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5.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6.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7"/>
  </p:sldMasterIdLst>
  <p:notesMasterIdLst>
    <p:notesMasterId r:id="rId22"/>
  </p:notesMasterIdLst>
  <p:sldIdLst>
    <p:sldId id="256" r:id="rId8"/>
    <p:sldId id="257" r:id="rId9"/>
    <p:sldId id="258" r:id="rId10"/>
    <p:sldId id="259" r:id="rId11"/>
    <p:sldId id="260" r:id="rId12"/>
    <p:sldId id="261" r:id="rId13"/>
    <p:sldId id="262" r:id="rId14"/>
    <p:sldId id="263" r:id="rId15"/>
    <p:sldId id="264" r:id="rId16"/>
    <p:sldId id="265" r:id="rId17"/>
    <p:sldId id="270" r:id="rId18"/>
    <p:sldId id="266" r:id="rId19"/>
    <p:sldId id="269" r:id="rId20"/>
    <p:sldId id="26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60"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customXml" Target="../customXml/item4.xml"/><Relationship Id="rId5" Type="http://schemas.openxmlformats.org/officeDocument/2006/relationships/customXml" Target="../customXml/item5.xml"/><Relationship Id="rId6" Type="http://schemas.openxmlformats.org/officeDocument/2006/relationships/customXml" Target="../customXml/item6.xml"/><Relationship Id="rId7" Type="http://schemas.openxmlformats.org/officeDocument/2006/relationships/slideMaster" Target="slideMasters/slideMaster1.xml"/><Relationship Id="rId8"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13B8CC-2B3A-448C-BE6A-A4EFA3CA8EA8}"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463B6893-2E9F-4D15-8968-CC6EEA1345C6}">
      <dgm:prSet phldrT="[Text]"/>
      <dgm:spPr/>
      <dgm:t>
        <a:bodyPr/>
        <a:lstStyle/>
        <a:p>
          <a:r>
            <a:rPr lang="en-US" dirty="0" smtClean="0">
              <a:latin typeface="Arial" pitchFamily="34" charset="0"/>
              <a:cs typeface="Arial" pitchFamily="34" charset="0"/>
            </a:rPr>
            <a:t>#1: Family submits all documents directly to program</a:t>
          </a:r>
          <a:endParaRPr lang="en-US" dirty="0">
            <a:latin typeface="Arial" pitchFamily="34" charset="0"/>
            <a:cs typeface="Arial" pitchFamily="34" charset="0"/>
          </a:endParaRPr>
        </a:p>
      </dgm:t>
    </dgm:pt>
    <dgm:pt modelId="{758B9309-5F21-42E7-AA59-147A56C7C116}" type="parTrans" cxnId="{51849A6E-11C7-4C79-A8BE-91189DB73D00}">
      <dgm:prSet/>
      <dgm:spPr/>
      <dgm:t>
        <a:bodyPr/>
        <a:lstStyle/>
        <a:p>
          <a:endParaRPr lang="en-US"/>
        </a:p>
      </dgm:t>
    </dgm:pt>
    <dgm:pt modelId="{A71B990F-4247-4F9C-A1B8-0B0963A9A448}" type="sibTrans" cxnId="{51849A6E-11C7-4C79-A8BE-91189DB73D00}">
      <dgm:prSet/>
      <dgm:spPr/>
      <dgm:t>
        <a:bodyPr/>
        <a:lstStyle/>
        <a:p>
          <a:endParaRPr lang="en-US"/>
        </a:p>
      </dgm:t>
    </dgm:pt>
    <dgm:pt modelId="{A9FC5277-BF68-4E36-B2D3-2763985AD8BD}">
      <dgm:prSet phldrT="[Text]"/>
      <dgm:spPr/>
      <dgm:t>
        <a:bodyPr/>
        <a:lstStyle/>
        <a:p>
          <a:r>
            <a:rPr lang="en-US" dirty="0" smtClean="0">
              <a:latin typeface="Arial" pitchFamily="34" charset="0"/>
              <a:cs typeface="Arial" pitchFamily="34" charset="0"/>
            </a:rPr>
            <a:t>All contract, confirmation letters</a:t>
          </a:r>
          <a:endParaRPr lang="en-US" dirty="0">
            <a:latin typeface="Arial" pitchFamily="34" charset="0"/>
            <a:cs typeface="Arial" pitchFamily="34" charset="0"/>
          </a:endParaRPr>
        </a:p>
      </dgm:t>
    </dgm:pt>
    <dgm:pt modelId="{A60F795E-8C4A-4361-89FD-4B045D9B6634}" type="parTrans" cxnId="{C49031CB-B745-4F1F-BC3D-E94008BA0A4F}">
      <dgm:prSet/>
      <dgm:spPr/>
      <dgm:t>
        <a:bodyPr/>
        <a:lstStyle/>
        <a:p>
          <a:endParaRPr lang="en-US"/>
        </a:p>
      </dgm:t>
    </dgm:pt>
    <dgm:pt modelId="{E2B72966-EA13-495F-B0DD-F86A05D135BE}" type="sibTrans" cxnId="{C49031CB-B745-4F1F-BC3D-E94008BA0A4F}">
      <dgm:prSet/>
      <dgm:spPr/>
      <dgm:t>
        <a:bodyPr/>
        <a:lstStyle/>
        <a:p>
          <a:endParaRPr lang="en-US"/>
        </a:p>
      </dgm:t>
    </dgm:pt>
    <dgm:pt modelId="{1C292527-BF96-4A6C-BF75-69C49616B250}">
      <dgm:prSet phldrT="[Text]"/>
      <dgm:spPr/>
      <dgm:t>
        <a:bodyPr/>
        <a:lstStyle/>
        <a:p>
          <a:r>
            <a:rPr lang="en-US" dirty="0" smtClean="0">
              <a:latin typeface="Arial" pitchFamily="34" charset="0"/>
              <a:cs typeface="Arial" pitchFamily="34" charset="0"/>
            </a:rPr>
            <a:t>Medical forms, travel waivers, etc.</a:t>
          </a:r>
          <a:endParaRPr lang="en-US" dirty="0">
            <a:latin typeface="Arial" pitchFamily="34" charset="0"/>
            <a:cs typeface="Arial" pitchFamily="34" charset="0"/>
          </a:endParaRPr>
        </a:p>
      </dgm:t>
    </dgm:pt>
    <dgm:pt modelId="{394AE27F-144F-4455-9B69-51816F26984A}" type="parTrans" cxnId="{9114CA91-33EE-4816-ABC2-C2F25603DB15}">
      <dgm:prSet/>
      <dgm:spPr/>
      <dgm:t>
        <a:bodyPr/>
        <a:lstStyle/>
        <a:p>
          <a:endParaRPr lang="en-US"/>
        </a:p>
      </dgm:t>
    </dgm:pt>
    <dgm:pt modelId="{93481663-BE31-433B-B9CB-2610B4313901}" type="sibTrans" cxnId="{9114CA91-33EE-4816-ABC2-C2F25603DB15}">
      <dgm:prSet/>
      <dgm:spPr/>
      <dgm:t>
        <a:bodyPr/>
        <a:lstStyle/>
        <a:p>
          <a:endParaRPr lang="en-US"/>
        </a:p>
      </dgm:t>
    </dgm:pt>
    <dgm:pt modelId="{090C076E-BF5B-4431-8F99-71D6550B173A}">
      <dgm:prSet phldrT="[Text]"/>
      <dgm:spPr/>
      <dgm:t>
        <a:bodyPr/>
        <a:lstStyle/>
        <a:p>
          <a:r>
            <a:rPr lang="en-US" dirty="0" smtClean="0">
              <a:latin typeface="Arial" pitchFamily="34" charset="0"/>
              <a:cs typeface="Arial" pitchFamily="34" charset="0"/>
            </a:rPr>
            <a:t>#2: Ms. Jackson calls program to confirm receipt</a:t>
          </a:r>
          <a:endParaRPr lang="en-US" dirty="0">
            <a:latin typeface="Arial" pitchFamily="34" charset="0"/>
            <a:cs typeface="Arial" pitchFamily="34" charset="0"/>
          </a:endParaRPr>
        </a:p>
      </dgm:t>
    </dgm:pt>
    <dgm:pt modelId="{16F4AD36-572F-40E3-86EB-77ED9D217555}" type="parTrans" cxnId="{58BE114E-ABE8-4C09-84D6-12DD2D82A67F}">
      <dgm:prSet/>
      <dgm:spPr/>
      <dgm:t>
        <a:bodyPr/>
        <a:lstStyle/>
        <a:p>
          <a:endParaRPr lang="en-US"/>
        </a:p>
      </dgm:t>
    </dgm:pt>
    <dgm:pt modelId="{8D13D0ED-2EA9-41D5-B5FD-1FDFAC4C8E1B}" type="sibTrans" cxnId="{58BE114E-ABE8-4C09-84D6-12DD2D82A67F}">
      <dgm:prSet/>
      <dgm:spPr/>
      <dgm:t>
        <a:bodyPr/>
        <a:lstStyle/>
        <a:p>
          <a:endParaRPr lang="en-US"/>
        </a:p>
      </dgm:t>
    </dgm:pt>
    <dgm:pt modelId="{2F50ABB0-B40F-46FF-878D-0F3681B02C8D}">
      <dgm:prSet phldrT="[Text]"/>
      <dgm:spPr/>
      <dgm:t>
        <a:bodyPr/>
        <a:lstStyle/>
        <a:p>
          <a:r>
            <a:rPr lang="en-US" dirty="0" smtClean="0">
              <a:latin typeface="Arial" pitchFamily="34" charset="0"/>
              <a:cs typeface="Arial" pitchFamily="34" charset="0"/>
            </a:rPr>
            <a:t>Emails out to program directors to confirm that they have received your materials</a:t>
          </a:r>
          <a:endParaRPr lang="en-US" dirty="0">
            <a:latin typeface="Arial" pitchFamily="34" charset="0"/>
            <a:cs typeface="Arial" pitchFamily="34" charset="0"/>
          </a:endParaRPr>
        </a:p>
      </dgm:t>
    </dgm:pt>
    <dgm:pt modelId="{461D7C9C-AD7C-41A8-8AEA-61B056859706}" type="parTrans" cxnId="{832FF368-FE25-45B3-88E0-C4529522ADD5}">
      <dgm:prSet/>
      <dgm:spPr/>
      <dgm:t>
        <a:bodyPr/>
        <a:lstStyle/>
        <a:p>
          <a:endParaRPr lang="en-US"/>
        </a:p>
      </dgm:t>
    </dgm:pt>
    <dgm:pt modelId="{1A569B2B-566A-4F7F-9FAA-8A3B2409CA69}" type="sibTrans" cxnId="{832FF368-FE25-45B3-88E0-C4529522ADD5}">
      <dgm:prSet/>
      <dgm:spPr/>
      <dgm:t>
        <a:bodyPr/>
        <a:lstStyle/>
        <a:p>
          <a:endParaRPr lang="en-US"/>
        </a:p>
      </dgm:t>
    </dgm:pt>
    <dgm:pt modelId="{B10387F4-BECB-4A05-8987-64F0955382DC}">
      <dgm:prSet phldrT="[Text]"/>
      <dgm:spPr/>
      <dgm:t>
        <a:bodyPr/>
        <a:lstStyle/>
        <a:p>
          <a:r>
            <a:rPr lang="en-US" dirty="0" smtClean="0">
              <a:latin typeface="Arial" pitchFamily="34" charset="0"/>
              <a:cs typeface="Arial" pitchFamily="34" charset="0"/>
            </a:rPr>
            <a:t>Follow-up with you if you haven’t followed through</a:t>
          </a:r>
          <a:endParaRPr lang="en-US" dirty="0">
            <a:latin typeface="Arial" pitchFamily="34" charset="0"/>
            <a:cs typeface="Arial" pitchFamily="34" charset="0"/>
          </a:endParaRPr>
        </a:p>
      </dgm:t>
    </dgm:pt>
    <dgm:pt modelId="{A813DC80-50E2-4D6F-A9F4-B99A3DFD37D9}" type="parTrans" cxnId="{292D4A97-05D1-46ED-8F8E-9EFF8A1389CD}">
      <dgm:prSet/>
      <dgm:spPr/>
      <dgm:t>
        <a:bodyPr/>
        <a:lstStyle/>
        <a:p>
          <a:endParaRPr lang="en-US"/>
        </a:p>
      </dgm:t>
    </dgm:pt>
    <dgm:pt modelId="{504688B4-28FD-4A5E-92AF-2A1E45030703}" type="sibTrans" cxnId="{292D4A97-05D1-46ED-8F8E-9EFF8A1389CD}">
      <dgm:prSet/>
      <dgm:spPr/>
      <dgm:t>
        <a:bodyPr/>
        <a:lstStyle/>
        <a:p>
          <a:endParaRPr lang="en-US"/>
        </a:p>
      </dgm:t>
    </dgm:pt>
    <dgm:pt modelId="{96E2B98F-EE7E-473F-AD63-086A87DC5FC5}">
      <dgm:prSet phldrT="[Text]"/>
      <dgm:spPr/>
      <dgm:t>
        <a:bodyPr/>
        <a:lstStyle/>
        <a:p>
          <a:r>
            <a:rPr lang="en-US" dirty="0" smtClean="0">
              <a:latin typeface="Arial" pitchFamily="34" charset="0"/>
              <a:cs typeface="Arial" pitchFamily="34" charset="0"/>
            </a:rPr>
            <a:t>Any and all supplemental forms they ask for</a:t>
          </a:r>
          <a:endParaRPr lang="en-US" dirty="0">
            <a:latin typeface="Arial" pitchFamily="34" charset="0"/>
            <a:cs typeface="Arial" pitchFamily="34" charset="0"/>
          </a:endParaRPr>
        </a:p>
      </dgm:t>
    </dgm:pt>
    <dgm:pt modelId="{6514EBE3-3003-487E-A2EE-F7B1E38D8B5F}" type="parTrans" cxnId="{2FFF357F-E057-4811-8BC5-B3A0978CC2D4}">
      <dgm:prSet/>
      <dgm:spPr/>
      <dgm:t>
        <a:bodyPr/>
        <a:lstStyle/>
        <a:p>
          <a:endParaRPr lang="en-US"/>
        </a:p>
      </dgm:t>
    </dgm:pt>
    <dgm:pt modelId="{C652BF0E-5BEE-4C9F-82E6-51654AE61BEC}" type="sibTrans" cxnId="{2FFF357F-E057-4811-8BC5-B3A0978CC2D4}">
      <dgm:prSet/>
      <dgm:spPr/>
      <dgm:t>
        <a:bodyPr/>
        <a:lstStyle/>
        <a:p>
          <a:endParaRPr lang="en-US"/>
        </a:p>
      </dgm:t>
    </dgm:pt>
    <dgm:pt modelId="{54BAA679-A41D-4995-9CDF-4618C68F097B}" type="pres">
      <dgm:prSet presAssocID="{3A13B8CC-2B3A-448C-BE6A-A4EFA3CA8EA8}" presName="Name0" presStyleCnt="0">
        <dgm:presLayoutVars>
          <dgm:dir/>
          <dgm:animLvl val="lvl"/>
          <dgm:resizeHandles/>
        </dgm:presLayoutVars>
      </dgm:prSet>
      <dgm:spPr/>
      <dgm:t>
        <a:bodyPr/>
        <a:lstStyle/>
        <a:p>
          <a:endParaRPr lang="en-US"/>
        </a:p>
      </dgm:t>
    </dgm:pt>
    <dgm:pt modelId="{0456D706-E7E8-41F1-B27E-7A6F41408D08}" type="pres">
      <dgm:prSet presAssocID="{463B6893-2E9F-4D15-8968-CC6EEA1345C6}" presName="linNode" presStyleCnt="0"/>
      <dgm:spPr/>
    </dgm:pt>
    <dgm:pt modelId="{846E7B58-F1C4-4B5C-AF97-44F69DD1F81D}" type="pres">
      <dgm:prSet presAssocID="{463B6893-2E9F-4D15-8968-CC6EEA1345C6}" presName="parentShp" presStyleLbl="node1" presStyleIdx="0" presStyleCnt="2">
        <dgm:presLayoutVars>
          <dgm:bulletEnabled val="1"/>
        </dgm:presLayoutVars>
      </dgm:prSet>
      <dgm:spPr/>
      <dgm:t>
        <a:bodyPr/>
        <a:lstStyle/>
        <a:p>
          <a:endParaRPr lang="en-US"/>
        </a:p>
      </dgm:t>
    </dgm:pt>
    <dgm:pt modelId="{071F2B9E-2B25-428D-8229-5C176CEDF0F6}" type="pres">
      <dgm:prSet presAssocID="{463B6893-2E9F-4D15-8968-CC6EEA1345C6}" presName="childShp" presStyleLbl="bgAccFollowNode1" presStyleIdx="0" presStyleCnt="2">
        <dgm:presLayoutVars>
          <dgm:bulletEnabled val="1"/>
        </dgm:presLayoutVars>
      </dgm:prSet>
      <dgm:spPr/>
      <dgm:t>
        <a:bodyPr/>
        <a:lstStyle/>
        <a:p>
          <a:endParaRPr lang="en-US"/>
        </a:p>
      </dgm:t>
    </dgm:pt>
    <dgm:pt modelId="{3EAFAE14-7814-4DCE-8FA5-A35F4ED6A77E}" type="pres">
      <dgm:prSet presAssocID="{A71B990F-4247-4F9C-A1B8-0B0963A9A448}" presName="spacing" presStyleCnt="0"/>
      <dgm:spPr/>
    </dgm:pt>
    <dgm:pt modelId="{2FCC29C1-904D-4AF7-8644-3B287626161C}" type="pres">
      <dgm:prSet presAssocID="{090C076E-BF5B-4431-8F99-71D6550B173A}" presName="linNode" presStyleCnt="0"/>
      <dgm:spPr/>
    </dgm:pt>
    <dgm:pt modelId="{F62FD3A2-8AFA-48E6-8FC8-A5A4A424B5A0}" type="pres">
      <dgm:prSet presAssocID="{090C076E-BF5B-4431-8F99-71D6550B173A}" presName="parentShp" presStyleLbl="node1" presStyleIdx="1" presStyleCnt="2">
        <dgm:presLayoutVars>
          <dgm:bulletEnabled val="1"/>
        </dgm:presLayoutVars>
      </dgm:prSet>
      <dgm:spPr/>
      <dgm:t>
        <a:bodyPr/>
        <a:lstStyle/>
        <a:p>
          <a:endParaRPr lang="en-US"/>
        </a:p>
      </dgm:t>
    </dgm:pt>
    <dgm:pt modelId="{6381BEC5-4528-46DD-93FE-6EF8CCDDC1EF}" type="pres">
      <dgm:prSet presAssocID="{090C076E-BF5B-4431-8F99-71D6550B173A}" presName="childShp" presStyleLbl="bgAccFollowNode1" presStyleIdx="1" presStyleCnt="2">
        <dgm:presLayoutVars>
          <dgm:bulletEnabled val="1"/>
        </dgm:presLayoutVars>
      </dgm:prSet>
      <dgm:spPr/>
      <dgm:t>
        <a:bodyPr/>
        <a:lstStyle/>
        <a:p>
          <a:endParaRPr lang="en-US"/>
        </a:p>
      </dgm:t>
    </dgm:pt>
  </dgm:ptLst>
  <dgm:cxnLst>
    <dgm:cxn modelId="{292D4A97-05D1-46ED-8F8E-9EFF8A1389CD}" srcId="{090C076E-BF5B-4431-8F99-71D6550B173A}" destId="{B10387F4-BECB-4A05-8987-64F0955382DC}" srcOrd="1" destOrd="0" parTransId="{A813DC80-50E2-4D6F-A9F4-B99A3DFD37D9}" sibTransId="{504688B4-28FD-4A5E-92AF-2A1E45030703}"/>
    <dgm:cxn modelId="{CDBB936A-D1D6-4060-B491-DFB253A8599F}" type="presOf" srcId="{090C076E-BF5B-4431-8F99-71D6550B173A}" destId="{F62FD3A2-8AFA-48E6-8FC8-A5A4A424B5A0}" srcOrd="0" destOrd="0" presId="urn:microsoft.com/office/officeart/2005/8/layout/vList6"/>
    <dgm:cxn modelId="{A1913C0D-A9BF-4C6E-B528-3D5E70B69F87}" type="presOf" srcId="{2F50ABB0-B40F-46FF-878D-0F3681B02C8D}" destId="{6381BEC5-4528-46DD-93FE-6EF8CCDDC1EF}" srcOrd="0" destOrd="0" presId="urn:microsoft.com/office/officeart/2005/8/layout/vList6"/>
    <dgm:cxn modelId="{70781004-9A7E-4F22-BAAE-D53AC8E829E4}" type="presOf" srcId="{96E2B98F-EE7E-473F-AD63-086A87DC5FC5}" destId="{071F2B9E-2B25-428D-8229-5C176CEDF0F6}" srcOrd="0" destOrd="2" presId="urn:microsoft.com/office/officeart/2005/8/layout/vList6"/>
    <dgm:cxn modelId="{91187114-CE2C-4132-A15D-238D4E60CEDD}" type="presOf" srcId="{463B6893-2E9F-4D15-8968-CC6EEA1345C6}" destId="{846E7B58-F1C4-4B5C-AF97-44F69DD1F81D}" srcOrd="0" destOrd="0" presId="urn:microsoft.com/office/officeart/2005/8/layout/vList6"/>
    <dgm:cxn modelId="{947BA9CD-659C-466B-9959-85E9F9CD476A}" type="presOf" srcId="{A9FC5277-BF68-4E36-B2D3-2763985AD8BD}" destId="{071F2B9E-2B25-428D-8229-5C176CEDF0F6}" srcOrd="0" destOrd="0" presId="urn:microsoft.com/office/officeart/2005/8/layout/vList6"/>
    <dgm:cxn modelId="{51849A6E-11C7-4C79-A8BE-91189DB73D00}" srcId="{3A13B8CC-2B3A-448C-BE6A-A4EFA3CA8EA8}" destId="{463B6893-2E9F-4D15-8968-CC6EEA1345C6}" srcOrd="0" destOrd="0" parTransId="{758B9309-5F21-42E7-AA59-147A56C7C116}" sibTransId="{A71B990F-4247-4F9C-A1B8-0B0963A9A448}"/>
    <dgm:cxn modelId="{671818F8-5A14-41AE-B0FB-F2C82ABE9453}" type="presOf" srcId="{1C292527-BF96-4A6C-BF75-69C49616B250}" destId="{071F2B9E-2B25-428D-8229-5C176CEDF0F6}" srcOrd="0" destOrd="1" presId="urn:microsoft.com/office/officeart/2005/8/layout/vList6"/>
    <dgm:cxn modelId="{58BE114E-ABE8-4C09-84D6-12DD2D82A67F}" srcId="{3A13B8CC-2B3A-448C-BE6A-A4EFA3CA8EA8}" destId="{090C076E-BF5B-4431-8F99-71D6550B173A}" srcOrd="1" destOrd="0" parTransId="{16F4AD36-572F-40E3-86EB-77ED9D217555}" sibTransId="{8D13D0ED-2EA9-41D5-B5FD-1FDFAC4C8E1B}"/>
    <dgm:cxn modelId="{9114CA91-33EE-4816-ABC2-C2F25603DB15}" srcId="{463B6893-2E9F-4D15-8968-CC6EEA1345C6}" destId="{1C292527-BF96-4A6C-BF75-69C49616B250}" srcOrd="1" destOrd="0" parTransId="{394AE27F-144F-4455-9B69-51816F26984A}" sibTransId="{93481663-BE31-433B-B9CB-2610B4313901}"/>
    <dgm:cxn modelId="{2FFF357F-E057-4811-8BC5-B3A0978CC2D4}" srcId="{463B6893-2E9F-4D15-8968-CC6EEA1345C6}" destId="{96E2B98F-EE7E-473F-AD63-086A87DC5FC5}" srcOrd="2" destOrd="0" parTransId="{6514EBE3-3003-487E-A2EE-F7B1E38D8B5F}" sibTransId="{C652BF0E-5BEE-4C9F-82E6-51654AE61BEC}"/>
    <dgm:cxn modelId="{832FF368-FE25-45B3-88E0-C4529522ADD5}" srcId="{090C076E-BF5B-4431-8F99-71D6550B173A}" destId="{2F50ABB0-B40F-46FF-878D-0F3681B02C8D}" srcOrd="0" destOrd="0" parTransId="{461D7C9C-AD7C-41A8-8AEA-61B056859706}" sibTransId="{1A569B2B-566A-4F7F-9FAA-8A3B2409CA69}"/>
    <dgm:cxn modelId="{C49031CB-B745-4F1F-BC3D-E94008BA0A4F}" srcId="{463B6893-2E9F-4D15-8968-CC6EEA1345C6}" destId="{A9FC5277-BF68-4E36-B2D3-2763985AD8BD}" srcOrd="0" destOrd="0" parTransId="{A60F795E-8C4A-4361-89FD-4B045D9B6634}" sibTransId="{E2B72966-EA13-495F-B0DD-F86A05D135BE}"/>
    <dgm:cxn modelId="{982D10B2-06D6-461E-A1D2-F7293DE432ED}" type="presOf" srcId="{B10387F4-BECB-4A05-8987-64F0955382DC}" destId="{6381BEC5-4528-46DD-93FE-6EF8CCDDC1EF}" srcOrd="0" destOrd="1" presId="urn:microsoft.com/office/officeart/2005/8/layout/vList6"/>
    <dgm:cxn modelId="{6650E297-FBF7-4B3F-B71E-4BEA5834F4E3}" type="presOf" srcId="{3A13B8CC-2B3A-448C-BE6A-A4EFA3CA8EA8}" destId="{54BAA679-A41D-4995-9CDF-4618C68F097B}" srcOrd="0" destOrd="0" presId="urn:microsoft.com/office/officeart/2005/8/layout/vList6"/>
    <dgm:cxn modelId="{B4E22954-07C6-4131-8CD9-28E86ECCCC3C}" type="presParOf" srcId="{54BAA679-A41D-4995-9CDF-4618C68F097B}" destId="{0456D706-E7E8-41F1-B27E-7A6F41408D08}" srcOrd="0" destOrd="0" presId="urn:microsoft.com/office/officeart/2005/8/layout/vList6"/>
    <dgm:cxn modelId="{C98F2BC8-F4E0-4F80-A800-3FED44ED5D58}" type="presParOf" srcId="{0456D706-E7E8-41F1-B27E-7A6F41408D08}" destId="{846E7B58-F1C4-4B5C-AF97-44F69DD1F81D}" srcOrd="0" destOrd="0" presId="urn:microsoft.com/office/officeart/2005/8/layout/vList6"/>
    <dgm:cxn modelId="{9AAD6554-565E-4C1B-AF3F-8EF53D8DE602}" type="presParOf" srcId="{0456D706-E7E8-41F1-B27E-7A6F41408D08}" destId="{071F2B9E-2B25-428D-8229-5C176CEDF0F6}" srcOrd="1" destOrd="0" presId="urn:microsoft.com/office/officeart/2005/8/layout/vList6"/>
    <dgm:cxn modelId="{7589F086-473B-4BB7-A221-BFA12F2B5E38}" type="presParOf" srcId="{54BAA679-A41D-4995-9CDF-4618C68F097B}" destId="{3EAFAE14-7814-4DCE-8FA5-A35F4ED6A77E}" srcOrd="1" destOrd="0" presId="urn:microsoft.com/office/officeart/2005/8/layout/vList6"/>
    <dgm:cxn modelId="{0211085B-3083-4944-A208-B13E795A60F6}" type="presParOf" srcId="{54BAA679-A41D-4995-9CDF-4618C68F097B}" destId="{2FCC29C1-904D-4AF7-8644-3B287626161C}" srcOrd="2" destOrd="0" presId="urn:microsoft.com/office/officeart/2005/8/layout/vList6"/>
    <dgm:cxn modelId="{5103F046-8F8B-492B-B291-8BFFACB65850}" type="presParOf" srcId="{2FCC29C1-904D-4AF7-8644-3B287626161C}" destId="{F62FD3A2-8AFA-48E6-8FC8-A5A4A424B5A0}" srcOrd="0" destOrd="0" presId="urn:microsoft.com/office/officeart/2005/8/layout/vList6"/>
    <dgm:cxn modelId="{2AFF6E57-1096-4FF1-A189-6FB8A4B2DF2D}" type="presParOf" srcId="{2FCC29C1-904D-4AF7-8644-3B287626161C}" destId="{6381BEC5-4528-46DD-93FE-6EF8CCDDC1EF}"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A13B8CC-2B3A-448C-BE6A-A4EFA3CA8EA8}"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en-US"/>
        </a:p>
      </dgm:t>
    </dgm:pt>
    <dgm:pt modelId="{463B6893-2E9F-4D15-8968-CC6EEA1345C6}">
      <dgm:prSet phldrT="[Text]" custT="1"/>
      <dgm:spPr/>
      <dgm:t>
        <a:bodyPr/>
        <a:lstStyle/>
        <a:p>
          <a:r>
            <a:rPr lang="en-US" sz="1200" dirty="0" smtClean="0">
              <a:latin typeface="Arial" pitchFamily="34" charset="0"/>
              <a:cs typeface="Arial" pitchFamily="34" charset="0"/>
            </a:rPr>
            <a:t>Option #1</a:t>
          </a:r>
          <a:endParaRPr lang="en-US" sz="1200" dirty="0">
            <a:latin typeface="Arial" pitchFamily="34" charset="0"/>
            <a:cs typeface="Arial" pitchFamily="34" charset="0"/>
          </a:endParaRPr>
        </a:p>
      </dgm:t>
    </dgm:pt>
    <dgm:pt modelId="{758B9309-5F21-42E7-AA59-147A56C7C116}" type="parTrans" cxnId="{51849A6E-11C7-4C79-A8BE-91189DB73D00}">
      <dgm:prSet/>
      <dgm:spPr/>
      <dgm:t>
        <a:bodyPr/>
        <a:lstStyle/>
        <a:p>
          <a:endParaRPr lang="en-US"/>
        </a:p>
      </dgm:t>
    </dgm:pt>
    <dgm:pt modelId="{A71B990F-4247-4F9C-A1B8-0B0963A9A448}" type="sibTrans" cxnId="{51849A6E-11C7-4C79-A8BE-91189DB73D00}">
      <dgm:prSet/>
      <dgm:spPr/>
      <dgm:t>
        <a:bodyPr/>
        <a:lstStyle/>
        <a:p>
          <a:endParaRPr lang="en-US"/>
        </a:p>
      </dgm:t>
    </dgm:pt>
    <dgm:pt modelId="{A9FC5277-BF68-4E36-B2D3-2763985AD8BD}">
      <dgm:prSet phldrT="[Text]" custT="1"/>
      <dgm:spPr/>
      <dgm:t>
        <a:bodyPr/>
        <a:lstStyle/>
        <a:p>
          <a:r>
            <a:rPr lang="en-US" sz="1200" dirty="0" smtClean="0">
              <a:latin typeface="Arial" pitchFamily="34" charset="0"/>
              <a:cs typeface="Arial" pitchFamily="34" charset="0"/>
            </a:rPr>
            <a:t>Purchase books when you get there</a:t>
          </a:r>
          <a:endParaRPr lang="en-US" sz="1200" dirty="0">
            <a:latin typeface="Arial" pitchFamily="34" charset="0"/>
            <a:cs typeface="Arial" pitchFamily="34" charset="0"/>
          </a:endParaRPr>
        </a:p>
      </dgm:t>
    </dgm:pt>
    <dgm:pt modelId="{A60F795E-8C4A-4361-89FD-4B045D9B6634}" type="parTrans" cxnId="{C49031CB-B745-4F1F-BC3D-E94008BA0A4F}">
      <dgm:prSet/>
      <dgm:spPr/>
      <dgm:t>
        <a:bodyPr/>
        <a:lstStyle/>
        <a:p>
          <a:endParaRPr lang="en-US"/>
        </a:p>
      </dgm:t>
    </dgm:pt>
    <dgm:pt modelId="{E2B72966-EA13-495F-B0DD-F86A05D135BE}" type="sibTrans" cxnId="{C49031CB-B745-4F1F-BC3D-E94008BA0A4F}">
      <dgm:prSet/>
      <dgm:spPr/>
      <dgm:t>
        <a:bodyPr/>
        <a:lstStyle/>
        <a:p>
          <a:endParaRPr lang="en-US"/>
        </a:p>
      </dgm:t>
    </dgm:pt>
    <dgm:pt modelId="{090C076E-BF5B-4431-8F99-71D6550B173A}">
      <dgm:prSet phldrT="[Text]" custT="1"/>
      <dgm:spPr/>
      <dgm:t>
        <a:bodyPr/>
        <a:lstStyle/>
        <a:p>
          <a:r>
            <a:rPr lang="en-US" sz="1200" dirty="0" smtClean="0">
              <a:latin typeface="Arial" pitchFamily="34" charset="0"/>
              <a:cs typeface="Arial" pitchFamily="34" charset="0"/>
            </a:rPr>
            <a:t>Option #2</a:t>
          </a:r>
          <a:endParaRPr lang="en-US" sz="1200" dirty="0">
            <a:latin typeface="Arial" pitchFamily="34" charset="0"/>
            <a:cs typeface="Arial" pitchFamily="34" charset="0"/>
          </a:endParaRPr>
        </a:p>
      </dgm:t>
    </dgm:pt>
    <dgm:pt modelId="{16F4AD36-572F-40E3-86EB-77ED9D217555}" type="parTrans" cxnId="{58BE114E-ABE8-4C09-84D6-12DD2D82A67F}">
      <dgm:prSet/>
      <dgm:spPr/>
      <dgm:t>
        <a:bodyPr/>
        <a:lstStyle/>
        <a:p>
          <a:endParaRPr lang="en-US"/>
        </a:p>
      </dgm:t>
    </dgm:pt>
    <dgm:pt modelId="{8D13D0ED-2EA9-41D5-B5FD-1FDFAC4C8E1B}" type="sibTrans" cxnId="{58BE114E-ABE8-4C09-84D6-12DD2D82A67F}">
      <dgm:prSet/>
      <dgm:spPr/>
      <dgm:t>
        <a:bodyPr/>
        <a:lstStyle/>
        <a:p>
          <a:endParaRPr lang="en-US"/>
        </a:p>
      </dgm:t>
    </dgm:pt>
    <dgm:pt modelId="{2F50ABB0-B40F-46FF-878D-0F3681B02C8D}">
      <dgm:prSet phldrT="[Text]" custT="1"/>
      <dgm:spPr/>
      <dgm:t>
        <a:bodyPr/>
        <a:lstStyle/>
        <a:p>
          <a:r>
            <a:rPr lang="en-US" sz="1200" dirty="0" smtClean="0">
              <a:latin typeface="Arial" pitchFamily="34" charset="0"/>
              <a:cs typeface="Arial" pitchFamily="34" charset="0"/>
            </a:rPr>
            <a:t>Get book list ahead of time</a:t>
          </a:r>
          <a:endParaRPr lang="en-US" sz="1200" dirty="0">
            <a:latin typeface="Arial" pitchFamily="34" charset="0"/>
            <a:cs typeface="Arial" pitchFamily="34" charset="0"/>
          </a:endParaRPr>
        </a:p>
      </dgm:t>
    </dgm:pt>
    <dgm:pt modelId="{461D7C9C-AD7C-41A8-8AEA-61B056859706}" type="parTrans" cxnId="{832FF368-FE25-45B3-88E0-C4529522ADD5}">
      <dgm:prSet/>
      <dgm:spPr/>
      <dgm:t>
        <a:bodyPr/>
        <a:lstStyle/>
        <a:p>
          <a:endParaRPr lang="en-US"/>
        </a:p>
      </dgm:t>
    </dgm:pt>
    <dgm:pt modelId="{1A569B2B-566A-4F7F-9FAA-8A3B2409CA69}" type="sibTrans" cxnId="{832FF368-FE25-45B3-88E0-C4529522ADD5}">
      <dgm:prSet/>
      <dgm:spPr/>
      <dgm:t>
        <a:bodyPr/>
        <a:lstStyle/>
        <a:p>
          <a:endParaRPr lang="en-US"/>
        </a:p>
      </dgm:t>
    </dgm:pt>
    <dgm:pt modelId="{B10387F4-BECB-4A05-8987-64F0955382DC}">
      <dgm:prSet phldrT="[Text]" custT="1"/>
      <dgm:spPr/>
      <dgm:t>
        <a:bodyPr/>
        <a:lstStyle/>
        <a:p>
          <a:r>
            <a:rPr lang="en-US" sz="1200" dirty="0" smtClean="0">
              <a:latin typeface="Arial" pitchFamily="34" charset="0"/>
              <a:cs typeface="Arial" pitchFamily="34" charset="0"/>
            </a:rPr>
            <a:t>Have books shipped to program office on site, so they are there when you arrive</a:t>
          </a:r>
          <a:endParaRPr lang="en-US" sz="1200" dirty="0">
            <a:latin typeface="Arial" pitchFamily="34" charset="0"/>
            <a:cs typeface="Arial" pitchFamily="34" charset="0"/>
          </a:endParaRPr>
        </a:p>
      </dgm:t>
    </dgm:pt>
    <dgm:pt modelId="{A813DC80-50E2-4D6F-A9F4-B99A3DFD37D9}" type="parTrans" cxnId="{292D4A97-05D1-46ED-8F8E-9EFF8A1389CD}">
      <dgm:prSet/>
      <dgm:spPr/>
      <dgm:t>
        <a:bodyPr/>
        <a:lstStyle/>
        <a:p>
          <a:endParaRPr lang="en-US"/>
        </a:p>
      </dgm:t>
    </dgm:pt>
    <dgm:pt modelId="{504688B4-28FD-4A5E-92AF-2A1E45030703}" type="sibTrans" cxnId="{292D4A97-05D1-46ED-8F8E-9EFF8A1389CD}">
      <dgm:prSet/>
      <dgm:spPr/>
      <dgm:t>
        <a:bodyPr/>
        <a:lstStyle/>
        <a:p>
          <a:endParaRPr lang="en-US"/>
        </a:p>
      </dgm:t>
    </dgm:pt>
    <dgm:pt modelId="{4B8A9CC7-6F7D-4012-A101-22E5A0F92504}">
      <dgm:prSet phldrT="[Text]" custT="1"/>
      <dgm:spPr/>
      <dgm:t>
        <a:bodyPr/>
        <a:lstStyle/>
        <a:p>
          <a:r>
            <a:rPr lang="en-US" sz="1200" dirty="0" smtClean="0">
              <a:latin typeface="Arial" pitchFamily="34" charset="0"/>
              <a:cs typeface="Arial" pitchFamily="34" charset="0"/>
            </a:rPr>
            <a:t>Usually more expensive</a:t>
          </a:r>
          <a:endParaRPr lang="en-US" sz="1200" dirty="0">
            <a:latin typeface="Arial" pitchFamily="34" charset="0"/>
            <a:cs typeface="Arial" pitchFamily="34" charset="0"/>
          </a:endParaRPr>
        </a:p>
      </dgm:t>
    </dgm:pt>
    <dgm:pt modelId="{2D6AA1FA-7100-4700-9814-294C3E329510}" type="parTrans" cxnId="{42A5680B-ECC9-4A91-B2EF-6A7DC9A30AD7}">
      <dgm:prSet/>
      <dgm:spPr/>
      <dgm:t>
        <a:bodyPr/>
        <a:lstStyle/>
        <a:p>
          <a:endParaRPr lang="en-US"/>
        </a:p>
      </dgm:t>
    </dgm:pt>
    <dgm:pt modelId="{AD847CE2-57AC-489F-A219-167BD285B539}" type="sibTrans" cxnId="{42A5680B-ECC9-4A91-B2EF-6A7DC9A30AD7}">
      <dgm:prSet/>
      <dgm:spPr/>
      <dgm:t>
        <a:bodyPr/>
        <a:lstStyle/>
        <a:p>
          <a:endParaRPr lang="en-US"/>
        </a:p>
      </dgm:t>
    </dgm:pt>
    <dgm:pt modelId="{3AE95241-1467-4A9E-B48F-0B7C38A10DD3}">
      <dgm:prSet phldrT="[Text]" custT="1"/>
      <dgm:spPr/>
      <dgm:t>
        <a:bodyPr/>
        <a:lstStyle/>
        <a:p>
          <a:r>
            <a:rPr lang="en-US" sz="1200" dirty="0" smtClean="0">
              <a:latin typeface="Arial" pitchFamily="34" charset="0"/>
              <a:cs typeface="Arial" pitchFamily="34" charset="0"/>
            </a:rPr>
            <a:t>Could be easier, and everyone else will be doing it</a:t>
          </a:r>
          <a:endParaRPr lang="en-US" sz="1200" dirty="0">
            <a:latin typeface="Arial" pitchFamily="34" charset="0"/>
            <a:cs typeface="Arial" pitchFamily="34" charset="0"/>
          </a:endParaRPr>
        </a:p>
      </dgm:t>
    </dgm:pt>
    <dgm:pt modelId="{8218F091-91D3-4F2F-943B-8337E18BCE1E}" type="parTrans" cxnId="{518DA277-395B-4003-8553-10EA288F2588}">
      <dgm:prSet/>
      <dgm:spPr/>
      <dgm:t>
        <a:bodyPr/>
        <a:lstStyle/>
        <a:p>
          <a:endParaRPr lang="en-US"/>
        </a:p>
      </dgm:t>
    </dgm:pt>
    <dgm:pt modelId="{41A39A5A-686E-4F20-A3EB-9266C7B59E88}" type="sibTrans" cxnId="{518DA277-395B-4003-8553-10EA288F2588}">
      <dgm:prSet/>
      <dgm:spPr/>
      <dgm:t>
        <a:bodyPr/>
        <a:lstStyle/>
        <a:p>
          <a:endParaRPr lang="en-US"/>
        </a:p>
      </dgm:t>
    </dgm:pt>
    <dgm:pt modelId="{C3422390-A75F-489A-AD76-4821472EBAAA}">
      <dgm:prSet phldrT="[Text]" custT="1"/>
      <dgm:spPr/>
      <dgm:t>
        <a:bodyPr/>
        <a:lstStyle/>
        <a:p>
          <a:r>
            <a:rPr lang="en-US" sz="1200" dirty="0" smtClean="0">
              <a:latin typeface="Arial" pitchFamily="34" charset="0"/>
              <a:cs typeface="Arial" pitchFamily="34" charset="0"/>
            </a:rPr>
            <a:t>Order books from Amazon.com (CHEAPER)</a:t>
          </a:r>
          <a:endParaRPr lang="en-US" sz="1200" dirty="0">
            <a:latin typeface="Arial" pitchFamily="34" charset="0"/>
            <a:cs typeface="Arial" pitchFamily="34" charset="0"/>
          </a:endParaRPr>
        </a:p>
      </dgm:t>
    </dgm:pt>
    <dgm:pt modelId="{B50B9390-F312-44CD-A6F7-41CD5BE90487}" type="parTrans" cxnId="{1DCEB223-8C7B-4C0D-95A1-1A19D45325B6}">
      <dgm:prSet/>
      <dgm:spPr/>
      <dgm:t>
        <a:bodyPr/>
        <a:lstStyle/>
        <a:p>
          <a:endParaRPr lang="en-US"/>
        </a:p>
      </dgm:t>
    </dgm:pt>
    <dgm:pt modelId="{A7D67E24-45A0-4C5D-B115-659CBB87C909}" type="sibTrans" cxnId="{1DCEB223-8C7B-4C0D-95A1-1A19D45325B6}">
      <dgm:prSet/>
      <dgm:spPr/>
      <dgm:t>
        <a:bodyPr/>
        <a:lstStyle/>
        <a:p>
          <a:endParaRPr lang="en-US"/>
        </a:p>
      </dgm:t>
    </dgm:pt>
    <dgm:pt modelId="{1E604725-5B22-4AA2-8665-FFA42AACA508}">
      <dgm:prSet phldrT="[Text]" custT="1"/>
      <dgm:spPr/>
      <dgm:t>
        <a:bodyPr/>
        <a:lstStyle/>
        <a:p>
          <a:r>
            <a:rPr lang="en-US" sz="1200" dirty="0" smtClean="0">
              <a:latin typeface="Arial" pitchFamily="34" charset="0"/>
              <a:cs typeface="Arial" pitchFamily="34" charset="0"/>
            </a:rPr>
            <a:t>Option #3</a:t>
          </a:r>
          <a:endParaRPr lang="en-US" sz="1200" dirty="0">
            <a:latin typeface="Arial" pitchFamily="34" charset="0"/>
            <a:cs typeface="Arial" pitchFamily="34" charset="0"/>
          </a:endParaRPr>
        </a:p>
      </dgm:t>
    </dgm:pt>
    <dgm:pt modelId="{D117E762-B79F-40BC-B030-F886975D0C2C}" type="parTrans" cxnId="{4BB4E34B-7B02-461F-8F6B-91840D2AEE6E}">
      <dgm:prSet/>
      <dgm:spPr/>
      <dgm:t>
        <a:bodyPr/>
        <a:lstStyle/>
        <a:p>
          <a:endParaRPr lang="en-US"/>
        </a:p>
      </dgm:t>
    </dgm:pt>
    <dgm:pt modelId="{5BE58347-BF2F-4075-BBBC-119876BCF0A0}" type="sibTrans" cxnId="{4BB4E34B-7B02-461F-8F6B-91840D2AEE6E}">
      <dgm:prSet/>
      <dgm:spPr/>
      <dgm:t>
        <a:bodyPr/>
        <a:lstStyle/>
        <a:p>
          <a:endParaRPr lang="en-US"/>
        </a:p>
      </dgm:t>
    </dgm:pt>
    <dgm:pt modelId="{1025F861-6BCE-4374-819A-0CF8C039AED8}">
      <dgm:prSet phldrT="[Text]" custT="1"/>
      <dgm:spPr/>
      <dgm:t>
        <a:bodyPr/>
        <a:lstStyle/>
        <a:p>
          <a:r>
            <a:rPr lang="en-US" sz="1200" dirty="0" smtClean="0">
              <a:latin typeface="Arial" pitchFamily="34" charset="0"/>
              <a:cs typeface="Arial" pitchFamily="34" charset="0"/>
            </a:rPr>
            <a:t>In cases of financial hardship, obtain books stipend from AFBHS</a:t>
          </a:r>
          <a:endParaRPr lang="en-US" sz="1200" dirty="0">
            <a:latin typeface="Arial" pitchFamily="34" charset="0"/>
            <a:cs typeface="Arial" pitchFamily="34" charset="0"/>
          </a:endParaRPr>
        </a:p>
      </dgm:t>
    </dgm:pt>
    <dgm:pt modelId="{A8E4FDDD-276E-4604-A733-9150DE5A5720}" type="parTrans" cxnId="{6C809B4B-7599-4EB8-A995-06594D93759C}">
      <dgm:prSet/>
      <dgm:spPr/>
      <dgm:t>
        <a:bodyPr/>
        <a:lstStyle/>
        <a:p>
          <a:endParaRPr lang="en-US"/>
        </a:p>
      </dgm:t>
    </dgm:pt>
    <dgm:pt modelId="{6D24EC08-01BF-428B-8A0E-E19B0F4D7960}" type="sibTrans" cxnId="{6C809B4B-7599-4EB8-A995-06594D93759C}">
      <dgm:prSet/>
      <dgm:spPr/>
      <dgm:t>
        <a:bodyPr/>
        <a:lstStyle/>
        <a:p>
          <a:endParaRPr lang="en-US"/>
        </a:p>
      </dgm:t>
    </dgm:pt>
    <dgm:pt modelId="{58B43264-D6A8-452E-AD1F-5EA09694F3C2}">
      <dgm:prSet phldrT="[Text]" custT="1"/>
      <dgm:spPr/>
      <dgm:t>
        <a:bodyPr/>
        <a:lstStyle/>
        <a:p>
          <a:r>
            <a:rPr lang="en-US" sz="1200" dirty="0" smtClean="0">
              <a:latin typeface="Arial" pitchFamily="34" charset="0"/>
              <a:cs typeface="Arial" pitchFamily="34" charset="0"/>
            </a:rPr>
            <a:t>You will work 40 hours in July or August at AFBHS for the Office of College Readiness for your book stipend</a:t>
          </a:r>
          <a:endParaRPr lang="en-US" sz="1200" dirty="0">
            <a:latin typeface="Arial" pitchFamily="34" charset="0"/>
            <a:cs typeface="Arial" pitchFamily="34" charset="0"/>
          </a:endParaRPr>
        </a:p>
      </dgm:t>
    </dgm:pt>
    <dgm:pt modelId="{7C33026E-3D26-4FF0-AFF1-633E83A6209A}" type="parTrans" cxnId="{B8FB4115-EA98-4B94-ADC1-6E3E8462378F}">
      <dgm:prSet/>
      <dgm:spPr/>
      <dgm:t>
        <a:bodyPr/>
        <a:lstStyle/>
        <a:p>
          <a:endParaRPr lang="en-US"/>
        </a:p>
      </dgm:t>
    </dgm:pt>
    <dgm:pt modelId="{CA8CEB1C-CD66-4365-93D0-4280C2A8D9A3}" type="sibTrans" cxnId="{B8FB4115-EA98-4B94-ADC1-6E3E8462378F}">
      <dgm:prSet/>
      <dgm:spPr/>
      <dgm:t>
        <a:bodyPr/>
        <a:lstStyle/>
        <a:p>
          <a:endParaRPr lang="en-US"/>
        </a:p>
      </dgm:t>
    </dgm:pt>
    <dgm:pt modelId="{540AC97E-AD8C-499C-A23B-3C7F0172DD52}">
      <dgm:prSet phldrT="[Text]" custT="1"/>
      <dgm:spPr/>
      <dgm:t>
        <a:bodyPr/>
        <a:lstStyle/>
        <a:p>
          <a:r>
            <a:rPr lang="en-US" sz="1200" dirty="0" smtClean="0">
              <a:latin typeface="Arial" pitchFamily="34" charset="0"/>
              <a:cs typeface="Arial" pitchFamily="34" charset="0"/>
            </a:rPr>
            <a:t>Let Ms. Jackson know by 6/16</a:t>
          </a:r>
          <a:endParaRPr lang="en-US" sz="1200" dirty="0">
            <a:latin typeface="Arial" pitchFamily="34" charset="0"/>
            <a:cs typeface="Arial" pitchFamily="34" charset="0"/>
          </a:endParaRPr>
        </a:p>
      </dgm:t>
    </dgm:pt>
    <dgm:pt modelId="{801F72CD-DD3F-42B2-9AB3-EE830DF88738}" type="parTrans" cxnId="{A82F9483-9FA9-4AB8-89A2-570DE38DA61C}">
      <dgm:prSet/>
      <dgm:spPr/>
      <dgm:t>
        <a:bodyPr/>
        <a:lstStyle/>
        <a:p>
          <a:endParaRPr lang="en-US"/>
        </a:p>
      </dgm:t>
    </dgm:pt>
    <dgm:pt modelId="{48EAF59A-106F-43DB-93CD-B11A0EB592F6}" type="sibTrans" cxnId="{A82F9483-9FA9-4AB8-89A2-570DE38DA61C}">
      <dgm:prSet/>
      <dgm:spPr/>
      <dgm:t>
        <a:bodyPr/>
        <a:lstStyle/>
        <a:p>
          <a:endParaRPr lang="en-US"/>
        </a:p>
      </dgm:t>
    </dgm:pt>
    <dgm:pt modelId="{11510C8D-094C-4572-90DA-BD63DB8ADB05}" type="pres">
      <dgm:prSet presAssocID="{3A13B8CC-2B3A-448C-BE6A-A4EFA3CA8EA8}" presName="diagram" presStyleCnt="0">
        <dgm:presLayoutVars>
          <dgm:dir/>
          <dgm:resizeHandles val="exact"/>
        </dgm:presLayoutVars>
      </dgm:prSet>
      <dgm:spPr/>
      <dgm:t>
        <a:bodyPr/>
        <a:lstStyle/>
        <a:p>
          <a:endParaRPr lang="en-US"/>
        </a:p>
      </dgm:t>
    </dgm:pt>
    <dgm:pt modelId="{6C53FDE3-AA95-4CB8-B85D-CC961F5BA69C}" type="pres">
      <dgm:prSet presAssocID="{463B6893-2E9F-4D15-8968-CC6EEA1345C6}" presName="node" presStyleLbl="node1" presStyleIdx="0" presStyleCnt="3">
        <dgm:presLayoutVars>
          <dgm:bulletEnabled val="1"/>
        </dgm:presLayoutVars>
      </dgm:prSet>
      <dgm:spPr/>
      <dgm:t>
        <a:bodyPr/>
        <a:lstStyle/>
        <a:p>
          <a:endParaRPr lang="en-US"/>
        </a:p>
      </dgm:t>
    </dgm:pt>
    <dgm:pt modelId="{A2ED0E97-0D90-4DB1-B795-0CCB7982EF39}" type="pres">
      <dgm:prSet presAssocID="{A71B990F-4247-4F9C-A1B8-0B0963A9A448}" presName="sibTrans" presStyleCnt="0"/>
      <dgm:spPr/>
    </dgm:pt>
    <dgm:pt modelId="{BAB0A814-EE0D-4C65-B1F0-EB0B863A3DF2}" type="pres">
      <dgm:prSet presAssocID="{090C076E-BF5B-4431-8F99-71D6550B173A}" presName="node" presStyleLbl="node1" presStyleIdx="1" presStyleCnt="3">
        <dgm:presLayoutVars>
          <dgm:bulletEnabled val="1"/>
        </dgm:presLayoutVars>
      </dgm:prSet>
      <dgm:spPr/>
      <dgm:t>
        <a:bodyPr/>
        <a:lstStyle/>
        <a:p>
          <a:endParaRPr lang="en-US"/>
        </a:p>
      </dgm:t>
    </dgm:pt>
    <dgm:pt modelId="{017CC0DF-6E10-4359-8247-0606AEB1B7CE}" type="pres">
      <dgm:prSet presAssocID="{8D13D0ED-2EA9-41D5-B5FD-1FDFAC4C8E1B}" presName="sibTrans" presStyleCnt="0"/>
      <dgm:spPr/>
    </dgm:pt>
    <dgm:pt modelId="{44A14208-A682-4ABE-B093-E33A7A620A61}" type="pres">
      <dgm:prSet presAssocID="{1E604725-5B22-4AA2-8665-FFA42AACA508}" presName="node" presStyleLbl="node1" presStyleIdx="2" presStyleCnt="3">
        <dgm:presLayoutVars>
          <dgm:bulletEnabled val="1"/>
        </dgm:presLayoutVars>
      </dgm:prSet>
      <dgm:spPr/>
      <dgm:t>
        <a:bodyPr/>
        <a:lstStyle/>
        <a:p>
          <a:endParaRPr lang="en-US"/>
        </a:p>
      </dgm:t>
    </dgm:pt>
  </dgm:ptLst>
  <dgm:cxnLst>
    <dgm:cxn modelId="{FB1B9B40-F4D3-41BC-9128-DD81FAD388C2}" type="presOf" srcId="{4B8A9CC7-6F7D-4012-A101-22E5A0F92504}" destId="{6C53FDE3-AA95-4CB8-B85D-CC961F5BA69C}" srcOrd="0" destOrd="2" presId="urn:microsoft.com/office/officeart/2005/8/layout/default#1"/>
    <dgm:cxn modelId="{832FF368-FE25-45B3-88E0-C4529522ADD5}" srcId="{090C076E-BF5B-4431-8F99-71D6550B173A}" destId="{2F50ABB0-B40F-46FF-878D-0F3681B02C8D}" srcOrd="0" destOrd="0" parTransId="{461D7C9C-AD7C-41A8-8AEA-61B056859706}" sibTransId="{1A569B2B-566A-4F7F-9FAA-8A3B2409CA69}"/>
    <dgm:cxn modelId="{936E4FAC-978F-4AE8-A181-5182BF28A800}" type="presOf" srcId="{540AC97E-AD8C-499C-A23B-3C7F0172DD52}" destId="{44A14208-A682-4ABE-B093-E33A7A620A61}" srcOrd="0" destOrd="3" presId="urn:microsoft.com/office/officeart/2005/8/layout/default#1"/>
    <dgm:cxn modelId="{7140C0B6-8AAF-4BF9-A33A-129E1411E1BC}" type="presOf" srcId="{3A13B8CC-2B3A-448C-BE6A-A4EFA3CA8EA8}" destId="{11510C8D-094C-4572-90DA-BD63DB8ADB05}" srcOrd="0" destOrd="0" presId="urn:microsoft.com/office/officeart/2005/8/layout/default#1"/>
    <dgm:cxn modelId="{A82F9483-9FA9-4AB8-89A2-570DE38DA61C}" srcId="{1E604725-5B22-4AA2-8665-FFA42AACA508}" destId="{540AC97E-AD8C-499C-A23B-3C7F0172DD52}" srcOrd="2" destOrd="0" parTransId="{801F72CD-DD3F-42B2-9AB3-EE830DF88738}" sibTransId="{48EAF59A-106F-43DB-93CD-B11A0EB592F6}"/>
    <dgm:cxn modelId="{518DA277-395B-4003-8553-10EA288F2588}" srcId="{463B6893-2E9F-4D15-8968-CC6EEA1345C6}" destId="{3AE95241-1467-4A9E-B48F-0B7C38A10DD3}" srcOrd="2" destOrd="0" parTransId="{8218F091-91D3-4F2F-943B-8337E18BCE1E}" sibTransId="{41A39A5A-686E-4F20-A3EB-9266C7B59E88}"/>
    <dgm:cxn modelId="{1DCEB223-8C7B-4C0D-95A1-1A19D45325B6}" srcId="{090C076E-BF5B-4431-8F99-71D6550B173A}" destId="{C3422390-A75F-489A-AD76-4821472EBAAA}" srcOrd="1" destOrd="0" parTransId="{B50B9390-F312-44CD-A6F7-41CD5BE90487}" sibTransId="{A7D67E24-45A0-4C5D-B115-659CBB87C909}"/>
    <dgm:cxn modelId="{58BE114E-ABE8-4C09-84D6-12DD2D82A67F}" srcId="{3A13B8CC-2B3A-448C-BE6A-A4EFA3CA8EA8}" destId="{090C076E-BF5B-4431-8F99-71D6550B173A}" srcOrd="1" destOrd="0" parTransId="{16F4AD36-572F-40E3-86EB-77ED9D217555}" sibTransId="{8D13D0ED-2EA9-41D5-B5FD-1FDFAC4C8E1B}"/>
    <dgm:cxn modelId="{58548BE7-08FA-47E8-A79A-5FD17B0ED133}" type="presOf" srcId="{090C076E-BF5B-4431-8F99-71D6550B173A}" destId="{BAB0A814-EE0D-4C65-B1F0-EB0B863A3DF2}" srcOrd="0" destOrd="0" presId="urn:microsoft.com/office/officeart/2005/8/layout/default#1"/>
    <dgm:cxn modelId="{6C809B4B-7599-4EB8-A995-06594D93759C}" srcId="{1E604725-5B22-4AA2-8665-FFA42AACA508}" destId="{1025F861-6BCE-4374-819A-0CF8C039AED8}" srcOrd="0" destOrd="0" parTransId="{A8E4FDDD-276E-4604-A733-9150DE5A5720}" sibTransId="{6D24EC08-01BF-428B-8A0E-E19B0F4D7960}"/>
    <dgm:cxn modelId="{D57F8AC5-50A5-48B2-B6B4-4503FFE33E2D}" type="presOf" srcId="{B10387F4-BECB-4A05-8987-64F0955382DC}" destId="{BAB0A814-EE0D-4C65-B1F0-EB0B863A3DF2}" srcOrd="0" destOrd="3" presId="urn:microsoft.com/office/officeart/2005/8/layout/default#1"/>
    <dgm:cxn modelId="{C49031CB-B745-4F1F-BC3D-E94008BA0A4F}" srcId="{463B6893-2E9F-4D15-8968-CC6EEA1345C6}" destId="{A9FC5277-BF68-4E36-B2D3-2763985AD8BD}" srcOrd="0" destOrd="0" parTransId="{A60F795E-8C4A-4361-89FD-4B045D9B6634}" sibTransId="{E2B72966-EA13-495F-B0DD-F86A05D135BE}"/>
    <dgm:cxn modelId="{42A5680B-ECC9-4A91-B2EF-6A7DC9A30AD7}" srcId="{463B6893-2E9F-4D15-8968-CC6EEA1345C6}" destId="{4B8A9CC7-6F7D-4012-A101-22E5A0F92504}" srcOrd="1" destOrd="0" parTransId="{2D6AA1FA-7100-4700-9814-294C3E329510}" sibTransId="{AD847CE2-57AC-489F-A219-167BD285B539}"/>
    <dgm:cxn modelId="{D0B679D3-5666-45AD-A495-8C82593C5A18}" type="presOf" srcId="{58B43264-D6A8-452E-AD1F-5EA09694F3C2}" destId="{44A14208-A682-4ABE-B093-E33A7A620A61}" srcOrd="0" destOrd="2" presId="urn:microsoft.com/office/officeart/2005/8/layout/default#1"/>
    <dgm:cxn modelId="{21B22F0C-1B37-4841-AF01-58AEB27C4ACC}" type="presOf" srcId="{1025F861-6BCE-4374-819A-0CF8C039AED8}" destId="{44A14208-A682-4ABE-B093-E33A7A620A61}" srcOrd="0" destOrd="1" presId="urn:microsoft.com/office/officeart/2005/8/layout/default#1"/>
    <dgm:cxn modelId="{C198C514-4587-41E3-AD2B-76BC0701A722}" type="presOf" srcId="{C3422390-A75F-489A-AD76-4821472EBAAA}" destId="{BAB0A814-EE0D-4C65-B1F0-EB0B863A3DF2}" srcOrd="0" destOrd="2" presId="urn:microsoft.com/office/officeart/2005/8/layout/default#1"/>
    <dgm:cxn modelId="{B8FB4115-EA98-4B94-ADC1-6E3E8462378F}" srcId="{1E604725-5B22-4AA2-8665-FFA42AACA508}" destId="{58B43264-D6A8-452E-AD1F-5EA09694F3C2}" srcOrd="1" destOrd="0" parTransId="{7C33026E-3D26-4FF0-AFF1-633E83A6209A}" sibTransId="{CA8CEB1C-CD66-4365-93D0-4280C2A8D9A3}"/>
    <dgm:cxn modelId="{51849A6E-11C7-4C79-A8BE-91189DB73D00}" srcId="{3A13B8CC-2B3A-448C-BE6A-A4EFA3CA8EA8}" destId="{463B6893-2E9F-4D15-8968-CC6EEA1345C6}" srcOrd="0" destOrd="0" parTransId="{758B9309-5F21-42E7-AA59-147A56C7C116}" sibTransId="{A71B990F-4247-4F9C-A1B8-0B0963A9A448}"/>
    <dgm:cxn modelId="{292D4A97-05D1-46ED-8F8E-9EFF8A1389CD}" srcId="{090C076E-BF5B-4431-8F99-71D6550B173A}" destId="{B10387F4-BECB-4A05-8987-64F0955382DC}" srcOrd="2" destOrd="0" parTransId="{A813DC80-50E2-4D6F-A9F4-B99A3DFD37D9}" sibTransId="{504688B4-28FD-4A5E-92AF-2A1E45030703}"/>
    <dgm:cxn modelId="{5E0CF594-D69B-4367-8AA6-38ADF1E6A0DB}" type="presOf" srcId="{463B6893-2E9F-4D15-8968-CC6EEA1345C6}" destId="{6C53FDE3-AA95-4CB8-B85D-CC961F5BA69C}" srcOrd="0" destOrd="0" presId="urn:microsoft.com/office/officeart/2005/8/layout/default#1"/>
    <dgm:cxn modelId="{85277867-D555-4767-BE52-D254137369FD}" type="presOf" srcId="{3AE95241-1467-4A9E-B48F-0B7C38A10DD3}" destId="{6C53FDE3-AA95-4CB8-B85D-CC961F5BA69C}" srcOrd="0" destOrd="3" presId="urn:microsoft.com/office/officeart/2005/8/layout/default#1"/>
    <dgm:cxn modelId="{CBD74471-697D-49C5-9BDF-48FD61D32056}" type="presOf" srcId="{1E604725-5B22-4AA2-8665-FFA42AACA508}" destId="{44A14208-A682-4ABE-B093-E33A7A620A61}" srcOrd="0" destOrd="0" presId="urn:microsoft.com/office/officeart/2005/8/layout/default#1"/>
    <dgm:cxn modelId="{52AC27A2-A90E-45E4-907B-6DF20C25C3EE}" type="presOf" srcId="{2F50ABB0-B40F-46FF-878D-0F3681B02C8D}" destId="{BAB0A814-EE0D-4C65-B1F0-EB0B863A3DF2}" srcOrd="0" destOrd="1" presId="urn:microsoft.com/office/officeart/2005/8/layout/default#1"/>
    <dgm:cxn modelId="{BE34071A-2025-4044-99BE-CF0AB49E6F92}" type="presOf" srcId="{A9FC5277-BF68-4E36-B2D3-2763985AD8BD}" destId="{6C53FDE3-AA95-4CB8-B85D-CC961F5BA69C}" srcOrd="0" destOrd="1" presId="urn:microsoft.com/office/officeart/2005/8/layout/default#1"/>
    <dgm:cxn modelId="{4BB4E34B-7B02-461F-8F6B-91840D2AEE6E}" srcId="{3A13B8CC-2B3A-448C-BE6A-A4EFA3CA8EA8}" destId="{1E604725-5B22-4AA2-8665-FFA42AACA508}" srcOrd="2" destOrd="0" parTransId="{D117E762-B79F-40BC-B030-F886975D0C2C}" sibTransId="{5BE58347-BF2F-4075-BBBC-119876BCF0A0}"/>
    <dgm:cxn modelId="{7BFC4BFD-EBF3-412D-A084-12D3BBBE2492}" type="presParOf" srcId="{11510C8D-094C-4572-90DA-BD63DB8ADB05}" destId="{6C53FDE3-AA95-4CB8-B85D-CC961F5BA69C}" srcOrd="0" destOrd="0" presId="urn:microsoft.com/office/officeart/2005/8/layout/default#1"/>
    <dgm:cxn modelId="{B8AB2B0F-CBF2-4779-B5B0-F24894B21303}" type="presParOf" srcId="{11510C8D-094C-4572-90DA-BD63DB8ADB05}" destId="{A2ED0E97-0D90-4DB1-B795-0CCB7982EF39}" srcOrd="1" destOrd="0" presId="urn:microsoft.com/office/officeart/2005/8/layout/default#1"/>
    <dgm:cxn modelId="{3B3FD280-05DC-411C-BF5E-C157E3129CA0}" type="presParOf" srcId="{11510C8D-094C-4572-90DA-BD63DB8ADB05}" destId="{BAB0A814-EE0D-4C65-B1F0-EB0B863A3DF2}" srcOrd="2" destOrd="0" presId="urn:microsoft.com/office/officeart/2005/8/layout/default#1"/>
    <dgm:cxn modelId="{7E3D0AD2-841C-465A-8627-3F6EC3346108}" type="presParOf" srcId="{11510C8D-094C-4572-90DA-BD63DB8ADB05}" destId="{017CC0DF-6E10-4359-8247-0606AEB1B7CE}" srcOrd="3" destOrd="0" presId="urn:microsoft.com/office/officeart/2005/8/layout/default#1"/>
    <dgm:cxn modelId="{EB15E074-5BFC-458B-8A35-02B261D73C6E}" type="presParOf" srcId="{11510C8D-094C-4572-90DA-BD63DB8ADB05}" destId="{44A14208-A682-4ABE-B093-E33A7A620A61}" srcOrd="4"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E4415DA-B4CC-40E8-BFD6-0F3F62C5746C}"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D5EC130B-DAB9-4C45-A29E-383C8D76A1EC}">
      <dgm:prSet phldrT="[Text]"/>
      <dgm:spPr/>
      <dgm:t>
        <a:bodyPr/>
        <a:lstStyle/>
        <a:p>
          <a:r>
            <a:rPr lang="en-US" dirty="0" smtClean="0">
              <a:latin typeface="Arial" pitchFamily="34" charset="0"/>
              <a:cs typeface="Arial" pitchFamily="34" charset="0"/>
            </a:rPr>
            <a:t>How much?</a:t>
          </a:r>
          <a:endParaRPr lang="en-US" dirty="0">
            <a:latin typeface="Arial" pitchFamily="34" charset="0"/>
            <a:cs typeface="Arial" pitchFamily="34" charset="0"/>
          </a:endParaRPr>
        </a:p>
      </dgm:t>
    </dgm:pt>
    <dgm:pt modelId="{6F7CDF20-79B2-46C8-8E5F-9B3B2697B50B}" type="parTrans" cxnId="{E270E1B9-949E-4449-96E1-604A0FA102D4}">
      <dgm:prSet/>
      <dgm:spPr/>
      <dgm:t>
        <a:bodyPr/>
        <a:lstStyle/>
        <a:p>
          <a:endParaRPr lang="en-US"/>
        </a:p>
      </dgm:t>
    </dgm:pt>
    <dgm:pt modelId="{25C005B7-3652-4A5D-B13A-733388AE661E}" type="sibTrans" cxnId="{E270E1B9-949E-4449-96E1-604A0FA102D4}">
      <dgm:prSet/>
      <dgm:spPr/>
      <dgm:t>
        <a:bodyPr/>
        <a:lstStyle/>
        <a:p>
          <a:endParaRPr lang="en-US"/>
        </a:p>
      </dgm:t>
    </dgm:pt>
    <dgm:pt modelId="{CCCACA02-1A07-46C3-B9F9-9565CDF42852}">
      <dgm:prSet/>
      <dgm:spPr/>
      <dgm:t>
        <a:bodyPr/>
        <a:lstStyle/>
        <a:p>
          <a:r>
            <a:rPr lang="en-US" dirty="0" smtClean="0">
              <a:latin typeface="Arial" pitchFamily="34" charset="0"/>
              <a:cs typeface="Arial" pitchFamily="34" charset="0"/>
            </a:rPr>
            <a:t>How to carry it?</a:t>
          </a:r>
        </a:p>
      </dgm:t>
    </dgm:pt>
    <dgm:pt modelId="{F463076B-51F5-433B-ADC3-0B6CC62C961B}" type="parTrans" cxnId="{B0263EC3-5986-4F77-8CB3-8D5FABB69AD1}">
      <dgm:prSet/>
      <dgm:spPr/>
      <dgm:t>
        <a:bodyPr/>
        <a:lstStyle/>
        <a:p>
          <a:endParaRPr lang="en-US"/>
        </a:p>
      </dgm:t>
    </dgm:pt>
    <dgm:pt modelId="{C4FAA8FD-A704-450C-AA87-FA2FAE5E38B4}" type="sibTrans" cxnId="{B0263EC3-5986-4F77-8CB3-8D5FABB69AD1}">
      <dgm:prSet/>
      <dgm:spPr/>
      <dgm:t>
        <a:bodyPr/>
        <a:lstStyle/>
        <a:p>
          <a:endParaRPr lang="en-US"/>
        </a:p>
      </dgm:t>
    </dgm:pt>
    <dgm:pt modelId="{0F027536-2CBC-42DA-9625-45974223AFA0}">
      <dgm:prSet/>
      <dgm:spPr/>
      <dgm:t>
        <a:bodyPr/>
        <a:lstStyle/>
        <a:p>
          <a:r>
            <a:rPr lang="en-US" dirty="0" smtClean="0">
              <a:latin typeface="Arial" pitchFamily="34" charset="0"/>
              <a:cs typeface="Arial" pitchFamily="34" charset="0"/>
            </a:rPr>
            <a:t>How to earn it?</a:t>
          </a:r>
          <a:endParaRPr lang="en-US" dirty="0">
            <a:latin typeface="Arial" pitchFamily="34" charset="0"/>
            <a:cs typeface="Arial" pitchFamily="34" charset="0"/>
          </a:endParaRPr>
        </a:p>
      </dgm:t>
    </dgm:pt>
    <dgm:pt modelId="{2FC84DFF-8515-4AFF-B81D-93A582FC084F}" type="parTrans" cxnId="{5EDAF575-D135-47F4-B2E9-85272C39E9F1}">
      <dgm:prSet/>
      <dgm:spPr/>
      <dgm:t>
        <a:bodyPr/>
        <a:lstStyle/>
        <a:p>
          <a:endParaRPr lang="en-US"/>
        </a:p>
      </dgm:t>
    </dgm:pt>
    <dgm:pt modelId="{69FC2445-3A94-4A29-A21B-09CA744D1108}" type="sibTrans" cxnId="{5EDAF575-D135-47F4-B2E9-85272C39E9F1}">
      <dgm:prSet/>
      <dgm:spPr/>
      <dgm:t>
        <a:bodyPr/>
        <a:lstStyle/>
        <a:p>
          <a:endParaRPr lang="en-US"/>
        </a:p>
      </dgm:t>
    </dgm:pt>
    <dgm:pt modelId="{EEA01E0C-6F30-4C15-90A5-3C4F78303F31}">
      <dgm:prSet phldrT="[Text]"/>
      <dgm:spPr/>
      <dgm:t>
        <a:bodyPr/>
        <a:lstStyle/>
        <a:p>
          <a:r>
            <a:rPr lang="en-US" dirty="0" smtClean="0">
              <a:latin typeface="Arial" pitchFamily="34" charset="0"/>
              <a:cs typeface="Arial" pitchFamily="34" charset="0"/>
            </a:rPr>
            <a:t>Most programs share recommended amounts; some programs tell you exactly how much you’ll need for various obligatory costs</a:t>
          </a:r>
          <a:endParaRPr lang="en-US" dirty="0">
            <a:latin typeface="Arial" pitchFamily="34" charset="0"/>
            <a:cs typeface="Arial" pitchFamily="34" charset="0"/>
          </a:endParaRPr>
        </a:p>
      </dgm:t>
    </dgm:pt>
    <dgm:pt modelId="{0952313A-34E2-47C9-8B33-0D3386875EE0}" type="parTrans" cxnId="{237F37D3-7482-4C28-B01F-36A4418436CD}">
      <dgm:prSet/>
      <dgm:spPr/>
      <dgm:t>
        <a:bodyPr/>
        <a:lstStyle/>
        <a:p>
          <a:endParaRPr lang="en-US"/>
        </a:p>
      </dgm:t>
    </dgm:pt>
    <dgm:pt modelId="{5C686B36-501D-404B-B358-E9613781D4AB}" type="sibTrans" cxnId="{237F37D3-7482-4C28-B01F-36A4418436CD}">
      <dgm:prSet/>
      <dgm:spPr/>
      <dgm:t>
        <a:bodyPr/>
        <a:lstStyle/>
        <a:p>
          <a:endParaRPr lang="en-US"/>
        </a:p>
      </dgm:t>
    </dgm:pt>
    <dgm:pt modelId="{486356E5-9450-4185-8FD6-1ED7C81D411C}">
      <dgm:prSet/>
      <dgm:spPr/>
      <dgm:t>
        <a:bodyPr/>
        <a:lstStyle/>
        <a:p>
          <a:r>
            <a:rPr lang="en-US" smtClean="0">
              <a:latin typeface="Arial" pitchFamily="34" charset="0"/>
              <a:cs typeface="Arial" pitchFamily="34" charset="0"/>
            </a:rPr>
            <a:t>You </a:t>
          </a:r>
          <a:r>
            <a:rPr lang="en-US" dirty="0" smtClean="0">
              <a:latin typeface="Arial" pitchFamily="34" charset="0"/>
              <a:cs typeface="Arial" pitchFamily="34" charset="0"/>
            </a:rPr>
            <a:t>can send cash or a pre-paid credit card or an ATM card – Ms. </a:t>
          </a:r>
          <a:r>
            <a:rPr lang="en-US" smtClean="0">
              <a:latin typeface="Arial" pitchFamily="34" charset="0"/>
              <a:cs typeface="Arial" pitchFamily="34" charset="0"/>
            </a:rPr>
            <a:t>Jackson suggested a little bit of cash AND an ATM card on a budget</a:t>
          </a:r>
          <a:endParaRPr lang="en-US" dirty="0" smtClean="0">
            <a:latin typeface="Arial" pitchFamily="34" charset="0"/>
            <a:cs typeface="Arial" pitchFamily="34" charset="0"/>
          </a:endParaRPr>
        </a:p>
      </dgm:t>
    </dgm:pt>
    <dgm:pt modelId="{7AEAB440-4202-46C1-8C9C-07AA325073C6}" type="parTrans" cxnId="{80A331E7-BD7E-42B8-8D51-737F001FB4BD}">
      <dgm:prSet/>
      <dgm:spPr/>
      <dgm:t>
        <a:bodyPr/>
        <a:lstStyle/>
        <a:p>
          <a:endParaRPr lang="en-US"/>
        </a:p>
      </dgm:t>
    </dgm:pt>
    <dgm:pt modelId="{A4BCC6D3-A442-4B24-951B-58AF878AA8EA}" type="sibTrans" cxnId="{80A331E7-BD7E-42B8-8D51-737F001FB4BD}">
      <dgm:prSet/>
      <dgm:spPr/>
      <dgm:t>
        <a:bodyPr/>
        <a:lstStyle/>
        <a:p>
          <a:endParaRPr lang="en-US"/>
        </a:p>
      </dgm:t>
    </dgm:pt>
    <dgm:pt modelId="{A7B2D6EA-40BC-4E14-9672-312BEDA8E175}">
      <dgm:prSet/>
      <dgm:spPr/>
      <dgm:t>
        <a:bodyPr/>
        <a:lstStyle/>
        <a:p>
          <a:r>
            <a:rPr lang="en-US" dirty="0" smtClean="0">
              <a:latin typeface="Arial" pitchFamily="34" charset="0"/>
              <a:cs typeface="Arial" pitchFamily="34" charset="0"/>
            </a:rPr>
            <a:t>If cash will be an issue, a scholar can work at AFBHS in July or August to earn a stipend for their spending money</a:t>
          </a:r>
          <a:endParaRPr lang="en-US" dirty="0">
            <a:latin typeface="Arial" pitchFamily="34" charset="0"/>
            <a:cs typeface="Arial" pitchFamily="34" charset="0"/>
          </a:endParaRPr>
        </a:p>
      </dgm:t>
    </dgm:pt>
    <dgm:pt modelId="{D5F82BBF-4612-4CA5-9108-49D5A05E746E}" type="parTrans" cxnId="{54BF666B-784F-4441-9BF8-73B7EC980CDF}">
      <dgm:prSet/>
      <dgm:spPr/>
      <dgm:t>
        <a:bodyPr/>
        <a:lstStyle/>
        <a:p>
          <a:endParaRPr lang="en-US"/>
        </a:p>
      </dgm:t>
    </dgm:pt>
    <dgm:pt modelId="{DC0A1A57-A6D9-4A25-A85A-EA250B2E645D}" type="sibTrans" cxnId="{54BF666B-784F-4441-9BF8-73B7EC980CDF}">
      <dgm:prSet/>
      <dgm:spPr/>
      <dgm:t>
        <a:bodyPr/>
        <a:lstStyle/>
        <a:p>
          <a:endParaRPr lang="en-US"/>
        </a:p>
      </dgm:t>
    </dgm:pt>
    <dgm:pt modelId="{BF9EBD1B-B95C-4232-B2E0-FA949C8996FF}" type="pres">
      <dgm:prSet presAssocID="{2E4415DA-B4CC-40E8-BFD6-0F3F62C5746C}" presName="Name0" presStyleCnt="0">
        <dgm:presLayoutVars>
          <dgm:dir/>
          <dgm:animLvl val="lvl"/>
          <dgm:resizeHandles val="exact"/>
        </dgm:presLayoutVars>
      </dgm:prSet>
      <dgm:spPr/>
      <dgm:t>
        <a:bodyPr/>
        <a:lstStyle/>
        <a:p>
          <a:endParaRPr lang="en-US"/>
        </a:p>
      </dgm:t>
    </dgm:pt>
    <dgm:pt modelId="{1E952910-2C26-447A-B411-19DEA8CDC250}" type="pres">
      <dgm:prSet presAssocID="{D5EC130B-DAB9-4C45-A29E-383C8D76A1EC}" presName="composite" presStyleCnt="0"/>
      <dgm:spPr/>
    </dgm:pt>
    <dgm:pt modelId="{1FFD760A-020C-426E-8AFC-1056BB77AC0D}" type="pres">
      <dgm:prSet presAssocID="{D5EC130B-DAB9-4C45-A29E-383C8D76A1EC}" presName="parTx" presStyleLbl="alignNode1" presStyleIdx="0" presStyleCnt="3">
        <dgm:presLayoutVars>
          <dgm:chMax val="0"/>
          <dgm:chPref val="0"/>
          <dgm:bulletEnabled val="1"/>
        </dgm:presLayoutVars>
      </dgm:prSet>
      <dgm:spPr/>
      <dgm:t>
        <a:bodyPr/>
        <a:lstStyle/>
        <a:p>
          <a:endParaRPr lang="en-US"/>
        </a:p>
      </dgm:t>
    </dgm:pt>
    <dgm:pt modelId="{BAF4C031-BAFE-403D-BE67-E4558968C32E}" type="pres">
      <dgm:prSet presAssocID="{D5EC130B-DAB9-4C45-A29E-383C8D76A1EC}" presName="desTx" presStyleLbl="alignAccFollowNode1" presStyleIdx="0" presStyleCnt="3">
        <dgm:presLayoutVars>
          <dgm:bulletEnabled val="1"/>
        </dgm:presLayoutVars>
      </dgm:prSet>
      <dgm:spPr/>
      <dgm:t>
        <a:bodyPr/>
        <a:lstStyle/>
        <a:p>
          <a:endParaRPr lang="en-US"/>
        </a:p>
      </dgm:t>
    </dgm:pt>
    <dgm:pt modelId="{1BFD27E0-002E-48B3-8AA8-66E44B690BB7}" type="pres">
      <dgm:prSet presAssocID="{25C005B7-3652-4A5D-B13A-733388AE661E}" presName="space" presStyleCnt="0"/>
      <dgm:spPr/>
    </dgm:pt>
    <dgm:pt modelId="{43BC58F8-B438-48BD-8AE5-35D53AB63FFE}" type="pres">
      <dgm:prSet presAssocID="{CCCACA02-1A07-46C3-B9F9-9565CDF42852}" presName="composite" presStyleCnt="0"/>
      <dgm:spPr/>
    </dgm:pt>
    <dgm:pt modelId="{8FCCFC01-D8C3-479C-BBE1-212931C3D23E}" type="pres">
      <dgm:prSet presAssocID="{CCCACA02-1A07-46C3-B9F9-9565CDF42852}" presName="parTx" presStyleLbl="alignNode1" presStyleIdx="1" presStyleCnt="3">
        <dgm:presLayoutVars>
          <dgm:chMax val="0"/>
          <dgm:chPref val="0"/>
          <dgm:bulletEnabled val="1"/>
        </dgm:presLayoutVars>
      </dgm:prSet>
      <dgm:spPr/>
      <dgm:t>
        <a:bodyPr/>
        <a:lstStyle/>
        <a:p>
          <a:endParaRPr lang="en-US"/>
        </a:p>
      </dgm:t>
    </dgm:pt>
    <dgm:pt modelId="{6BA4AA6E-51AC-4B84-A068-54FD0B8FFFF7}" type="pres">
      <dgm:prSet presAssocID="{CCCACA02-1A07-46C3-B9F9-9565CDF42852}" presName="desTx" presStyleLbl="alignAccFollowNode1" presStyleIdx="1" presStyleCnt="3">
        <dgm:presLayoutVars>
          <dgm:bulletEnabled val="1"/>
        </dgm:presLayoutVars>
      </dgm:prSet>
      <dgm:spPr/>
      <dgm:t>
        <a:bodyPr/>
        <a:lstStyle/>
        <a:p>
          <a:endParaRPr lang="en-US"/>
        </a:p>
      </dgm:t>
    </dgm:pt>
    <dgm:pt modelId="{53A66C85-F181-4F7C-B241-2F50497AE927}" type="pres">
      <dgm:prSet presAssocID="{C4FAA8FD-A704-450C-AA87-FA2FAE5E38B4}" presName="space" presStyleCnt="0"/>
      <dgm:spPr/>
    </dgm:pt>
    <dgm:pt modelId="{C2EE4E33-6CF7-4D59-8FDB-752E2965793B}" type="pres">
      <dgm:prSet presAssocID="{0F027536-2CBC-42DA-9625-45974223AFA0}" presName="composite" presStyleCnt="0"/>
      <dgm:spPr/>
    </dgm:pt>
    <dgm:pt modelId="{BEA522FF-C693-4EBE-AF6B-9C6F4D55BF71}" type="pres">
      <dgm:prSet presAssocID="{0F027536-2CBC-42DA-9625-45974223AFA0}" presName="parTx" presStyleLbl="alignNode1" presStyleIdx="2" presStyleCnt="3">
        <dgm:presLayoutVars>
          <dgm:chMax val="0"/>
          <dgm:chPref val="0"/>
          <dgm:bulletEnabled val="1"/>
        </dgm:presLayoutVars>
      </dgm:prSet>
      <dgm:spPr/>
      <dgm:t>
        <a:bodyPr/>
        <a:lstStyle/>
        <a:p>
          <a:endParaRPr lang="en-US"/>
        </a:p>
      </dgm:t>
    </dgm:pt>
    <dgm:pt modelId="{88C38F35-4A7A-4E8E-8F33-809C07FBD32F}" type="pres">
      <dgm:prSet presAssocID="{0F027536-2CBC-42DA-9625-45974223AFA0}" presName="desTx" presStyleLbl="alignAccFollowNode1" presStyleIdx="2" presStyleCnt="3">
        <dgm:presLayoutVars>
          <dgm:bulletEnabled val="1"/>
        </dgm:presLayoutVars>
      </dgm:prSet>
      <dgm:spPr/>
      <dgm:t>
        <a:bodyPr/>
        <a:lstStyle/>
        <a:p>
          <a:endParaRPr lang="en-US"/>
        </a:p>
      </dgm:t>
    </dgm:pt>
  </dgm:ptLst>
  <dgm:cxnLst>
    <dgm:cxn modelId="{54BF666B-784F-4441-9BF8-73B7EC980CDF}" srcId="{0F027536-2CBC-42DA-9625-45974223AFA0}" destId="{A7B2D6EA-40BC-4E14-9672-312BEDA8E175}" srcOrd="0" destOrd="0" parTransId="{D5F82BBF-4612-4CA5-9108-49D5A05E746E}" sibTransId="{DC0A1A57-A6D9-4A25-A85A-EA250B2E645D}"/>
    <dgm:cxn modelId="{EFB6FCE2-CEC1-46CD-8A69-95B2748BEA47}" type="presOf" srcId="{D5EC130B-DAB9-4C45-A29E-383C8D76A1EC}" destId="{1FFD760A-020C-426E-8AFC-1056BB77AC0D}" srcOrd="0" destOrd="0" presId="urn:microsoft.com/office/officeart/2005/8/layout/hList1"/>
    <dgm:cxn modelId="{237F37D3-7482-4C28-B01F-36A4418436CD}" srcId="{D5EC130B-DAB9-4C45-A29E-383C8D76A1EC}" destId="{EEA01E0C-6F30-4C15-90A5-3C4F78303F31}" srcOrd="0" destOrd="0" parTransId="{0952313A-34E2-47C9-8B33-0D3386875EE0}" sibTransId="{5C686B36-501D-404B-B358-E9613781D4AB}"/>
    <dgm:cxn modelId="{B0263EC3-5986-4F77-8CB3-8D5FABB69AD1}" srcId="{2E4415DA-B4CC-40E8-BFD6-0F3F62C5746C}" destId="{CCCACA02-1A07-46C3-B9F9-9565CDF42852}" srcOrd="1" destOrd="0" parTransId="{F463076B-51F5-433B-ADC3-0B6CC62C961B}" sibTransId="{C4FAA8FD-A704-450C-AA87-FA2FAE5E38B4}"/>
    <dgm:cxn modelId="{B073B7F2-73C5-4988-A02C-03CD8F6C5CC7}" type="presOf" srcId="{CCCACA02-1A07-46C3-B9F9-9565CDF42852}" destId="{8FCCFC01-D8C3-479C-BBE1-212931C3D23E}" srcOrd="0" destOrd="0" presId="urn:microsoft.com/office/officeart/2005/8/layout/hList1"/>
    <dgm:cxn modelId="{59A76BF1-8A02-4E48-A989-E5044957790E}" type="presOf" srcId="{486356E5-9450-4185-8FD6-1ED7C81D411C}" destId="{6BA4AA6E-51AC-4B84-A068-54FD0B8FFFF7}" srcOrd="0" destOrd="0" presId="urn:microsoft.com/office/officeart/2005/8/layout/hList1"/>
    <dgm:cxn modelId="{79D30DF1-1951-43E2-9A74-764C6F44C5CC}" type="presOf" srcId="{0F027536-2CBC-42DA-9625-45974223AFA0}" destId="{BEA522FF-C693-4EBE-AF6B-9C6F4D55BF71}" srcOrd="0" destOrd="0" presId="urn:microsoft.com/office/officeart/2005/8/layout/hList1"/>
    <dgm:cxn modelId="{80A331E7-BD7E-42B8-8D51-737F001FB4BD}" srcId="{CCCACA02-1A07-46C3-B9F9-9565CDF42852}" destId="{486356E5-9450-4185-8FD6-1ED7C81D411C}" srcOrd="0" destOrd="0" parTransId="{7AEAB440-4202-46C1-8C9C-07AA325073C6}" sibTransId="{A4BCC6D3-A442-4B24-951B-58AF878AA8EA}"/>
    <dgm:cxn modelId="{B912274E-C09F-4A77-9232-FEEEAE254DC5}" type="presOf" srcId="{2E4415DA-B4CC-40E8-BFD6-0F3F62C5746C}" destId="{BF9EBD1B-B95C-4232-B2E0-FA949C8996FF}" srcOrd="0" destOrd="0" presId="urn:microsoft.com/office/officeart/2005/8/layout/hList1"/>
    <dgm:cxn modelId="{1B908A51-B860-4A18-BDD2-874F5ADC6DD7}" type="presOf" srcId="{EEA01E0C-6F30-4C15-90A5-3C4F78303F31}" destId="{BAF4C031-BAFE-403D-BE67-E4558968C32E}" srcOrd="0" destOrd="0" presId="urn:microsoft.com/office/officeart/2005/8/layout/hList1"/>
    <dgm:cxn modelId="{66903D04-35EF-42DF-9459-6656F4A7010C}" type="presOf" srcId="{A7B2D6EA-40BC-4E14-9672-312BEDA8E175}" destId="{88C38F35-4A7A-4E8E-8F33-809C07FBD32F}" srcOrd="0" destOrd="0" presId="urn:microsoft.com/office/officeart/2005/8/layout/hList1"/>
    <dgm:cxn modelId="{5EDAF575-D135-47F4-B2E9-85272C39E9F1}" srcId="{2E4415DA-B4CC-40E8-BFD6-0F3F62C5746C}" destId="{0F027536-2CBC-42DA-9625-45974223AFA0}" srcOrd="2" destOrd="0" parTransId="{2FC84DFF-8515-4AFF-B81D-93A582FC084F}" sibTransId="{69FC2445-3A94-4A29-A21B-09CA744D1108}"/>
    <dgm:cxn modelId="{E270E1B9-949E-4449-96E1-604A0FA102D4}" srcId="{2E4415DA-B4CC-40E8-BFD6-0F3F62C5746C}" destId="{D5EC130B-DAB9-4C45-A29E-383C8D76A1EC}" srcOrd="0" destOrd="0" parTransId="{6F7CDF20-79B2-46C8-8E5F-9B3B2697B50B}" sibTransId="{25C005B7-3652-4A5D-B13A-733388AE661E}"/>
    <dgm:cxn modelId="{F5A8CEF5-AD73-4CFF-9C2D-63382B27F621}" type="presParOf" srcId="{BF9EBD1B-B95C-4232-B2E0-FA949C8996FF}" destId="{1E952910-2C26-447A-B411-19DEA8CDC250}" srcOrd="0" destOrd="0" presId="urn:microsoft.com/office/officeart/2005/8/layout/hList1"/>
    <dgm:cxn modelId="{91898A59-A4E1-47B3-AFD5-049AE7373A06}" type="presParOf" srcId="{1E952910-2C26-447A-B411-19DEA8CDC250}" destId="{1FFD760A-020C-426E-8AFC-1056BB77AC0D}" srcOrd="0" destOrd="0" presId="urn:microsoft.com/office/officeart/2005/8/layout/hList1"/>
    <dgm:cxn modelId="{BC7563B1-A57C-4558-A1A9-5B45D2BEC15B}" type="presParOf" srcId="{1E952910-2C26-447A-B411-19DEA8CDC250}" destId="{BAF4C031-BAFE-403D-BE67-E4558968C32E}" srcOrd="1" destOrd="0" presId="urn:microsoft.com/office/officeart/2005/8/layout/hList1"/>
    <dgm:cxn modelId="{0801B752-EAD9-4292-B006-2B7C90C36F82}" type="presParOf" srcId="{BF9EBD1B-B95C-4232-B2E0-FA949C8996FF}" destId="{1BFD27E0-002E-48B3-8AA8-66E44B690BB7}" srcOrd="1" destOrd="0" presId="urn:microsoft.com/office/officeart/2005/8/layout/hList1"/>
    <dgm:cxn modelId="{29F88242-8EBD-4888-A42E-752C519D12AE}" type="presParOf" srcId="{BF9EBD1B-B95C-4232-B2E0-FA949C8996FF}" destId="{43BC58F8-B438-48BD-8AE5-35D53AB63FFE}" srcOrd="2" destOrd="0" presId="urn:microsoft.com/office/officeart/2005/8/layout/hList1"/>
    <dgm:cxn modelId="{BEB69037-69A0-470E-8E9E-23B15627CF8D}" type="presParOf" srcId="{43BC58F8-B438-48BD-8AE5-35D53AB63FFE}" destId="{8FCCFC01-D8C3-479C-BBE1-212931C3D23E}" srcOrd="0" destOrd="0" presId="urn:microsoft.com/office/officeart/2005/8/layout/hList1"/>
    <dgm:cxn modelId="{B463315C-A08F-4915-8FE0-F5018B8211BB}" type="presParOf" srcId="{43BC58F8-B438-48BD-8AE5-35D53AB63FFE}" destId="{6BA4AA6E-51AC-4B84-A068-54FD0B8FFFF7}" srcOrd="1" destOrd="0" presId="urn:microsoft.com/office/officeart/2005/8/layout/hList1"/>
    <dgm:cxn modelId="{F89ECA68-AA03-47E7-AF51-0F8A449EFF5D}" type="presParOf" srcId="{BF9EBD1B-B95C-4232-B2E0-FA949C8996FF}" destId="{53A66C85-F181-4F7C-B241-2F50497AE927}" srcOrd="3" destOrd="0" presId="urn:microsoft.com/office/officeart/2005/8/layout/hList1"/>
    <dgm:cxn modelId="{47F00F7D-EB94-4E58-989C-79D2F3B1D4FD}" type="presParOf" srcId="{BF9EBD1B-B95C-4232-B2E0-FA949C8996FF}" destId="{C2EE4E33-6CF7-4D59-8FDB-752E2965793B}" srcOrd="4" destOrd="0" presId="urn:microsoft.com/office/officeart/2005/8/layout/hList1"/>
    <dgm:cxn modelId="{BA6AD64F-98C8-43E5-97B0-B28E48B23604}" type="presParOf" srcId="{C2EE4E33-6CF7-4D59-8FDB-752E2965793B}" destId="{BEA522FF-C693-4EBE-AF6B-9C6F4D55BF71}" srcOrd="0" destOrd="0" presId="urn:microsoft.com/office/officeart/2005/8/layout/hList1"/>
    <dgm:cxn modelId="{A75B9D23-BAA4-4F2D-8DE3-091E3290DB07}" type="presParOf" srcId="{C2EE4E33-6CF7-4D59-8FDB-752E2965793B}" destId="{88C38F35-4A7A-4E8E-8F33-809C07FBD32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16BBBB7-DC0E-46C7-BF95-E6D72CCDB10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FE107322-ED00-46E3-AF6D-00B7F4634D97}">
      <dgm:prSet phldrT="[Text]"/>
      <dgm:spPr/>
      <dgm:t>
        <a:bodyPr/>
        <a:lstStyle/>
        <a:p>
          <a:r>
            <a:rPr lang="en-US" dirty="0" smtClean="0">
              <a:latin typeface="Arial" pitchFamily="34" charset="0"/>
              <a:cs typeface="Arial" pitchFamily="34" charset="0"/>
            </a:rPr>
            <a:t>How</a:t>
          </a:r>
          <a:endParaRPr lang="en-US" dirty="0">
            <a:latin typeface="Arial" pitchFamily="34" charset="0"/>
            <a:cs typeface="Arial" pitchFamily="34" charset="0"/>
          </a:endParaRPr>
        </a:p>
      </dgm:t>
    </dgm:pt>
    <dgm:pt modelId="{CC13FCB3-CD0D-41D6-A17F-9AE955D5C7C1}" type="parTrans" cxnId="{AAA1FEDA-BEF3-4D5E-A803-5745F157F61A}">
      <dgm:prSet/>
      <dgm:spPr/>
      <dgm:t>
        <a:bodyPr/>
        <a:lstStyle/>
        <a:p>
          <a:endParaRPr lang="en-US"/>
        </a:p>
      </dgm:t>
    </dgm:pt>
    <dgm:pt modelId="{FE4FBEEF-AC46-44F0-9899-D0A48004A687}" type="sibTrans" cxnId="{AAA1FEDA-BEF3-4D5E-A803-5745F157F61A}">
      <dgm:prSet/>
      <dgm:spPr/>
      <dgm:t>
        <a:bodyPr/>
        <a:lstStyle/>
        <a:p>
          <a:endParaRPr lang="en-US"/>
        </a:p>
      </dgm:t>
    </dgm:pt>
    <dgm:pt modelId="{2B8052DC-7F0C-4B72-97B5-BF965450E3A3}">
      <dgm:prSet phldrT="[Text]"/>
      <dgm:spPr/>
      <dgm:t>
        <a:bodyPr/>
        <a:lstStyle/>
        <a:p>
          <a:r>
            <a:rPr lang="en-US" dirty="0" smtClean="0">
              <a:latin typeface="Arial" pitchFamily="34" charset="0"/>
              <a:cs typeface="Arial" pitchFamily="34" charset="0"/>
            </a:rPr>
            <a:t>Carpool (other scholars attending)</a:t>
          </a:r>
          <a:endParaRPr lang="en-US" dirty="0">
            <a:latin typeface="Arial" pitchFamily="34" charset="0"/>
            <a:cs typeface="Arial" pitchFamily="34" charset="0"/>
          </a:endParaRPr>
        </a:p>
      </dgm:t>
    </dgm:pt>
    <dgm:pt modelId="{6A2CE70D-624D-413D-A743-2D1F7CF054C9}" type="parTrans" cxnId="{85D8F55C-42A4-49AF-92F5-AC013A65A28E}">
      <dgm:prSet/>
      <dgm:spPr/>
      <dgm:t>
        <a:bodyPr/>
        <a:lstStyle/>
        <a:p>
          <a:endParaRPr lang="en-US"/>
        </a:p>
      </dgm:t>
    </dgm:pt>
    <dgm:pt modelId="{5836581D-9361-43A1-BCD3-1EB320D22B89}" type="sibTrans" cxnId="{85D8F55C-42A4-49AF-92F5-AC013A65A28E}">
      <dgm:prSet/>
      <dgm:spPr/>
      <dgm:t>
        <a:bodyPr/>
        <a:lstStyle/>
        <a:p>
          <a:endParaRPr lang="en-US"/>
        </a:p>
      </dgm:t>
    </dgm:pt>
    <dgm:pt modelId="{E2A917BD-73C9-4320-BE01-343621AAD146}">
      <dgm:prSet phldrT="[Text]"/>
      <dgm:spPr/>
      <dgm:t>
        <a:bodyPr/>
        <a:lstStyle/>
        <a:p>
          <a:r>
            <a:rPr lang="en-US" dirty="0" smtClean="0">
              <a:latin typeface="Arial" pitchFamily="34" charset="0"/>
              <a:cs typeface="Arial" pitchFamily="34" charset="0"/>
            </a:rPr>
            <a:t>Bus (you purchase ticket)</a:t>
          </a:r>
          <a:endParaRPr lang="en-US" dirty="0">
            <a:latin typeface="Arial" pitchFamily="34" charset="0"/>
            <a:cs typeface="Arial" pitchFamily="34" charset="0"/>
          </a:endParaRPr>
        </a:p>
      </dgm:t>
    </dgm:pt>
    <dgm:pt modelId="{1D8C7872-5BE4-40C2-BADF-D501F65BF855}" type="parTrans" cxnId="{CCC3A5B5-CAFD-4625-BA8A-F27CEF9D0EF7}">
      <dgm:prSet/>
      <dgm:spPr/>
      <dgm:t>
        <a:bodyPr/>
        <a:lstStyle/>
        <a:p>
          <a:endParaRPr lang="en-US"/>
        </a:p>
      </dgm:t>
    </dgm:pt>
    <dgm:pt modelId="{7E1C657C-437E-46A9-B159-3CFCEB06B2FF}" type="sibTrans" cxnId="{CCC3A5B5-CAFD-4625-BA8A-F27CEF9D0EF7}">
      <dgm:prSet/>
      <dgm:spPr/>
      <dgm:t>
        <a:bodyPr/>
        <a:lstStyle/>
        <a:p>
          <a:endParaRPr lang="en-US"/>
        </a:p>
      </dgm:t>
    </dgm:pt>
    <dgm:pt modelId="{B2D587B3-A74C-488C-8F01-E9AA9B555DD5}">
      <dgm:prSet phldrT="[Text]"/>
      <dgm:spPr/>
      <dgm:t>
        <a:bodyPr/>
        <a:lstStyle/>
        <a:p>
          <a:r>
            <a:rPr lang="en-US" dirty="0" smtClean="0">
              <a:latin typeface="Arial" pitchFamily="34" charset="0"/>
              <a:cs typeface="Arial" pitchFamily="34" charset="0"/>
            </a:rPr>
            <a:t>When</a:t>
          </a:r>
          <a:endParaRPr lang="en-US" dirty="0">
            <a:latin typeface="Arial" pitchFamily="34" charset="0"/>
            <a:cs typeface="Arial" pitchFamily="34" charset="0"/>
          </a:endParaRPr>
        </a:p>
      </dgm:t>
    </dgm:pt>
    <dgm:pt modelId="{A8900000-BF08-40DA-B7BB-7A3500916FD4}" type="parTrans" cxnId="{B1AA0390-A98D-4FCD-AE1D-7B7F88719A79}">
      <dgm:prSet/>
      <dgm:spPr/>
      <dgm:t>
        <a:bodyPr/>
        <a:lstStyle/>
        <a:p>
          <a:endParaRPr lang="en-US"/>
        </a:p>
      </dgm:t>
    </dgm:pt>
    <dgm:pt modelId="{FD1FFCD9-B479-417A-AA86-35E38952F04D}" type="sibTrans" cxnId="{B1AA0390-A98D-4FCD-AE1D-7B7F88719A79}">
      <dgm:prSet/>
      <dgm:spPr/>
      <dgm:t>
        <a:bodyPr/>
        <a:lstStyle/>
        <a:p>
          <a:endParaRPr lang="en-US"/>
        </a:p>
      </dgm:t>
    </dgm:pt>
    <dgm:pt modelId="{1CB03A77-5C06-4953-9A91-71113C6A58C7}">
      <dgm:prSet phldrT="[Text]"/>
      <dgm:spPr/>
      <dgm:t>
        <a:bodyPr/>
        <a:lstStyle/>
        <a:p>
          <a:r>
            <a:rPr lang="en-US" dirty="0" smtClean="0">
              <a:latin typeface="Arial" pitchFamily="34" charset="0"/>
              <a:cs typeface="Arial" pitchFamily="34" charset="0"/>
            </a:rPr>
            <a:t>Read arrival/departure details in program packet carefully – DON’T BE LATE!</a:t>
          </a:r>
          <a:endParaRPr lang="en-US" dirty="0">
            <a:latin typeface="Arial" pitchFamily="34" charset="0"/>
            <a:cs typeface="Arial" pitchFamily="34" charset="0"/>
          </a:endParaRPr>
        </a:p>
      </dgm:t>
    </dgm:pt>
    <dgm:pt modelId="{CFB14114-E832-4A7E-939E-65060559414E}" type="parTrans" cxnId="{C67DB4F3-2577-4FF2-A7D1-D71D7512BC25}">
      <dgm:prSet/>
      <dgm:spPr/>
      <dgm:t>
        <a:bodyPr/>
        <a:lstStyle/>
        <a:p>
          <a:endParaRPr lang="en-US"/>
        </a:p>
      </dgm:t>
    </dgm:pt>
    <dgm:pt modelId="{551523E4-5493-46F0-B104-D781E36334E0}" type="sibTrans" cxnId="{C67DB4F3-2577-4FF2-A7D1-D71D7512BC25}">
      <dgm:prSet/>
      <dgm:spPr/>
      <dgm:t>
        <a:bodyPr/>
        <a:lstStyle/>
        <a:p>
          <a:endParaRPr lang="en-US"/>
        </a:p>
      </dgm:t>
    </dgm:pt>
    <dgm:pt modelId="{89F41B8D-3CA6-4CD5-8AF7-964D4C9C7D5A}">
      <dgm:prSet phldrT="[Text]"/>
      <dgm:spPr/>
      <dgm:t>
        <a:bodyPr/>
        <a:lstStyle/>
        <a:p>
          <a:r>
            <a:rPr lang="en-US" dirty="0" smtClean="0">
              <a:latin typeface="Arial" pitchFamily="34" charset="0"/>
              <a:cs typeface="Arial" pitchFamily="34" charset="0"/>
            </a:rPr>
            <a:t>Communicate</a:t>
          </a:r>
          <a:endParaRPr lang="en-US" dirty="0">
            <a:latin typeface="Arial" pitchFamily="34" charset="0"/>
            <a:cs typeface="Arial" pitchFamily="34" charset="0"/>
          </a:endParaRPr>
        </a:p>
      </dgm:t>
    </dgm:pt>
    <dgm:pt modelId="{C1959BB9-D567-4515-B61E-2E080CCEEF09}" type="parTrans" cxnId="{1485EA95-9B9D-4143-8F58-1921E3F203E5}">
      <dgm:prSet/>
      <dgm:spPr/>
      <dgm:t>
        <a:bodyPr/>
        <a:lstStyle/>
        <a:p>
          <a:endParaRPr lang="en-US"/>
        </a:p>
      </dgm:t>
    </dgm:pt>
    <dgm:pt modelId="{12D43A8A-5F8E-4CE2-8821-E4ECFA768075}" type="sibTrans" cxnId="{1485EA95-9B9D-4143-8F58-1921E3F203E5}">
      <dgm:prSet/>
      <dgm:spPr/>
      <dgm:t>
        <a:bodyPr/>
        <a:lstStyle/>
        <a:p>
          <a:endParaRPr lang="en-US"/>
        </a:p>
      </dgm:t>
    </dgm:pt>
    <dgm:pt modelId="{5A3BAEA6-F5C8-4712-864F-DDB153CD0E86}">
      <dgm:prSet phldrT="[Text]"/>
      <dgm:spPr/>
      <dgm:t>
        <a:bodyPr/>
        <a:lstStyle/>
        <a:p>
          <a:r>
            <a:rPr lang="en-US" dirty="0" smtClean="0">
              <a:latin typeface="Arial" pitchFamily="34" charset="0"/>
              <a:cs typeface="Arial" pitchFamily="34" charset="0"/>
            </a:rPr>
            <a:t>Call home as soon as you arrive</a:t>
          </a:r>
          <a:endParaRPr lang="en-US" dirty="0">
            <a:latin typeface="Arial" pitchFamily="34" charset="0"/>
            <a:cs typeface="Arial" pitchFamily="34" charset="0"/>
          </a:endParaRPr>
        </a:p>
      </dgm:t>
    </dgm:pt>
    <dgm:pt modelId="{C7612C81-8780-4FB0-8354-DF60B9C32BFE}" type="parTrans" cxnId="{7E6C3AFD-C4C2-474C-B59A-A23358B6662E}">
      <dgm:prSet/>
      <dgm:spPr/>
      <dgm:t>
        <a:bodyPr/>
        <a:lstStyle/>
        <a:p>
          <a:endParaRPr lang="en-US"/>
        </a:p>
      </dgm:t>
    </dgm:pt>
    <dgm:pt modelId="{310ABBD7-DB11-45E7-83BB-A42FDCD7B397}" type="sibTrans" cxnId="{7E6C3AFD-C4C2-474C-B59A-A23358B6662E}">
      <dgm:prSet/>
      <dgm:spPr/>
      <dgm:t>
        <a:bodyPr/>
        <a:lstStyle/>
        <a:p>
          <a:endParaRPr lang="en-US"/>
        </a:p>
      </dgm:t>
    </dgm:pt>
    <dgm:pt modelId="{5389F4FE-2A47-44B6-A733-1D26213A553F}">
      <dgm:prSet phldrT="[Text]"/>
      <dgm:spPr/>
      <dgm:t>
        <a:bodyPr/>
        <a:lstStyle/>
        <a:p>
          <a:r>
            <a:rPr lang="en-US" dirty="0" smtClean="0">
              <a:latin typeface="Arial" pitchFamily="34" charset="0"/>
              <a:cs typeface="Arial" pitchFamily="34" charset="0"/>
            </a:rPr>
            <a:t>Call Ms. Jackson as soon as you’re checked in/registered</a:t>
          </a:r>
          <a:endParaRPr lang="en-US" dirty="0">
            <a:latin typeface="Arial" pitchFamily="34" charset="0"/>
            <a:cs typeface="Arial" pitchFamily="34" charset="0"/>
          </a:endParaRPr>
        </a:p>
      </dgm:t>
    </dgm:pt>
    <dgm:pt modelId="{D94EC3EE-9A17-425F-AF00-079C7AEA7F14}" type="parTrans" cxnId="{D3E2096A-8F50-4BA8-9F12-2CC5A6F5A449}">
      <dgm:prSet/>
      <dgm:spPr/>
      <dgm:t>
        <a:bodyPr/>
        <a:lstStyle/>
        <a:p>
          <a:endParaRPr lang="en-US"/>
        </a:p>
      </dgm:t>
    </dgm:pt>
    <dgm:pt modelId="{5054DF02-B211-48D4-A6CB-DE19FAFDEF9F}" type="sibTrans" cxnId="{D3E2096A-8F50-4BA8-9F12-2CC5A6F5A449}">
      <dgm:prSet/>
      <dgm:spPr/>
      <dgm:t>
        <a:bodyPr/>
        <a:lstStyle/>
        <a:p>
          <a:endParaRPr lang="en-US"/>
        </a:p>
      </dgm:t>
    </dgm:pt>
    <dgm:pt modelId="{3884883F-79E8-4AB3-BC5A-836149D2E8AA}">
      <dgm:prSet phldrT="[Text]"/>
      <dgm:spPr/>
      <dgm:t>
        <a:bodyPr/>
        <a:lstStyle/>
        <a:p>
          <a:r>
            <a:rPr lang="en-US" dirty="0" smtClean="0">
              <a:latin typeface="Arial" pitchFamily="34" charset="0"/>
              <a:cs typeface="Arial" pitchFamily="34" charset="0"/>
            </a:rPr>
            <a:t>Train (you purchase ticket)</a:t>
          </a:r>
          <a:endParaRPr lang="en-US" dirty="0">
            <a:latin typeface="Arial" pitchFamily="34" charset="0"/>
            <a:cs typeface="Arial" pitchFamily="34" charset="0"/>
          </a:endParaRPr>
        </a:p>
      </dgm:t>
    </dgm:pt>
    <dgm:pt modelId="{845F8416-71AE-4448-93DF-E5B4514E9F1C}" type="parTrans" cxnId="{035209D2-7755-40B7-89BD-51AD9D954B67}">
      <dgm:prSet/>
      <dgm:spPr/>
      <dgm:t>
        <a:bodyPr/>
        <a:lstStyle/>
        <a:p>
          <a:endParaRPr lang="en-US"/>
        </a:p>
      </dgm:t>
    </dgm:pt>
    <dgm:pt modelId="{576EDED9-D599-4348-AD47-11259D52C927}" type="sibTrans" cxnId="{035209D2-7755-40B7-89BD-51AD9D954B67}">
      <dgm:prSet/>
      <dgm:spPr/>
      <dgm:t>
        <a:bodyPr/>
        <a:lstStyle/>
        <a:p>
          <a:endParaRPr lang="en-US"/>
        </a:p>
      </dgm:t>
    </dgm:pt>
    <dgm:pt modelId="{47D16590-8D40-4649-BB63-4F96930FB8D4}" type="pres">
      <dgm:prSet presAssocID="{416BBBB7-DC0E-46C7-BF95-E6D72CCDB10E}" presName="Name0" presStyleCnt="0">
        <dgm:presLayoutVars>
          <dgm:dir/>
          <dgm:animLvl val="lvl"/>
          <dgm:resizeHandles val="exact"/>
        </dgm:presLayoutVars>
      </dgm:prSet>
      <dgm:spPr/>
      <dgm:t>
        <a:bodyPr/>
        <a:lstStyle/>
        <a:p>
          <a:endParaRPr lang="en-US"/>
        </a:p>
      </dgm:t>
    </dgm:pt>
    <dgm:pt modelId="{B1124027-6996-426B-81FD-ABDFB7A815B5}" type="pres">
      <dgm:prSet presAssocID="{FE107322-ED00-46E3-AF6D-00B7F4634D97}" presName="linNode" presStyleCnt="0"/>
      <dgm:spPr/>
    </dgm:pt>
    <dgm:pt modelId="{E4BBAD34-5DE2-440A-BF4E-62630E18514C}" type="pres">
      <dgm:prSet presAssocID="{FE107322-ED00-46E3-AF6D-00B7F4634D97}" presName="parentText" presStyleLbl="node1" presStyleIdx="0" presStyleCnt="3">
        <dgm:presLayoutVars>
          <dgm:chMax val="1"/>
          <dgm:bulletEnabled val="1"/>
        </dgm:presLayoutVars>
      </dgm:prSet>
      <dgm:spPr/>
      <dgm:t>
        <a:bodyPr/>
        <a:lstStyle/>
        <a:p>
          <a:endParaRPr lang="en-US"/>
        </a:p>
      </dgm:t>
    </dgm:pt>
    <dgm:pt modelId="{A9658449-0A47-4BC7-9EB0-22EB48BD136B}" type="pres">
      <dgm:prSet presAssocID="{FE107322-ED00-46E3-AF6D-00B7F4634D97}" presName="descendantText" presStyleLbl="alignAccFollowNode1" presStyleIdx="0" presStyleCnt="3">
        <dgm:presLayoutVars>
          <dgm:bulletEnabled val="1"/>
        </dgm:presLayoutVars>
      </dgm:prSet>
      <dgm:spPr/>
      <dgm:t>
        <a:bodyPr/>
        <a:lstStyle/>
        <a:p>
          <a:endParaRPr lang="en-US"/>
        </a:p>
      </dgm:t>
    </dgm:pt>
    <dgm:pt modelId="{98D7A510-DAA9-4100-95D1-C4525359196E}" type="pres">
      <dgm:prSet presAssocID="{FE4FBEEF-AC46-44F0-9899-D0A48004A687}" presName="sp" presStyleCnt="0"/>
      <dgm:spPr/>
    </dgm:pt>
    <dgm:pt modelId="{481B155B-A2F9-4D58-9F4A-0D3055FB8E1A}" type="pres">
      <dgm:prSet presAssocID="{B2D587B3-A74C-488C-8F01-E9AA9B555DD5}" presName="linNode" presStyleCnt="0"/>
      <dgm:spPr/>
    </dgm:pt>
    <dgm:pt modelId="{701CD840-B24A-4586-94DF-D75931324761}" type="pres">
      <dgm:prSet presAssocID="{B2D587B3-A74C-488C-8F01-E9AA9B555DD5}" presName="parentText" presStyleLbl="node1" presStyleIdx="1" presStyleCnt="3">
        <dgm:presLayoutVars>
          <dgm:chMax val="1"/>
          <dgm:bulletEnabled val="1"/>
        </dgm:presLayoutVars>
      </dgm:prSet>
      <dgm:spPr/>
      <dgm:t>
        <a:bodyPr/>
        <a:lstStyle/>
        <a:p>
          <a:endParaRPr lang="en-US"/>
        </a:p>
      </dgm:t>
    </dgm:pt>
    <dgm:pt modelId="{496295B5-EB7C-445A-BFDA-846A37CF3567}" type="pres">
      <dgm:prSet presAssocID="{B2D587B3-A74C-488C-8F01-E9AA9B555DD5}" presName="descendantText" presStyleLbl="alignAccFollowNode1" presStyleIdx="1" presStyleCnt="3">
        <dgm:presLayoutVars>
          <dgm:bulletEnabled val="1"/>
        </dgm:presLayoutVars>
      </dgm:prSet>
      <dgm:spPr/>
      <dgm:t>
        <a:bodyPr/>
        <a:lstStyle/>
        <a:p>
          <a:endParaRPr lang="en-US"/>
        </a:p>
      </dgm:t>
    </dgm:pt>
    <dgm:pt modelId="{CDBB39BB-BFB6-4622-A54A-D52D62613549}" type="pres">
      <dgm:prSet presAssocID="{FD1FFCD9-B479-417A-AA86-35E38952F04D}" presName="sp" presStyleCnt="0"/>
      <dgm:spPr/>
    </dgm:pt>
    <dgm:pt modelId="{AC7BE4BA-35B2-4672-8BDB-0F21CF3F18B9}" type="pres">
      <dgm:prSet presAssocID="{89F41B8D-3CA6-4CD5-8AF7-964D4C9C7D5A}" presName="linNode" presStyleCnt="0"/>
      <dgm:spPr/>
    </dgm:pt>
    <dgm:pt modelId="{E7355CE4-E71B-4661-904C-2C18AE2B8238}" type="pres">
      <dgm:prSet presAssocID="{89F41B8D-3CA6-4CD5-8AF7-964D4C9C7D5A}" presName="parentText" presStyleLbl="node1" presStyleIdx="2" presStyleCnt="3">
        <dgm:presLayoutVars>
          <dgm:chMax val="1"/>
          <dgm:bulletEnabled val="1"/>
        </dgm:presLayoutVars>
      </dgm:prSet>
      <dgm:spPr/>
      <dgm:t>
        <a:bodyPr/>
        <a:lstStyle/>
        <a:p>
          <a:endParaRPr lang="en-US"/>
        </a:p>
      </dgm:t>
    </dgm:pt>
    <dgm:pt modelId="{FA26138E-EDA3-4C1C-8A2B-148B8DA5BBD8}" type="pres">
      <dgm:prSet presAssocID="{89F41B8D-3CA6-4CD5-8AF7-964D4C9C7D5A}" presName="descendantText" presStyleLbl="alignAccFollowNode1" presStyleIdx="2" presStyleCnt="3">
        <dgm:presLayoutVars>
          <dgm:bulletEnabled val="1"/>
        </dgm:presLayoutVars>
      </dgm:prSet>
      <dgm:spPr/>
      <dgm:t>
        <a:bodyPr/>
        <a:lstStyle/>
        <a:p>
          <a:endParaRPr lang="en-US"/>
        </a:p>
      </dgm:t>
    </dgm:pt>
  </dgm:ptLst>
  <dgm:cxnLst>
    <dgm:cxn modelId="{C67DB4F3-2577-4FF2-A7D1-D71D7512BC25}" srcId="{B2D587B3-A74C-488C-8F01-E9AA9B555DD5}" destId="{1CB03A77-5C06-4953-9A91-71113C6A58C7}" srcOrd="0" destOrd="0" parTransId="{CFB14114-E832-4A7E-939E-65060559414E}" sibTransId="{551523E4-5493-46F0-B104-D781E36334E0}"/>
    <dgm:cxn modelId="{B1AA0390-A98D-4FCD-AE1D-7B7F88719A79}" srcId="{416BBBB7-DC0E-46C7-BF95-E6D72CCDB10E}" destId="{B2D587B3-A74C-488C-8F01-E9AA9B555DD5}" srcOrd="1" destOrd="0" parTransId="{A8900000-BF08-40DA-B7BB-7A3500916FD4}" sibTransId="{FD1FFCD9-B479-417A-AA86-35E38952F04D}"/>
    <dgm:cxn modelId="{85D8F55C-42A4-49AF-92F5-AC013A65A28E}" srcId="{FE107322-ED00-46E3-AF6D-00B7F4634D97}" destId="{2B8052DC-7F0C-4B72-97B5-BF965450E3A3}" srcOrd="0" destOrd="0" parTransId="{6A2CE70D-624D-413D-A743-2D1F7CF054C9}" sibTransId="{5836581D-9361-43A1-BCD3-1EB320D22B89}"/>
    <dgm:cxn modelId="{263EB8AD-7D80-4C21-B024-BA1FAAA005B0}" type="presOf" srcId="{2B8052DC-7F0C-4B72-97B5-BF965450E3A3}" destId="{A9658449-0A47-4BC7-9EB0-22EB48BD136B}" srcOrd="0" destOrd="0" presId="urn:microsoft.com/office/officeart/2005/8/layout/vList5"/>
    <dgm:cxn modelId="{344F029A-7F33-4233-B98D-B1CC340D02B0}" type="presOf" srcId="{FE107322-ED00-46E3-AF6D-00B7F4634D97}" destId="{E4BBAD34-5DE2-440A-BF4E-62630E18514C}" srcOrd="0" destOrd="0" presId="urn:microsoft.com/office/officeart/2005/8/layout/vList5"/>
    <dgm:cxn modelId="{1485EA95-9B9D-4143-8F58-1921E3F203E5}" srcId="{416BBBB7-DC0E-46C7-BF95-E6D72CCDB10E}" destId="{89F41B8D-3CA6-4CD5-8AF7-964D4C9C7D5A}" srcOrd="2" destOrd="0" parTransId="{C1959BB9-D567-4515-B61E-2E080CCEEF09}" sibTransId="{12D43A8A-5F8E-4CE2-8821-E4ECFA768075}"/>
    <dgm:cxn modelId="{CC60B9D7-9FC4-4962-8178-6DB6029C78D6}" type="presOf" srcId="{5389F4FE-2A47-44B6-A733-1D26213A553F}" destId="{FA26138E-EDA3-4C1C-8A2B-148B8DA5BBD8}" srcOrd="0" destOrd="1" presId="urn:microsoft.com/office/officeart/2005/8/layout/vList5"/>
    <dgm:cxn modelId="{035209D2-7755-40B7-89BD-51AD9D954B67}" srcId="{FE107322-ED00-46E3-AF6D-00B7F4634D97}" destId="{3884883F-79E8-4AB3-BC5A-836149D2E8AA}" srcOrd="2" destOrd="0" parTransId="{845F8416-71AE-4448-93DF-E5B4514E9F1C}" sibTransId="{576EDED9-D599-4348-AD47-11259D52C927}"/>
    <dgm:cxn modelId="{AAA1FEDA-BEF3-4D5E-A803-5745F157F61A}" srcId="{416BBBB7-DC0E-46C7-BF95-E6D72CCDB10E}" destId="{FE107322-ED00-46E3-AF6D-00B7F4634D97}" srcOrd="0" destOrd="0" parTransId="{CC13FCB3-CD0D-41D6-A17F-9AE955D5C7C1}" sibTransId="{FE4FBEEF-AC46-44F0-9899-D0A48004A687}"/>
    <dgm:cxn modelId="{F5E250D4-CF71-4C93-8007-5DFD390DF5E4}" type="presOf" srcId="{3884883F-79E8-4AB3-BC5A-836149D2E8AA}" destId="{A9658449-0A47-4BC7-9EB0-22EB48BD136B}" srcOrd="0" destOrd="2" presId="urn:microsoft.com/office/officeart/2005/8/layout/vList5"/>
    <dgm:cxn modelId="{411C41B5-7BAF-4294-9A8C-246BBA4D5CAC}" type="presOf" srcId="{89F41B8D-3CA6-4CD5-8AF7-964D4C9C7D5A}" destId="{E7355CE4-E71B-4661-904C-2C18AE2B8238}" srcOrd="0" destOrd="0" presId="urn:microsoft.com/office/officeart/2005/8/layout/vList5"/>
    <dgm:cxn modelId="{CCC3A5B5-CAFD-4625-BA8A-F27CEF9D0EF7}" srcId="{FE107322-ED00-46E3-AF6D-00B7F4634D97}" destId="{E2A917BD-73C9-4320-BE01-343621AAD146}" srcOrd="1" destOrd="0" parTransId="{1D8C7872-5BE4-40C2-BADF-D501F65BF855}" sibTransId="{7E1C657C-437E-46A9-B159-3CFCEB06B2FF}"/>
    <dgm:cxn modelId="{7E6C3AFD-C4C2-474C-B59A-A23358B6662E}" srcId="{89F41B8D-3CA6-4CD5-8AF7-964D4C9C7D5A}" destId="{5A3BAEA6-F5C8-4712-864F-DDB153CD0E86}" srcOrd="0" destOrd="0" parTransId="{C7612C81-8780-4FB0-8354-DF60B9C32BFE}" sibTransId="{310ABBD7-DB11-45E7-83BB-A42FDCD7B397}"/>
    <dgm:cxn modelId="{D3E2096A-8F50-4BA8-9F12-2CC5A6F5A449}" srcId="{89F41B8D-3CA6-4CD5-8AF7-964D4C9C7D5A}" destId="{5389F4FE-2A47-44B6-A733-1D26213A553F}" srcOrd="1" destOrd="0" parTransId="{D94EC3EE-9A17-425F-AF00-079C7AEA7F14}" sibTransId="{5054DF02-B211-48D4-A6CB-DE19FAFDEF9F}"/>
    <dgm:cxn modelId="{6EC17B59-77A9-4A66-A322-564AD9EC5512}" type="presOf" srcId="{E2A917BD-73C9-4320-BE01-343621AAD146}" destId="{A9658449-0A47-4BC7-9EB0-22EB48BD136B}" srcOrd="0" destOrd="1" presId="urn:microsoft.com/office/officeart/2005/8/layout/vList5"/>
    <dgm:cxn modelId="{BF9ADE11-5B15-4A2B-A2FA-FB572C31E3B9}" type="presOf" srcId="{5A3BAEA6-F5C8-4712-864F-DDB153CD0E86}" destId="{FA26138E-EDA3-4C1C-8A2B-148B8DA5BBD8}" srcOrd="0" destOrd="0" presId="urn:microsoft.com/office/officeart/2005/8/layout/vList5"/>
    <dgm:cxn modelId="{2D62C289-1BCB-4FE2-847C-3E42185E74C9}" type="presOf" srcId="{1CB03A77-5C06-4953-9A91-71113C6A58C7}" destId="{496295B5-EB7C-445A-BFDA-846A37CF3567}" srcOrd="0" destOrd="0" presId="urn:microsoft.com/office/officeart/2005/8/layout/vList5"/>
    <dgm:cxn modelId="{E23DA3D2-43C2-4C01-87D5-72FFD66E1C0A}" type="presOf" srcId="{416BBBB7-DC0E-46C7-BF95-E6D72CCDB10E}" destId="{47D16590-8D40-4649-BB63-4F96930FB8D4}" srcOrd="0" destOrd="0" presId="urn:microsoft.com/office/officeart/2005/8/layout/vList5"/>
    <dgm:cxn modelId="{F5FAF878-93A6-413B-9A9A-173F23929ACD}" type="presOf" srcId="{B2D587B3-A74C-488C-8F01-E9AA9B555DD5}" destId="{701CD840-B24A-4586-94DF-D75931324761}" srcOrd="0" destOrd="0" presId="urn:microsoft.com/office/officeart/2005/8/layout/vList5"/>
    <dgm:cxn modelId="{E59704F6-6840-4D8D-98F7-8FC730493761}" type="presParOf" srcId="{47D16590-8D40-4649-BB63-4F96930FB8D4}" destId="{B1124027-6996-426B-81FD-ABDFB7A815B5}" srcOrd="0" destOrd="0" presId="urn:microsoft.com/office/officeart/2005/8/layout/vList5"/>
    <dgm:cxn modelId="{A0E26708-25E1-41E7-A2FE-4A7F377E8661}" type="presParOf" srcId="{B1124027-6996-426B-81FD-ABDFB7A815B5}" destId="{E4BBAD34-5DE2-440A-BF4E-62630E18514C}" srcOrd="0" destOrd="0" presId="urn:microsoft.com/office/officeart/2005/8/layout/vList5"/>
    <dgm:cxn modelId="{C66A47E6-03F7-4146-A06D-1DC6A67D70D0}" type="presParOf" srcId="{B1124027-6996-426B-81FD-ABDFB7A815B5}" destId="{A9658449-0A47-4BC7-9EB0-22EB48BD136B}" srcOrd="1" destOrd="0" presId="urn:microsoft.com/office/officeart/2005/8/layout/vList5"/>
    <dgm:cxn modelId="{B0482DBC-4826-478E-AA5C-29C2F7561E1A}" type="presParOf" srcId="{47D16590-8D40-4649-BB63-4F96930FB8D4}" destId="{98D7A510-DAA9-4100-95D1-C4525359196E}" srcOrd="1" destOrd="0" presId="urn:microsoft.com/office/officeart/2005/8/layout/vList5"/>
    <dgm:cxn modelId="{E1080637-9688-49CA-A08E-51431294F3DB}" type="presParOf" srcId="{47D16590-8D40-4649-BB63-4F96930FB8D4}" destId="{481B155B-A2F9-4D58-9F4A-0D3055FB8E1A}" srcOrd="2" destOrd="0" presId="urn:microsoft.com/office/officeart/2005/8/layout/vList5"/>
    <dgm:cxn modelId="{C49F968C-F9CD-4EE9-B27B-09ED17EE11AB}" type="presParOf" srcId="{481B155B-A2F9-4D58-9F4A-0D3055FB8E1A}" destId="{701CD840-B24A-4586-94DF-D75931324761}" srcOrd="0" destOrd="0" presId="urn:microsoft.com/office/officeart/2005/8/layout/vList5"/>
    <dgm:cxn modelId="{B936A1D3-7D5E-439C-8FDD-29E8CCEE73A3}" type="presParOf" srcId="{481B155B-A2F9-4D58-9F4A-0D3055FB8E1A}" destId="{496295B5-EB7C-445A-BFDA-846A37CF3567}" srcOrd="1" destOrd="0" presId="urn:microsoft.com/office/officeart/2005/8/layout/vList5"/>
    <dgm:cxn modelId="{AA52B012-A873-4F54-9B4A-6A9463A1CD99}" type="presParOf" srcId="{47D16590-8D40-4649-BB63-4F96930FB8D4}" destId="{CDBB39BB-BFB6-4622-A54A-D52D62613549}" srcOrd="3" destOrd="0" presId="urn:microsoft.com/office/officeart/2005/8/layout/vList5"/>
    <dgm:cxn modelId="{A21093C6-EC72-4E59-9435-9D9E1D050C0F}" type="presParOf" srcId="{47D16590-8D40-4649-BB63-4F96930FB8D4}" destId="{AC7BE4BA-35B2-4672-8BDB-0F21CF3F18B9}" srcOrd="4" destOrd="0" presId="urn:microsoft.com/office/officeart/2005/8/layout/vList5"/>
    <dgm:cxn modelId="{21B5619A-CF87-4E6E-933A-340EC0405899}" type="presParOf" srcId="{AC7BE4BA-35B2-4672-8BDB-0F21CF3F18B9}" destId="{E7355CE4-E71B-4661-904C-2C18AE2B8238}" srcOrd="0" destOrd="0" presId="urn:microsoft.com/office/officeart/2005/8/layout/vList5"/>
    <dgm:cxn modelId="{9630B7F4-40B5-4BF1-8040-D092F38E1B3B}" type="presParOf" srcId="{AC7BE4BA-35B2-4672-8BDB-0F21CF3F18B9}" destId="{FA26138E-EDA3-4C1C-8A2B-148B8DA5BBD8}"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DA16D75-87D4-4858-9D25-EDF85E3D58BC}" type="doc">
      <dgm:prSet loTypeId="urn:microsoft.com/office/officeart/2005/8/layout/arrow2" loCatId="process" qsTypeId="urn:microsoft.com/office/officeart/2005/8/quickstyle/simple1" qsCatId="simple" csTypeId="urn:microsoft.com/office/officeart/2005/8/colors/accent1_2" csCatId="accent1" phldr="1"/>
      <dgm:spPr/>
    </dgm:pt>
    <dgm:pt modelId="{C3CF4C43-4769-484D-9D5E-5663DD493980}">
      <dgm:prSet phldrT="[Text]"/>
      <dgm:spPr/>
      <dgm:t>
        <a:bodyPr/>
        <a:lstStyle/>
        <a:p>
          <a:r>
            <a:rPr lang="en-US" b="1" u="sng" dirty="0" smtClean="0">
              <a:latin typeface="Arial" pitchFamily="34" charset="0"/>
              <a:cs typeface="Arial" pitchFamily="34" charset="0"/>
            </a:rPr>
            <a:t>June 13: </a:t>
          </a:r>
          <a:r>
            <a:rPr lang="en-US" dirty="0" smtClean="0">
              <a:latin typeface="Arial" pitchFamily="34" charset="0"/>
              <a:cs typeface="Arial" pitchFamily="34" charset="0"/>
            </a:rPr>
            <a:t>Pre-Departure Meeting</a:t>
          </a:r>
          <a:endParaRPr lang="en-US" dirty="0">
            <a:latin typeface="Arial" pitchFamily="34" charset="0"/>
            <a:cs typeface="Arial" pitchFamily="34" charset="0"/>
          </a:endParaRPr>
        </a:p>
      </dgm:t>
    </dgm:pt>
    <dgm:pt modelId="{FA138DD8-0D99-4305-BAC4-A70438842565}" type="parTrans" cxnId="{EE19172A-A291-49C7-882E-FFB92B040F78}">
      <dgm:prSet/>
      <dgm:spPr/>
      <dgm:t>
        <a:bodyPr/>
        <a:lstStyle/>
        <a:p>
          <a:endParaRPr lang="en-US"/>
        </a:p>
      </dgm:t>
    </dgm:pt>
    <dgm:pt modelId="{AECB1D9A-9313-4700-9325-0DBFF8EC5340}" type="sibTrans" cxnId="{EE19172A-A291-49C7-882E-FFB92B040F78}">
      <dgm:prSet/>
      <dgm:spPr/>
      <dgm:t>
        <a:bodyPr/>
        <a:lstStyle/>
        <a:p>
          <a:endParaRPr lang="en-US"/>
        </a:p>
      </dgm:t>
    </dgm:pt>
    <dgm:pt modelId="{2663CCFE-00F3-429E-AD25-F11DEBA452DA}">
      <dgm:prSet phldrT="[Text]"/>
      <dgm:spPr/>
      <dgm:t>
        <a:bodyPr/>
        <a:lstStyle/>
        <a:p>
          <a:r>
            <a:rPr lang="en-US" b="1" u="sng" dirty="0" smtClean="0">
              <a:latin typeface="Arial" pitchFamily="34" charset="0"/>
              <a:cs typeface="Arial" pitchFamily="34" charset="0"/>
            </a:rPr>
            <a:t>June 16: </a:t>
          </a:r>
          <a:r>
            <a:rPr lang="en-US" dirty="0" smtClean="0">
              <a:latin typeface="Arial" pitchFamily="34" charset="0"/>
              <a:cs typeface="Arial" pitchFamily="34" charset="0"/>
            </a:rPr>
            <a:t>Submit Pre-Departure form</a:t>
          </a:r>
          <a:endParaRPr lang="en-US" dirty="0">
            <a:latin typeface="Arial" pitchFamily="34" charset="0"/>
            <a:cs typeface="Arial" pitchFamily="34" charset="0"/>
          </a:endParaRPr>
        </a:p>
      </dgm:t>
    </dgm:pt>
    <dgm:pt modelId="{FECE896F-04F4-42F4-82FF-4061BEE99381}" type="parTrans" cxnId="{0E57C3DE-DA53-4E2B-9A9E-686816D62339}">
      <dgm:prSet/>
      <dgm:spPr/>
      <dgm:t>
        <a:bodyPr/>
        <a:lstStyle/>
        <a:p>
          <a:endParaRPr lang="en-US"/>
        </a:p>
      </dgm:t>
    </dgm:pt>
    <dgm:pt modelId="{11887246-34D2-44E9-B63D-823EAEC9248E}" type="sibTrans" cxnId="{0E57C3DE-DA53-4E2B-9A9E-686816D62339}">
      <dgm:prSet/>
      <dgm:spPr/>
      <dgm:t>
        <a:bodyPr/>
        <a:lstStyle/>
        <a:p>
          <a:endParaRPr lang="en-US"/>
        </a:p>
      </dgm:t>
    </dgm:pt>
    <dgm:pt modelId="{8A856F2C-0CC1-44E6-B826-1B7040179D00}">
      <dgm:prSet phldrT="[Text]"/>
      <dgm:spPr/>
      <dgm:t>
        <a:bodyPr/>
        <a:lstStyle/>
        <a:p>
          <a:r>
            <a:rPr lang="en-US" b="1" u="sng" dirty="0" smtClean="0">
              <a:latin typeface="Arial" pitchFamily="34" charset="0"/>
              <a:cs typeface="Arial" pitchFamily="34" charset="0"/>
            </a:rPr>
            <a:t>June 26: </a:t>
          </a:r>
          <a:r>
            <a:rPr lang="en-US" dirty="0" smtClean="0">
              <a:latin typeface="Arial" pitchFamily="34" charset="0"/>
              <a:cs typeface="Arial" pitchFamily="34" charset="0"/>
            </a:rPr>
            <a:t>Most scholars depart for summer!</a:t>
          </a:r>
          <a:endParaRPr lang="en-US" dirty="0">
            <a:latin typeface="Arial" pitchFamily="34" charset="0"/>
            <a:cs typeface="Arial" pitchFamily="34" charset="0"/>
          </a:endParaRPr>
        </a:p>
      </dgm:t>
    </dgm:pt>
    <dgm:pt modelId="{A24E4D70-B18D-4DAC-B097-E46D81D0056E}" type="parTrans" cxnId="{1D81F774-4857-4793-B997-44DF9F32D1C8}">
      <dgm:prSet/>
      <dgm:spPr/>
      <dgm:t>
        <a:bodyPr/>
        <a:lstStyle/>
        <a:p>
          <a:endParaRPr lang="en-US"/>
        </a:p>
      </dgm:t>
    </dgm:pt>
    <dgm:pt modelId="{DE6777DE-FE0A-4000-B8EA-CF14E0991780}" type="sibTrans" cxnId="{1D81F774-4857-4793-B997-44DF9F32D1C8}">
      <dgm:prSet/>
      <dgm:spPr/>
      <dgm:t>
        <a:bodyPr/>
        <a:lstStyle/>
        <a:p>
          <a:endParaRPr lang="en-US"/>
        </a:p>
      </dgm:t>
    </dgm:pt>
    <dgm:pt modelId="{DCF2E263-B268-49DE-8DAB-A1986D2F1622}">
      <dgm:prSet phldrT="[Text]"/>
      <dgm:spPr/>
      <dgm:t>
        <a:bodyPr/>
        <a:lstStyle/>
        <a:p>
          <a:r>
            <a:rPr lang="en-US" b="1" u="sng" dirty="0" smtClean="0">
              <a:latin typeface="Arial" pitchFamily="34" charset="0"/>
              <a:cs typeface="Arial" pitchFamily="34" charset="0"/>
            </a:rPr>
            <a:t>June 17-24: </a:t>
          </a:r>
          <a:r>
            <a:rPr lang="en-US" dirty="0" smtClean="0">
              <a:latin typeface="Arial" pitchFamily="34" charset="0"/>
              <a:cs typeface="Arial" pitchFamily="34" charset="0"/>
            </a:rPr>
            <a:t>Ms. Draizen will follow up with families in need of assistance to finalize all logistics</a:t>
          </a:r>
          <a:endParaRPr lang="en-US" dirty="0">
            <a:latin typeface="Arial" pitchFamily="34" charset="0"/>
            <a:cs typeface="Arial" pitchFamily="34" charset="0"/>
          </a:endParaRPr>
        </a:p>
      </dgm:t>
    </dgm:pt>
    <dgm:pt modelId="{670E472A-A8AE-4A99-B21F-AA56D13D69E5}" type="parTrans" cxnId="{0832A383-A918-46B0-9418-33882703F0CA}">
      <dgm:prSet/>
      <dgm:spPr/>
      <dgm:t>
        <a:bodyPr/>
        <a:lstStyle/>
        <a:p>
          <a:endParaRPr lang="en-US"/>
        </a:p>
      </dgm:t>
    </dgm:pt>
    <dgm:pt modelId="{B813D323-F64C-4D3A-906D-0769062D87A0}" type="sibTrans" cxnId="{0832A383-A918-46B0-9418-33882703F0CA}">
      <dgm:prSet/>
      <dgm:spPr/>
      <dgm:t>
        <a:bodyPr/>
        <a:lstStyle/>
        <a:p>
          <a:endParaRPr lang="en-US"/>
        </a:p>
      </dgm:t>
    </dgm:pt>
    <dgm:pt modelId="{4AFE6CC9-BA70-43D3-9545-D46394F3ED4E}" type="pres">
      <dgm:prSet presAssocID="{FDA16D75-87D4-4858-9D25-EDF85E3D58BC}" presName="arrowDiagram" presStyleCnt="0">
        <dgm:presLayoutVars>
          <dgm:chMax val="5"/>
          <dgm:dir/>
          <dgm:resizeHandles val="exact"/>
        </dgm:presLayoutVars>
      </dgm:prSet>
      <dgm:spPr/>
    </dgm:pt>
    <dgm:pt modelId="{7A76DC5A-5819-4990-BB03-E87BB9F36BA7}" type="pres">
      <dgm:prSet presAssocID="{FDA16D75-87D4-4858-9D25-EDF85E3D58BC}" presName="arrow" presStyleLbl="bgShp" presStyleIdx="0" presStyleCnt="1"/>
      <dgm:spPr/>
    </dgm:pt>
    <dgm:pt modelId="{AE20892E-1C8A-407F-9332-74831D22B705}" type="pres">
      <dgm:prSet presAssocID="{FDA16D75-87D4-4858-9D25-EDF85E3D58BC}" presName="arrowDiagram4" presStyleCnt="0"/>
      <dgm:spPr/>
    </dgm:pt>
    <dgm:pt modelId="{5A687B74-606A-42E7-890C-49342C95448F}" type="pres">
      <dgm:prSet presAssocID="{C3CF4C43-4769-484D-9D5E-5663DD493980}" presName="bullet4a" presStyleLbl="node1" presStyleIdx="0" presStyleCnt="4"/>
      <dgm:spPr/>
    </dgm:pt>
    <dgm:pt modelId="{7C266A82-AC60-460F-B96D-CA01534B0D39}" type="pres">
      <dgm:prSet presAssocID="{C3CF4C43-4769-484D-9D5E-5663DD493980}" presName="textBox4a" presStyleLbl="revTx" presStyleIdx="0" presStyleCnt="4">
        <dgm:presLayoutVars>
          <dgm:bulletEnabled val="1"/>
        </dgm:presLayoutVars>
      </dgm:prSet>
      <dgm:spPr/>
      <dgm:t>
        <a:bodyPr/>
        <a:lstStyle/>
        <a:p>
          <a:endParaRPr lang="en-US"/>
        </a:p>
      </dgm:t>
    </dgm:pt>
    <dgm:pt modelId="{BC4559A3-7EEB-4371-9B89-1E417974D6F2}" type="pres">
      <dgm:prSet presAssocID="{2663CCFE-00F3-429E-AD25-F11DEBA452DA}" presName="bullet4b" presStyleLbl="node1" presStyleIdx="1" presStyleCnt="4"/>
      <dgm:spPr/>
    </dgm:pt>
    <dgm:pt modelId="{6D02C131-7F8B-4B69-A62A-A3A3F2F27172}" type="pres">
      <dgm:prSet presAssocID="{2663CCFE-00F3-429E-AD25-F11DEBA452DA}" presName="textBox4b" presStyleLbl="revTx" presStyleIdx="1" presStyleCnt="4">
        <dgm:presLayoutVars>
          <dgm:bulletEnabled val="1"/>
        </dgm:presLayoutVars>
      </dgm:prSet>
      <dgm:spPr/>
      <dgm:t>
        <a:bodyPr/>
        <a:lstStyle/>
        <a:p>
          <a:endParaRPr lang="en-US"/>
        </a:p>
      </dgm:t>
    </dgm:pt>
    <dgm:pt modelId="{48334CC8-4E8B-482E-AB07-D3C715A194A5}" type="pres">
      <dgm:prSet presAssocID="{DCF2E263-B268-49DE-8DAB-A1986D2F1622}" presName="bullet4c" presStyleLbl="node1" presStyleIdx="2" presStyleCnt="4"/>
      <dgm:spPr/>
    </dgm:pt>
    <dgm:pt modelId="{A7A4036E-FFEB-434C-B745-0AC8BDB0491D}" type="pres">
      <dgm:prSet presAssocID="{DCF2E263-B268-49DE-8DAB-A1986D2F1622}" presName="textBox4c" presStyleLbl="revTx" presStyleIdx="2" presStyleCnt="4">
        <dgm:presLayoutVars>
          <dgm:bulletEnabled val="1"/>
        </dgm:presLayoutVars>
      </dgm:prSet>
      <dgm:spPr/>
      <dgm:t>
        <a:bodyPr/>
        <a:lstStyle/>
        <a:p>
          <a:endParaRPr lang="en-US"/>
        </a:p>
      </dgm:t>
    </dgm:pt>
    <dgm:pt modelId="{19A26003-CC94-4B4B-99CA-50B2AE178C56}" type="pres">
      <dgm:prSet presAssocID="{8A856F2C-0CC1-44E6-B826-1B7040179D00}" presName="bullet4d" presStyleLbl="node1" presStyleIdx="3" presStyleCnt="4"/>
      <dgm:spPr/>
    </dgm:pt>
    <dgm:pt modelId="{79537F27-EDBB-4BD4-A050-EE14362A8101}" type="pres">
      <dgm:prSet presAssocID="{8A856F2C-0CC1-44E6-B826-1B7040179D00}" presName="textBox4d" presStyleLbl="revTx" presStyleIdx="3" presStyleCnt="4">
        <dgm:presLayoutVars>
          <dgm:bulletEnabled val="1"/>
        </dgm:presLayoutVars>
      </dgm:prSet>
      <dgm:spPr/>
      <dgm:t>
        <a:bodyPr/>
        <a:lstStyle/>
        <a:p>
          <a:endParaRPr lang="en-US"/>
        </a:p>
      </dgm:t>
    </dgm:pt>
  </dgm:ptLst>
  <dgm:cxnLst>
    <dgm:cxn modelId="{07720BEC-0FD0-467F-94E2-0E923ADE0E2D}" type="presOf" srcId="{DCF2E263-B268-49DE-8DAB-A1986D2F1622}" destId="{A7A4036E-FFEB-434C-B745-0AC8BDB0491D}" srcOrd="0" destOrd="0" presId="urn:microsoft.com/office/officeart/2005/8/layout/arrow2"/>
    <dgm:cxn modelId="{58D1EA05-27CB-4750-A9F2-C1C3FB0FE27E}" type="presOf" srcId="{C3CF4C43-4769-484D-9D5E-5663DD493980}" destId="{7C266A82-AC60-460F-B96D-CA01534B0D39}" srcOrd="0" destOrd="0" presId="urn:microsoft.com/office/officeart/2005/8/layout/arrow2"/>
    <dgm:cxn modelId="{70BEEF72-A876-472B-88D0-FC82305EA5C1}" type="presOf" srcId="{2663CCFE-00F3-429E-AD25-F11DEBA452DA}" destId="{6D02C131-7F8B-4B69-A62A-A3A3F2F27172}" srcOrd="0" destOrd="0" presId="urn:microsoft.com/office/officeart/2005/8/layout/arrow2"/>
    <dgm:cxn modelId="{0E57C3DE-DA53-4E2B-9A9E-686816D62339}" srcId="{FDA16D75-87D4-4858-9D25-EDF85E3D58BC}" destId="{2663CCFE-00F3-429E-AD25-F11DEBA452DA}" srcOrd="1" destOrd="0" parTransId="{FECE896F-04F4-42F4-82FF-4061BEE99381}" sibTransId="{11887246-34D2-44E9-B63D-823EAEC9248E}"/>
    <dgm:cxn modelId="{8FC746A9-5684-4903-B4DE-4F3E68E7041A}" type="presOf" srcId="{8A856F2C-0CC1-44E6-B826-1B7040179D00}" destId="{79537F27-EDBB-4BD4-A050-EE14362A8101}" srcOrd="0" destOrd="0" presId="urn:microsoft.com/office/officeart/2005/8/layout/arrow2"/>
    <dgm:cxn modelId="{0832A383-A918-46B0-9418-33882703F0CA}" srcId="{FDA16D75-87D4-4858-9D25-EDF85E3D58BC}" destId="{DCF2E263-B268-49DE-8DAB-A1986D2F1622}" srcOrd="2" destOrd="0" parTransId="{670E472A-A8AE-4A99-B21F-AA56D13D69E5}" sibTransId="{B813D323-F64C-4D3A-906D-0769062D87A0}"/>
    <dgm:cxn modelId="{A37EF1C5-FD05-4A8B-80E8-4E503BE96A8F}" type="presOf" srcId="{FDA16D75-87D4-4858-9D25-EDF85E3D58BC}" destId="{4AFE6CC9-BA70-43D3-9545-D46394F3ED4E}" srcOrd="0" destOrd="0" presId="urn:microsoft.com/office/officeart/2005/8/layout/arrow2"/>
    <dgm:cxn modelId="{1D81F774-4857-4793-B997-44DF9F32D1C8}" srcId="{FDA16D75-87D4-4858-9D25-EDF85E3D58BC}" destId="{8A856F2C-0CC1-44E6-B826-1B7040179D00}" srcOrd="3" destOrd="0" parTransId="{A24E4D70-B18D-4DAC-B097-E46D81D0056E}" sibTransId="{DE6777DE-FE0A-4000-B8EA-CF14E0991780}"/>
    <dgm:cxn modelId="{EE19172A-A291-49C7-882E-FFB92B040F78}" srcId="{FDA16D75-87D4-4858-9D25-EDF85E3D58BC}" destId="{C3CF4C43-4769-484D-9D5E-5663DD493980}" srcOrd="0" destOrd="0" parTransId="{FA138DD8-0D99-4305-BAC4-A70438842565}" sibTransId="{AECB1D9A-9313-4700-9325-0DBFF8EC5340}"/>
    <dgm:cxn modelId="{186B5857-1D08-4F85-93A6-370955460813}" type="presParOf" srcId="{4AFE6CC9-BA70-43D3-9545-D46394F3ED4E}" destId="{7A76DC5A-5819-4990-BB03-E87BB9F36BA7}" srcOrd="0" destOrd="0" presId="urn:microsoft.com/office/officeart/2005/8/layout/arrow2"/>
    <dgm:cxn modelId="{9600F2A7-7649-401E-BC52-8787B9CFB554}" type="presParOf" srcId="{4AFE6CC9-BA70-43D3-9545-D46394F3ED4E}" destId="{AE20892E-1C8A-407F-9332-74831D22B705}" srcOrd="1" destOrd="0" presId="urn:microsoft.com/office/officeart/2005/8/layout/arrow2"/>
    <dgm:cxn modelId="{DA2363F3-7F6A-4370-9157-28D19A833256}" type="presParOf" srcId="{AE20892E-1C8A-407F-9332-74831D22B705}" destId="{5A687B74-606A-42E7-890C-49342C95448F}" srcOrd="0" destOrd="0" presId="urn:microsoft.com/office/officeart/2005/8/layout/arrow2"/>
    <dgm:cxn modelId="{2B2F3F87-5196-40D5-B4B3-C8041CE800E6}" type="presParOf" srcId="{AE20892E-1C8A-407F-9332-74831D22B705}" destId="{7C266A82-AC60-460F-B96D-CA01534B0D39}" srcOrd="1" destOrd="0" presId="urn:microsoft.com/office/officeart/2005/8/layout/arrow2"/>
    <dgm:cxn modelId="{B6A3E61B-BAA4-4C86-AAAE-2644F6052A1A}" type="presParOf" srcId="{AE20892E-1C8A-407F-9332-74831D22B705}" destId="{BC4559A3-7EEB-4371-9B89-1E417974D6F2}" srcOrd="2" destOrd="0" presId="urn:microsoft.com/office/officeart/2005/8/layout/arrow2"/>
    <dgm:cxn modelId="{47374422-AB83-48A2-AE68-4563B9B35FAC}" type="presParOf" srcId="{AE20892E-1C8A-407F-9332-74831D22B705}" destId="{6D02C131-7F8B-4B69-A62A-A3A3F2F27172}" srcOrd="3" destOrd="0" presId="urn:microsoft.com/office/officeart/2005/8/layout/arrow2"/>
    <dgm:cxn modelId="{BA3ADCBD-9E52-4D06-9D7E-3EF538C91E79}" type="presParOf" srcId="{AE20892E-1C8A-407F-9332-74831D22B705}" destId="{48334CC8-4E8B-482E-AB07-D3C715A194A5}" srcOrd="4" destOrd="0" presId="urn:microsoft.com/office/officeart/2005/8/layout/arrow2"/>
    <dgm:cxn modelId="{0E8CA78C-C597-485D-B819-6DC3AD73DF7B}" type="presParOf" srcId="{AE20892E-1C8A-407F-9332-74831D22B705}" destId="{A7A4036E-FFEB-434C-B745-0AC8BDB0491D}" srcOrd="5" destOrd="0" presId="urn:microsoft.com/office/officeart/2005/8/layout/arrow2"/>
    <dgm:cxn modelId="{9D8D149E-6FF5-4511-B583-478F32E350F7}" type="presParOf" srcId="{AE20892E-1C8A-407F-9332-74831D22B705}" destId="{19A26003-CC94-4B4B-99CA-50B2AE178C56}" srcOrd="6" destOrd="0" presId="urn:microsoft.com/office/officeart/2005/8/layout/arrow2"/>
    <dgm:cxn modelId="{337EFB64-EE2A-4248-9EE1-F91E46637FFC}" type="presParOf" srcId="{AE20892E-1C8A-407F-9332-74831D22B705}" destId="{79537F27-EDBB-4BD4-A050-EE14362A8101}" srcOrd="7"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7893030-BAAA-40DF-9263-A161011009E5}"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D83B3FE8-108D-4994-B198-057092ECB0D1}">
      <dgm:prSet phldrT="[Text]"/>
      <dgm:spPr/>
      <dgm:t>
        <a:bodyPr/>
        <a:lstStyle/>
        <a:p>
          <a:r>
            <a:rPr lang="en-US" dirty="0" smtClean="0">
              <a:latin typeface="Arial" pitchFamily="34" charset="0"/>
              <a:cs typeface="Arial" pitchFamily="34" charset="0"/>
            </a:rPr>
            <a:t>Attendance</a:t>
          </a:r>
          <a:endParaRPr lang="en-US" dirty="0">
            <a:latin typeface="Arial" pitchFamily="34" charset="0"/>
            <a:cs typeface="Arial" pitchFamily="34" charset="0"/>
          </a:endParaRPr>
        </a:p>
      </dgm:t>
    </dgm:pt>
    <dgm:pt modelId="{76109E91-DBE4-4868-B220-1DD5DDC19240}" type="parTrans" cxnId="{9CEFEC40-8197-4656-9B3C-4FFC6D8AA1BE}">
      <dgm:prSet/>
      <dgm:spPr/>
      <dgm:t>
        <a:bodyPr/>
        <a:lstStyle/>
        <a:p>
          <a:endParaRPr lang="en-US"/>
        </a:p>
      </dgm:t>
    </dgm:pt>
    <dgm:pt modelId="{2358F1DC-115C-4EC6-A090-2D8E74C844FA}" type="sibTrans" cxnId="{9CEFEC40-8197-4656-9B3C-4FFC6D8AA1BE}">
      <dgm:prSet/>
      <dgm:spPr/>
      <dgm:t>
        <a:bodyPr/>
        <a:lstStyle/>
        <a:p>
          <a:endParaRPr lang="en-US"/>
        </a:p>
      </dgm:t>
    </dgm:pt>
    <dgm:pt modelId="{31C6A29E-4ADA-454E-8048-B2B1402CCE8F}">
      <dgm:prSet phldrT="[Text]"/>
      <dgm:spPr/>
      <dgm:t>
        <a:bodyPr/>
        <a:lstStyle/>
        <a:p>
          <a:r>
            <a:rPr lang="en-US" dirty="0" smtClean="0">
              <a:latin typeface="Arial" pitchFamily="34" charset="0"/>
              <a:cs typeface="Arial" pitchFamily="34" charset="0"/>
            </a:rPr>
            <a:t>Grades</a:t>
          </a:r>
          <a:endParaRPr lang="en-US" dirty="0">
            <a:latin typeface="Arial" pitchFamily="34" charset="0"/>
            <a:cs typeface="Arial" pitchFamily="34" charset="0"/>
          </a:endParaRPr>
        </a:p>
      </dgm:t>
    </dgm:pt>
    <dgm:pt modelId="{D54C4F30-5749-4CAC-AB51-576191B7879E}" type="parTrans" cxnId="{4569B5C6-9F39-4F17-8518-5B7B07D52747}">
      <dgm:prSet/>
      <dgm:spPr/>
      <dgm:t>
        <a:bodyPr/>
        <a:lstStyle/>
        <a:p>
          <a:endParaRPr lang="en-US"/>
        </a:p>
      </dgm:t>
    </dgm:pt>
    <dgm:pt modelId="{C09B8151-06DB-45E5-89AA-B452E419B9DE}" type="sibTrans" cxnId="{4569B5C6-9F39-4F17-8518-5B7B07D52747}">
      <dgm:prSet/>
      <dgm:spPr/>
      <dgm:t>
        <a:bodyPr/>
        <a:lstStyle/>
        <a:p>
          <a:endParaRPr lang="en-US"/>
        </a:p>
      </dgm:t>
    </dgm:pt>
    <dgm:pt modelId="{0D8814C9-B1E7-48EA-8839-8E58B0993158}">
      <dgm:prSet phldrT="[Text]"/>
      <dgm:spPr/>
      <dgm:t>
        <a:bodyPr/>
        <a:lstStyle/>
        <a:p>
          <a:r>
            <a:rPr lang="en-US" dirty="0" smtClean="0">
              <a:latin typeface="Arial" pitchFamily="34" charset="0"/>
              <a:cs typeface="Arial" pitchFamily="34" charset="0"/>
            </a:rPr>
            <a:t>Conduct</a:t>
          </a:r>
          <a:endParaRPr lang="en-US" dirty="0">
            <a:latin typeface="Arial" pitchFamily="34" charset="0"/>
            <a:cs typeface="Arial" pitchFamily="34" charset="0"/>
          </a:endParaRPr>
        </a:p>
      </dgm:t>
    </dgm:pt>
    <dgm:pt modelId="{FE0F9DBC-5590-4CDA-BAF8-0742E01059AB}" type="parTrans" cxnId="{8E447E36-F3EB-4C69-931F-62972DB9341E}">
      <dgm:prSet/>
      <dgm:spPr/>
      <dgm:t>
        <a:bodyPr/>
        <a:lstStyle/>
        <a:p>
          <a:endParaRPr lang="en-US"/>
        </a:p>
      </dgm:t>
    </dgm:pt>
    <dgm:pt modelId="{9538C16D-C712-4F8B-946F-0F8CE0611339}" type="sibTrans" cxnId="{8E447E36-F3EB-4C69-931F-62972DB9341E}">
      <dgm:prSet/>
      <dgm:spPr/>
      <dgm:t>
        <a:bodyPr/>
        <a:lstStyle/>
        <a:p>
          <a:endParaRPr lang="en-US"/>
        </a:p>
      </dgm:t>
    </dgm:pt>
    <dgm:pt modelId="{1824AEEB-359C-4DEC-A029-354FB869AF62}">
      <dgm:prSet phldrT="[Text]"/>
      <dgm:spPr/>
      <dgm:t>
        <a:bodyPr/>
        <a:lstStyle/>
        <a:p>
          <a:r>
            <a:rPr lang="en-US" dirty="0" smtClean="0">
              <a:latin typeface="Arial" pitchFamily="34" charset="0"/>
              <a:cs typeface="Arial" pitchFamily="34" charset="0"/>
            </a:rPr>
            <a:t>Reflection</a:t>
          </a:r>
          <a:endParaRPr lang="en-US" dirty="0">
            <a:latin typeface="Arial" pitchFamily="34" charset="0"/>
            <a:cs typeface="Arial" pitchFamily="34" charset="0"/>
          </a:endParaRPr>
        </a:p>
      </dgm:t>
    </dgm:pt>
    <dgm:pt modelId="{C7302082-C79B-4CF3-97F1-689E6E947F6A}" type="parTrans" cxnId="{C4BA3466-964D-48D9-B044-0AEC5F535FC4}">
      <dgm:prSet/>
      <dgm:spPr/>
      <dgm:t>
        <a:bodyPr/>
        <a:lstStyle/>
        <a:p>
          <a:endParaRPr lang="en-US"/>
        </a:p>
      </dgm:t>
    </dgm:pt>
    <dgm:pt modelId="{02D4A41C-9B1B-45FA-8D6E-967638262F3B}" type="sibTrans" cxnId="{C4BA3466-964D-48D9-B044-0AEC5F535FC4}">
      <dgm:prSet/>
      <dgm:spPr/>
      <dgm:t>
        <a:bodyPr/>
        <a:lstStyle/>
        <a:p>
          <a:endParaRPr lang="en-US"/>
        </a:p>
      </dgm:t>
    </dgm:pt>
    <dgm:pt modelId="{21985C5E-A317-46A6-B6CF-9B671ABE4D51}">
      <dgm:prSet phldrT="[Text]"/>
      <dgm:spPr/>
      <dgm:t>
        <a:bodyPr/>
        <a:lstStyle/>
        <a:p>
          <a:r>
            <a:rPr lang="en-US" dirty="0" smtClean="0">
              <a:latin typeface="Arial" pitchFamily="34" charset="0"/>
              <a:cs typeface="Arial" pitchFamily="34" charset="0"/>
            </a:rPr>
            <a:t>MUST complete program</a:t>
          </a:r>
          <a:endParaRPr lang="en-US" dirty="0">
            <a:latin typeface="Arial" pitchFamily="34" charset="0"/>
            <a:cs typeface="Arial" pitchFamily="34" charset="0"/>
          </a:endParaRPr>
        </a:p>
      </dgm:t>
    </dgm:pt>
    <dgm:pt modelId="{CABF9030-899B-41F1-9B13-718A47054C35}" type="parTrans" cxnId="{A7204E0F-5D32-4E6A-8EA3-6BFA7B51C260}">
      <dgm:prSet/>
      <dgm:spPr/>
      <dgm:t>
        <a:bodyPr/>
        <a:lstStyle/>
        <a:p>
          <a:endParaRPr lang="en-US"/>
        </a:p>
      </dgm:t>
    </dgm:pt>
    <dgm:pt modelId="{93AD721E-6F7D-4623-8305-4DF6C9F85AEB}" type="sibTrans" cxnId="{A7204E0F-5D32-4E6A-8EA3-6BFA7B51C260}">
      <dgm:prSet/>
      <dgm:spPr/>
      <dgm:t>
        <a:bodyPr/>
        <a:lstStyle/>
        <a:p>
          <a:endParaRPr lang="en-US"/>
        </a:p>
      </dgm:t>
    </dgm:pt>
    <dgm:pt modelId="{664B7BF7-A164-4AE2-AF96-DF98F4161C46}">
      <dgm:prSet phldrT="[Text]"/>
      <dgm:spPr/>
      <dgm:t>
        <a:bodyPr/>
        <a:lstStyle/>
        <a:p>
          <a:r>
            <a:rPr lang="en-US" dirty="0" smtClean="0">
              <a:latin typeface="Arial" pitchFamily="34" charset="0"/>
              <a:cs typeface="Arial" pitchFamily="34" charset="0"/>
            </a:rPr>
            <a:t>MUST attend classes</a:t>
          </a:r>
          <a:endParaRPr lang="en-US" dirty="0">
            <a:latin typeface="Arial" pitchFamily="34" charset="0"/>
            <a:cs typeface="Arial" pitchFamily="34" charset="0"/>
          </a:endParaRPr>
        </a:p>
      </dgm:t>
    </dgm:pt>
    <dgm:pt modelId="{596781A0-EBE9-4266-AC62-2C9873C8963B}" type="parTrans" cxnId="{75BD41A2-3A5D-44CB-9201-2117BE8BC6AB}">
      <dgm:prSet/>
      <dgm:spPr/>
      <dgm:t>
        <a:bodyPr/>
        <a:lstStyle/>
        <a:p>
          <a:endParaRPr lang="en-US"/>
        </a:p>
      </dgm:t>
    </dgm:pt>
    <dgm:pt modelId="{50FD74C7-7052-4B5B-AC61-DFD548DA8B44}" type="sibTrans" cxnId="{75BD41A2-3A5D-44CB-9201-2117BE8BC6AB}">
      <dgm:prSet/>
      <dgm:spPr/>
      <dgm:t>
        <a:bodyPr/>
        <a:lstStyle/>
        <a:p>
          <a:endParaRPr lang="en-US"/>
        </a:p>
      </dgm:t>
    </dgm:pt>
    <dgm:pt modelId="{D09B534A-8D6B-4191-9EAF-E79302EB1E61}">
      <dgm:prSet phldrT="[Text]"/>
      <dgm:spPr/>
      <dgm:t>
        <a:bodyPr/>
        <a:lstStyle/>
        <a:p>
          <a:r>
            <a:rPr lang="en-US" dirty="0" smtClean="0">
              <a:latin typeface="Arial" pitchFamily="34" charset="0"/>
              <a:cs typeface="Arial" pitchFamily="34" charset="0"/>
            </a:rPr>
            <a:t>If you get a transcript, Ms. Jackson needs a copy</a:t>
          </a:r>
          <a:endParaRPr lang="en-US" dirty="0">
            <a:latin typeface="Arial" pitchFamily="34" charset="0"/>
            <a:cs typeface="Arial" pitchFamily="34" charset="0"/>
          </a:endParaRPr>
        </a:p>
      </dgm:t>
    </dgm:pt>
    <dgm:pt modelId="{4911E3FA-4DC8-4403-9290-3F5BDF415BDE}" type="parTrans" cxnId="{31528167-89C0-4A69-901D-BCD0575D0381}">
      <dgm:prSet/>
      <dgm:spPr/>
      <dgm:t>
        <a:bodyPr/>
        <a:lstStyle/>
        <a:p>
          <a:endParaRPr lang="en-US"/>
        </a:p>
      </dgm:t>
    </dgm:pt>
    <dgm:pt modelId="{A1969E85-43C7-4223-952C-862778B1DDD5}" type="sibTrans" cxnId="{31528167-89C0-4A69-901D-BCD0575D0381}">
      <dgm:prSet/>
      <dgm:spPr/>
      <dgm:t>
        <a:bodyPr/>
        <a:lstStyle/>
        <a:p>
          <a:endParaRPr lang="en-US"/>
        </a:p>
      </dgm:t>
    </dgm:pt>
    <dgm:pt modelId="{31CCE687-2ECA-475D-A545-9C6782C3D903}">
      <dgm:prSet phldrT="[Text]"/>
      <dgm:spPr/>
      <dgm:t>
        <a:bodyPr/>
        <a:lstStyle/>
        <a:p>
          <a:r>
            <a:rPr lang="en-US" dirty="0" smtClean="0">
              <a:latin typeface="Arial" pitchFamily="34" charset="0"/>
              <a:cs typeface="Arial" pitchFamily="34" charset="0"/>
            </a:rPr>
            <a:t>You must pass your classes</a:t>
          </a:r>
          <a:endParaRPr lang="en-US" dirty="0">
            <a:latin typeface="Arial" pitchFamily="34" charset="0"/>
            <a:cs typeface="Arial" pitchFamily="34" charset="0"/>
          </a:endParaRPr>
        </a:p>
      </dgm:t>
    </dgm:pt>
    <dgm:pt modelId="{2AF23E7D-EDEA-4678-975C-66BF4190C365}" type="parTrans" cxnId="{53B31D58-14A4-449D-B4E4-1B41A41DD353}">
      <dgm:prSet/>
      <dgm:spPr/>
      <dgm:t>
        <a:bodyPr/>
        <a:lstStyle/>
        <a:p>
          <a:endParaRPr lang="en-US"/>
        </a:p>
      </dgm:t>
    </dgm:pt>
    <dgm:pt modelId="{C00CE025-81C7-4BF1-8449-61BBC56B78B0}" type="sibTrans" cxnId="{53B31D58-14A4-449D-B4E4-1B41A41DD353}">
      <dgm:prSet/>
      <dgm:spPr/>
      <dgm:t>
        <a:bodyPr/>
        <a:lstStyle/>
        <a:p>
          <a:endParaRPr lang="en-US"/>
        </a:p>
      </dgm:t>
    </dgm:pt>
    <dgm:pt modelId="{02E51E8D-49A3-405C-AF68-E8B9B3B08199}">
      <dgm:prSet phldrT="[Text]"/>
      <dgm:spPr/>
      <dgm:t>
        <a:bodyPr/>
        <a:lstStyle/>
        <a:p>
          <a:r>
            <a:rPr lang="en-US" dirty="0" smtClean="0">
              <a:latin typeface="Arial" pitchFamily="34" charset="0"/>
              <a:cs typeface="Arial" pitchFamily="34" charset="0"/>
            </a:rPr>
            <a:t>Positive reviews from program director, faculty and staff</a:t>
          </a:r>
          <a:endParaRPr lang="en-US" dirty="0">
            <a:latin typeface="Arial" pitchFamily="34" charset="0"/>
            <a:cs typeface="Arial" pitchFamily="34" charset="0"/>
          </a:endParaRPr>
        </a:p>
      </dgm:t>
    </dgm:pt>
    <dgm:pt modelId="{833E5D87-38D5-4A4F-A312-8C1DA2EE1757}" type="parTrans" cxnId="{3260F804-144B-4CF1-981B-CD0CB3D3D036}">
      <dgm:prSet/>
      <dgm:spPr/>
      <dgm:t>
        <a:bodyPr/>
        <a:lstStyle/>
        <a:p>
          <a:endParaRPr lang="en-US"/>
        </a:p>
      </dgm:t>
    </dgm:pt>
    <dgm:pt modelId="{40E70B9A-8A4C-47F1-92B9-DEEFBF1BDCBC}" type="sibTrans" cxnId="{3260F804-144B-4CF1-981B-CD0CB3D3D036}">
      <dgm:prSet/>
      <dgm:spPr/>
      <dgm:t>
        <a:bodyPr/>
        <a:lstStyle/>
        <a:p>
          <a:endParaRPr lang="en-US"/>
        </a:p>
      </dgm:t>
    </dgm:pt>
    <dgm:pt modelId="{DCE76FA7-144A-48AE-8906-933349E0B805}">
      <dgm:prSet phldrT="[Text]"/>
      <dgm:spPr/>
      <dgm:t>
        <a:bodyPr/>
        <a:lstStyle/>
        <a:p>
          <a:r>
            <a:rPr lang="en-US" dirty="0" smtClean="0">
              <a:latin typeface="Arial" pitchFamily="34" charset="0"/>
              <a:cs typeface="Arial" pitchFamily="34" charset="0"/>
            </a:rPr>
            <a:t>MANDATORY attendance at one-day debrief and refection session in August</a:t>
          </a:r>
          <a:endParaRPr lang="en-US" dirty="0">
            <a:latin typeface="Arial" pitchFamily="34" charset="0"/>
            <a:cs typeface="Arial" pitchFamily="34" charset="0"/>
          </a:endParaRPr>
        </a:p>
      </dgm:t>
    </dgm:pt>
    <dgm:pt modelId="{04D471E6-9851-4574-843E-FAEA399DA22B}" type="parTrans" cxnId="{107E5FD2-1691-468D-9374-F5DF08CF5679}">
      <dgm:prSet/>
      <dgm:spPr/>
      <dgm:t>
        <a:bodyPr/>
        <a:lstStyle/>
        <a:p>
          <a:endParaRPr lang="en-US"/>
        </a:p>
      </dgm:t>
    </dgm:pt>
    <dgm:pt modelId="{B1561409-81D8-43B0-AF1B-0CD1F0AA12AC}" type="sibTrans" cxnId="{107E5FD2-1691-468D-9374-F5DF08CF5679}">
      <dgm:prSet/>
      <dgm:spPr/>
      <dgm:t>
        <a:bodyPr/>
        <a:lstStyle/>
        <a:p>
          <a:endParaRPr lang="en-US"/>
        </a:p>
      </dgm:t>
    </dgm:pt>
    <dgm:pt modelId="{F42259CB-078F-4722-AC31-E0722F2D2861}" type="pres">
      <dgm:prSet presAssocID="{77893030-BAAA-40DF-9263-A161011009E5}" presName="Name0" presStyleCnt="0">
        <dgm:presLayoutVars>
          <dgm:dir/>
          <dgm:animLvl val="lvl"/>
          <dgm:resizeHandles val="exact"/>
        </dgm:presLayoutVars>
      </dgm:prSet>
      <dgm:spPr/>
      <dgm:t>
        <a:bodyPr/>
        <a:lstStyle/>
        <a:p>
          <a:endParaRPr lang="en-US"/>
        </a:p>
      </dgm:t>
    </dgm:pt>
    <dgm:pt modelId="{A43F7B56-A7A2-4780-9620-5B9CD712FAFF}" type="pres">
      <dgm:prSet presAssocID="{D83B3FE8-108D-4994-B198-057092ECB0D1}" presName="composite" presStyleCnt="0"/>
      <dgm:spPr/>
    </dgm:pt>
    <dgm:pt modelId="{5E81AA28-4FC6-4F21-86E8-0B4DD7BCBB47}" type="pres">
      <dgm:prSet presAssocID="{D83B3FE8-108D-4994-B198-057092ECB0D1}" presName="parTx" presStyleLbl="alignNode1" presStyleIdx="0" presStyleCnt="4">
        <dgm:presLayoutVars>
          <dgm:chMax val="0"/>
          <dgm:chPref val="0"/>
          <dgm:bulletEnabled val="1"/>
        </dgm:presLayoutVars>
      </dgm:prSet>
      <dgm:spPr/>
      <dgm:t>
        <a:bodyPr/>
        <a:lstStyle/>
        <a:p>
          <a:endParaRPr lang="en-US"/>
        </a:p>
      </dgm:t>
    </dgm:pt>
    <dgm:pt modelId="{395371A8-36F5-424C-9928-BDCB5EA973F2}" type="pres">
      <dgm:prSet presAssocID="{D83B3FE8-108D-4994-B198-057092ECB0D1}" presName="desTx" presStyleLbl="alignAccFollowNode1" presStyleIdx="0" presStyleCnt="4">
        <dgm:presLayoutVars>
          <dgm:bulletEnabled val="1"/>
        </dgm:presLayoutVars>
      </dgm:prSet>
      <dgm:spPr/>
      <dgm:t>
        <a:bodyPr/>
        <a:lstStyle/>
        <a:p>
          <a:endParaRPr lang="en-US"/>
        </a:p>
      </dgm:t>
    </dgm:pt>
    <dgm:pt modelId="{3D8EFD49-A61B-481F-ADC2-0A1D53C94DCA}" type="pres">
      <dgm:prSet presAssocID="{2358F1DC-115C-4EC6-A090-2D8E74C844FA}" presName="space" presStyleCnt="0"/>
      <dgm:spPr/>
    </dgm:pt>
    <dgm:pt modelId="{100F7D60-D2B9-43E1-B4F6-3F0108789175}" type="pres">
      <dgm:prSet presAssocID="{31C6A29E-4ADA-454E-8048-B2B1402CCE8F}" presName="composite" presStyleCnt="0"/>
      <dgm:spPr/>
    </dgm:pt>
    <dgm:pt modelId="{F33D62BB-1904-427F-9296-703247F5DC56}" type="pres">
      <dgm:prSet presAssocID="{31C6A29E-4ADA-454E-8048-B2B1402CCE8F}" presName="parTx" presStyleLbl="alignNode1" presStyleIdx="1" presStyleCnt="4">
        <dgm:presLayoutVars>
          <dgm:chMax val="0"/>
          <dgm:chPref val="0"/>
          <dgm:bulletEnabled val="1"/>
        </dgm:presLayoutVars>
      </dgm:prSet>
      <dgm:spPr/>
      <dgm:t>
        <a:bodyPr/>
        <a:lstStyle/>
        <a:p>
          <a:endParaRPr lang="en-US"/>
        </a:p>
      </dgm:t>
    </dgm:pt>
    <dgm:pt modelId="{3AECC635-E5DE-409A-B2E8-AD3F5425C4D5}" type="pres">
      <dgm:prSet presAssocID="{31C6A29E-4ADA-454E-8048-B2B1402CCE8F}" presName="desTx" presStyleLbl="alignAccFollowNode1" presStyleIdx="1" presStyleCnt="4">
        <dgm:presLayoutVars>
          <dgm:bulletEnabled val="1"/>
        </dgm:presLayoutVars>
      </dgm:prSet>
      <dgm:spPr/>
      <dgm:t>
        <a:bodyPr/>
        <a:lstStyle/>
        <a:p>
          <a:endParaRPr lang="en-US"/>
        </a:p>
      </dgm:t>
    </dgm:pt>
    <dgm:pt modelId="{AA22C345-AB5B-44F6-B081-C8DE447468E0}" type="pres">
      <dgm:prSet presAssocID="{C09B8151-06DB-45E5-89AA-B452E419B9DE}" presName="space" presStyleCnt="0"/>
      <dgm:spPr/>
    </dgm:pt>
    <dgm:pt modelId="{57B7E79E-DC7D-43F9-9381-32D9FDD611F3}" type="pres">
      <dgm:prSet presAssocID="{0D8814C9-B1E7-48EA-8839-8E58B0993158}" presName="composite" presStyleCnt="0"/>
      <dgm:spPr/>
    </dgm:pt>
    <dgm:pt modelId="{73D4E4BB-2067-48BB-B034-3C8FBFBF1A29}" type="pres">
      <dgm:prSet presAssocID="{0D8814C9-B1E7-48EA-8839-8E58B0993158}" presName="parTx" presStyleLbl="alignNode1" presStyleIdx="2" presStyleCnt="4">
        <dgm:presLayoutVars>
          <dgm:chMax val="0"/>
          <dgm:chPref val="0"/>
          <dgm:bulletEnabled val="1"/>
        </dgm:presLayoutVars>
      </dgm:prSet>
      <dgm:spPr/>
      <dgm:t>
        <a:bodyPr/>
        <a:lstStyle/>
        <a:p>
          <a:endParaRPr lang="en-US"/>
        </a:p>
      </dgm:t>
    </dgm:pt>
    <dgm:pt modelId="{A8DAC4E0-CB8B-41CF-AFC9-3D11FB150C96}" type="pres">
      <dgm:prSet presAssocID="{0D8814C9-B1E7-48EA-8839-8E58B0993158}" presName="desTx" presStyleLbl="alignAccFollowNode1" presStyleIdx="2" presStyleCnt="4">
        <dgm:presLayoutVars>
          <dgm:bulletEnabled val="1"/>
        </dgm:presLayoutVars>
      </dgm:prSet>
      <dgm:spPr/>
      <dgm:t>
        <a:bodyPr/>
        <a:lstStyle/>
        <a:p>
          <a:endParaRPr lang="en-US"/>
        </a:p>
      </dgm:t>
    </dgm:pt>
    <dgm:pt modelId="{EC070353-444A-4931-AF5A-96B51EB2B2D8}" type="pres">
      <dgm:prSet presAssocID="{9538C16D-C712-4F8B-946F-0F8CE0611339}" presName="space" presStyleCnt="0"/>
      <dgm:spPr/>
    </dgm:pt>
    <dgm:pt modelId="{B04D750B-4D2A-4FFA-B756-BAA57CB6894C}" type="pres">
      <dgm:prSet presAssocID="{1824AEEB-359C-4DEC-A029-354FB869AF62}" presName="composite" presStyleCnt="0"/>
      <dgm:spPr/>
    </dgm:pt>
    <dgm:pt modelId="{B3217880-5923-487E-B160-D225F9A4B7A4}" type="pres">
      <dgm:prSet presAssocID="{1824AEEB-359C-4DEC-A029-354FB869AF62}" presName="parTx" presStyleLbl="alignNode1" presStyleIdx="3" presStyleCnt="4">
        <dgm:presLayoutVars>
          <dgm:chMax val="0"/>
          <dgm:chPref val="0"/>
          <dgm:bulletEnabled val="1"/>
        </dgm:presLayoutVars>
      </dgm:prSet>
      <dgm:spPr/>
      <dgm:t>
        <a:bodyPr/>
        <a:lstStyle/>
        <a:p>
          <a:endParaRPr lang="en-US"/>
        </a:p>
      </dgm:t>
    </dgm:pt>
    <dgm:pt modelId="{92B16DD2-BCF2-4F57-B623-7B49DF2B0917}" type="pres">
      <dgm:prSet presAssocID="{1824AEEB-359C-4DEC-A029-354FB869AF62}" presName="desTx" presStyleLbl="alignAccFollowNode1" presStyleIdx="3" presStyleCnt="4">
        <dgm:presLayoutVars>
          <dgm:bulletEnabled val="1"/>
        </dgm:presLayoutVars>
      </dgm:prSet>
      <dgm:spPr/>
      <dgm:t>
        <a:bodyPr/>
        <a:lstStyle/>
        <a:p>
          <a:endParaRPr lang="en-US"/>
        </a:p>
      </dgm:t>
    </dgm:pt>
  </dgm:ptLst>
  <dgm:cxnLst>
    <dgm:cxn modelId="{096E0917-BAC8-4487-99E9-70ABC041BEE6}" type="presOf" srcId="{31C6A29E-4ADA-454E-8048-B2B1402CCE8F}" destId="{F33D62BB-1904-427F-9296-703247F5DC56}" srcOrd="0" destOrd="0" presId="urn:microsoft.com/office/officeart/2005/8/layout/hList1"/>
    <dgm:cxn modelId="{1360617F-3B23-4B5B-99F0-88800BAA87E0}" type="presOf" srcId="{0D8814C9-B1E7-48EA-8839-8E58B0993158}" destId="{73D4E4BB-2067-48BB-B034-3C8FBFBF1A29}" srcOrd="0" destOrd="0" presId="urn:microsoft.com/office/officeart/2005/8/layout/hList1"/>
    <dgm:cxn modelId="{107E5FD2-1691-468D-9374-F5DF08CF5679}" srcId="{1824AEEB-359C-4DEC-A029-354FB869AF62}" destId="{DCE76FA7-144A-48AE-8906-933349E0B805}" srcOrd="0" destOrd="0" parTransId="{04D471E6-9851-4574-843E-FAEA399DA22B}" sibTransId="{B1561409-81D8-43B0-AF1B-0CD1F0AA12AC}"/>
    <dgm:cxn modelId="{8E447E36-F3EB-4C69-931F-62972DB9341E}" srcId="{77893030-BAAA-40DF-9263-A161011009E5}" destId="{0D8814C9-B1E7-48EA-8839-8E58B0993158}" srcOrd="2" destOrd="0" parTransId="{FE0F9DBC-5590-4CDA-BAF8-0742E01059AB}" sibTransId="{9538C16D-C712-4F8B-946F-0F8CE0611339}"/>
    <dgm:cxn modelId="{31528167-89C0-4A69-901D-BCD0575D0381}" srcId="{31C6A29E-4ADA-454E-8048-B2B1402CCE8F}" destId="{D09B534A-8D6B-4191-9EAF-E79302EB1E61}" srcOrd="0" destOrd="0" parTransId="{4911E3FA-4DC8-4403-9290-3F5BDF415BDE}" sibTransId="{A1969E85-43C7-4223-952C-862778B1DDD5}"/>
    <dgm:cxn modelId="{4569B5C6-9F39-4F17-8518-5B7B07D52747}" srcId="{77893030-BAAA-40DF-9263-A161011009E5}" destId="{31C6A29E-4ADA-454E-8048-B2B1402CCE8F}" srcOrd="1" destOrd="0" parTransId="{D54C4F30-5749-4CAC-AB51-576191B7879E}" sibTransId="{C09B8151-06DB-45E5-89AA-B452E419B9DE}"/>
    <dgm:cxn modelId="{C4BA3466-964D-48D9-B044-0AEC5F535FC4}" srcId="{77893030-BAAA-40DF-9263-A161011009E5}" destId="{1824AEEB-359C-4DEC-A029-354FB869AF62}" srcOrd="3" destOrd="0" parTransId="{C7302082-C79B-4CF3-97F1-689E6E947F6A}" sibTransId="{02D4A41C-9B1B-45FA-8D6E-967638262F3B}"/>
    <dgm:cxn modelId="{F48278E9-4DFB-46E2-8C4A-A9D5375EE21F}" type="presOf" srcId="{77893030-BAAA-40DF-9263-A161011009E5}" destId="{F42259CB-078F-4722-AC31-E0722F2D2861}" srcOrd="0" destOrd="0" presId="urn:microsoft.com/office/officeart/2005/8/layout/hList1"/>
    <dgm:cxn modelId="{75BD41A2-3A5D-44CB-9201-2117BE8BC6AB}" srcId="{D83B3FE8-108D-4994-B198-057092ECB0D1}" destId="{664B7BF7-A164-4AE2-AF96-DF98F4161C46}" srcOrd="1" destOrd="0" parTransId="{596781A0-EBE9-4266-AC62-2C9873C8963B}" sibTransId="{50FD74C7-7052-4B5B-AC61-DFD548DA8B44}"/>
    <dgm:cxn modelId="{92CF2451-7B30-415D-AF23-2D920C69B694}" type="presOf" srcId="{D09B534A-8D6B-4191-9EAF-E79302EB1E61}" destId="{3AECC635-E5DE-409A-B2E8-AD3F5425C4D5}" srcOrd="0" destOrd="0" presId="urn:microsoft.com/office/officeart/2005/8/layout/hList1"/>
    <dgm:cxn modelId="{9CEFEC40-8197-4656-9B3C-4FFC6D8AA1BE}" srcId="{77893030-BAAA-40DF-9263-A161011009E5}" destId="{D83B3FE8-108D-4994-B198-057092ECB0D1}" srcOrd="0" destOrd="0" parTransId="{76109E91-DBE4-4868-B220-1DD5DDC19240}" sibTransId="{2358F1DC-115C-4EC6-A090-2D8E74C844FA}"/>
    <dgm:cxn modelId="{53B31D58-14A4-449D-B4E4-1B41A41DD353}" srcId="{31C6A29E-4ADA-454E-8048-B2B1402CCE8F}" destId="{31CCE687-2ECA-475D-A545-9C6782C3D903}" srcOrd="1" destOrd="0" parTransId="{2AF23E7D-EDEA-4678-975C-66BF4190C365}" sibTransId="{C00CE025-81C7-4BF1-8449-61BBC56B78B0}"/>
    <dgm:cxn modelId="{7633CDBE-4348-4253-90B1-BE51A87B37EB}" type="presOf" srcId="{31CCE687-2ECA-475D-A545-9C6782C3D903}" destId="{3AECC635-E5DE-409A-B2E8-AD3F5425C4D5}" srcOrd="0" destOrd="1" presId="urn:microsoft.com/office/officeart/2005/8/layout/hList1"/>
    <dgm:cxn modelId="{10FA1A08-CAF7-4AD9-A956-379BD12E1712}" type="presOf" srcId="{02E51E8D-49A3-405C-AF68-E8B9B3B08199}" destId="{A8DAC4E0-CB8B-41CF-AFC9-3D11FB150C96}" srcOrd="0" destOrd="0" presId="urn:microsoft.com/office/officeart/2005/8/layout/hList1"/>
    <dgm:cxn modelId="{84EF5202-9E66-4F06-92B6-97B69B297482}" type="presOf" srcId="{DCE76FA7-144A-48AE-8906-933349E0B805}" destId="{92B16DD2-BCF2-4F57-B623-7B49DF2B0917}" srcOrd="0" destOrd="0" presId="urn:microsoft.com/office/officeart/2005/8/layout/hList1"/>
    <dgm:cxn modelId="{FB055FFB-E4D1-4127-9796-5BC3740919B6}" type="presOf" srcId="{1824AEEB-359C-4DEC-A029-354FB869AF62}" destId="{B3217880-5923-487E-B160-D225F9A4B7A4}" srcOrd="0" destOrd="0" presId="urn:microsoft.com/office/officeart/2005/8/layout/hList1"/>
    <dgm:cxn modelId="{904EBE89-C2BA-46C3-9B2F-9E52ECA54518}" type="presOf" srcId="{D83B3FE8-108D-4994-B198-057092ECB0D1}" destId="{5E81AA28-4FC6-4F21-86E8-0B4DD7BCBB47}" srcOrd="0" destOrd="0" presId="urn:microsoft.com/office/officeart/2005/8/layout/hList1"/>
    <dgm:cxn modelId="{7556C0E6-45E1-4134-AF0B-5F088E1524BC}" type="presOf" srcId="{21985C5E-A317-46A6-B6CF-9B671ABE4D51}" destId="{395371A8-36F5-424C-9928-BDCB5EA973F2}" srcOrd="0" destOrd="0" presId="urn:microsoft.com/office/officeart/2005/8/layout/hList1"/>
    <dgm:cxn modelId="{A7204E0F-5D32-4E6A-8EA3-6BFA7B51C260}" srcId="{D83B3FE8-108D-4994-B198-057092ECB0D1}" destId="{21985C5E-A317-46A6-B6CF-9B671ABE4D51}" srcOrd="0" destOrd="0" parTransId="{CABF9030-899B-41F1-9B13-718A47054C35}" sibTransId="{93AD721E-6F7D-4623-8305-4DF6C9F85AEB}"/>
    <dgm:cxn modelId="{3566CD2D-F3AC-4991-B278-2A3853DDE0D9}" type="presOf" srcId="{664B7BF7-A164-4AE2-AF96-DF98F4161C46}" destId="{395371A8-36F5-424C-9928-BDCB5EA973F2}" srcOrd="0" destOrd="1" presId="urn:microsoft.com/office/officeart/2005/8/layout/hList1"/>
    <dgm:cxn modelId="{3260F804-144B-4CF1-981B-CD0CB3D3D036}" srcId="{0D8814C9-B1E7-48EA-8839-8E58B0993158}" destId="{02E51E8D-49A3-405C-AF68-E8B9B3B08199}" srcOrd="0" destOrd="0" parTransId="{833E5D87-38D5-4A4F-A312-8C1DA2EE1757}" sibTransId="{40E70B9A-8A4C-47F1-92B9-DEEFBF1BDCBC}"/>
    <dgm:cxn modelId="{055A7A54-BA16-4AB0-98A4-4CEDED2A2735}" type="presParOf" srcId="{F42259CB-078F-4722-AC31-E0722F2D2861}" destId="{A43F7B56-A7A2-4780-9620-5B9CD712FAFF}" srcOrd="0" destOrd="0" presId="urn:microsoft.com/office/officeart/2005/8/layout/hList1"/>
    <dgm:cxn modelId="{51D4D96D-C170-4FBC-B3F8-DF25B797B05F}" type="presParOf" srcId="{A43F7B56-A7A2-4780-9620-5B9CD712FAFF}" destId="{5E81AA28-4FC6-4F21-86E8-0B4DD7BCBB47}" srcOrd="0" destOrd="0" presId="urn:microsoft.com/office/officeart/2005/8/layout/hList1"/>
    <dgm:cxn modelId="{D93AF464-0A03-4998-B4CB-37E87198B185}" type="presParOf" srcId="{A43F7B56-A7A2-4780-9620-5B9CD712FAFF}" destId="{395371A8-36F5-424C-9928-BDCB5EA973F2}" srcOrd="1" destOrd="0" presId="urn:microsoft.com/office/officeart/2005/8/layout/hList1"/>
    <dgm:cxn modelId="{4D359F26-E845-4DB0-9A57-B82DEEE86B3C}" type="presParOf" srcId="{F42259CB-078F-4722-AC31-E0722F2D2861}" destId="{3D8EFD49-A61B-481F-ADC2-0A1D53C94DCA}" srcOrd="1" destOrd="0" presId="urn:microsoft.com/office/officeart/2005/8/layout/hList1"/>
    <dgm:cxn modelId="{A9045148-0748-4B77-B637-DACA09930CC1}" type="presParOf" srcId="{F42259CB-078F-4722-AC31-E0722F2D2861}" destId="{100F7D60-D2B9-43E1-B4F6-3F0108789175}" srcOrd="2" destOrd="0" presId="urn:microsoft.com/office/officeart/2005/8/layout/hList1"/>
    <dgm:cxn modelId="{78876614-6471-456D-96EA-E1A3D1949D63}" type="presParOf" srcId="{100F7D60-D2B9-43E1-B4F6-3F0108789175}" destId="{F33D62BB-1904-427F-9296-703247F5DC56}" srcOrd="0" destOrd="0" presId="urn:microsoft.com/office/officeart/2005/8/layout/hList1"/>
    <dgm:cxn modelId="{5BCA2DBB-E6D8-4E43-B602-8022A29B9D95}" type="presParOf" srcId="{100F7D60-D2B9-43E1-B4F6-3F0108789175}" destId="{3AECC635-E5DE-409A-B2E8-AD3F5425C4D5}" srcOrd="1" destOrd="0" presId="urn:microsoft.com/office/officeart/2005/8/layout/hList1"/>
    <dgm:cxn modelId="{4CA2F42D-0131-4C5D-A211-E40E61C738F5}" type="presParOf" srcId="{F42259CB-078F-4722-AC31-E0722F2D2861}" destId="{AA22C345-AB5B-44F6-B081-C8DE447468E0}" srcOrd="3" destOrd="0" presId="urn:microsoft.com/office/officeart/2005/8/layout/hList1"/>
    <dgm:cxn modelId="{A6500DDA-326A-495F-B2AA-EAA9F176AA9F}" type="presParOf" srcId="{F42259CB-078F-4722-AC31-E0722F2D2861}" destId="{57B7E79E-DC7D-43F9-9381-32D9FDD611F3}" srcOrd="4" destOrd="0" presId="urn:microsoft.com/office/officeart/2005/8/layout/hList1"/>
    <dgm:cxn modelId="{5A0D7DE7-4FC8-42A5-82D8-C92FD9302D20}" type="presParOf" srcId="{57B7E79E-DC7D-43F9-9381-32D9FDD611F3}" destId="{73D4E4BB-2067-48BB-B034-3C8FBFBF1A29}" srcOrd="0" destOrd="0" presId="urn:microsoft.com/office/officeart/2005/8/layout/hList1"/>
    <dgm:cxn modelId="{EBC7D052-B5D9-4AFC-B1C3-56600A221B5B}" type="presParOf" srcId="{57B7E79E-DC7D-43F9-9381-32D9FDD611F3}" destId="{A8DAC4E0-CB8B-41CF-AFC9-3D11FB150C96}" srcOrd="1" destOrd="0" presId="urn:microsoft.com/office/officeart/2005/8/layout/hList1"/>
    <dgm:cxn modelId="{BE1FA896-9BA8-408F-B0F8-81EB69B7CFB6}" type="presParOf" srcId="{F42259CB-078F-4722-AC31-E0722F2D2861}" destId="{EC070353-444A-4931-AF5A-96B51EB2B2D8}" srcOrd="5" destOrd="0" presId="urn:microsoft.com/office/officeart/2005/8/layout/hList1"/>
    <dgm:cxn modelId="{04911CD3-DA9E-44D5-B796-97399DDD32C2}" type="presParOf" srcId="{F42259CB-078F-4722-AC31-E0722F2D2861}" destId="{B04D750B-4D2A-4FFA-B756-BAA57CB6894C}" srcOrd="6" destOrd="0" presId="urn:microsoft.com/office/officeart/2005/8/layout/hList1"/>
    <dgm:cxn modelId="{74447DBC-E45A-47E2-A0E5-BE2CCCF23716}" type="presParOf" srcId="{B04D750B-4D2A-4FFA-B756-BAA57CB6894C}" destId="{B3217880-5923-487E-B160-D225F9A4B7A4}" srcOrd="0" destOrd="0" presId="urn:microsoft.com/office/officeart/2005/8/layout/hList1"/>
    <dgm:cxn modelId="{85572AD0-7F8B-4D04-861F-27A53662B116}" type="presParOf" srcId="{B04D750B-4D2A-4FFA-B756-BAA57CB6894C}" destId="{92B16DD2-BCF2-4F57-B623-7B49DF2B0917}"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DFC280C-0062-4BD9-9C69-03CCA47DD482}" type="doc">
      <dgm:prSet loTypeId="urn:microsoft.com/office/officeart/2005/8/layout/chevron1" loCatId="process" qsTypeId="urn:microsoft.com/office/officeart/2005/8/quickstyle/simple1" qsCatId="simple" csTypeId="urn:microsoft.com/office/officeart/2005/8/colors/accent1_2" csCatId="accent1" phldr="1"/>
      <dgm:spPr/>
    </dgm:pt>
    <dgm:pt modelId="{CD971E86-BBB6-4D32-82A1-AA6B04DCB1EF}">
      <dgm:prSet phldrT="[Text]"/>
      <dgm:spPr/>
      <dgm:t>
        <a:bodyPr/>
        <a:lstStyle/>
        <a:p>
          <a:r>
            <a:rPr lang="en-US" dirty="0" smtClean="0">
              <a:latin typeface="Arial" pitchFamily="34" charset="0"/>
              <a:cs typeface="Arial" pitchFamily="34" charset="0"/>
            </a:rPr>
            <a:t>Call Ms. Jackson back</a:t>
          </a:r>
          <a:endParaRPr lang="en-US" dirty="0">
            <a:latin typeface="Arial" pitchFamily="34" charset="0"/>
            <a:cs typeface="Arial" pitchFamily="34" charset="0"/>
          </a:endParaRPr>
        </a:p>
      </dgm:t>
    </dgm:pt>
    <dgm:pt modelId="{9641AD19-CC4D-4150-B0E9-5BB27D893F49}" type="parTrans" cxnId="{68C23417-1E5A-4DC7-8E38-81F8C872F40F}">
      <dgm:prSet/>
      <dgm:spPr/>
      <dgm:t>
        <a:bodyPr/>
        <a:lstStyle/>
        <a:p>
          <a:endParaRPr lang="en-US"/>
        </a:p>
      </dgm:t>
    </dgm:pt>
    <dgm:pt modelId="{41297D66-05F7-4F31-B2EF-18A4ADDEBA7B}" type="sibTrans" cxnId="{68C23417-1E5A-4DC7-8E38-81F8C872F40F}">
      <dgm:prSet/>
      <dgm:spPr/>
      <dgm:t>
        <a:bodyPr/>
        <a:lstStyle/>
        <a:p>
          <a:endParaRPr lang="en-US"/>
        </a:p>
      </dgm:t>
    </dgm:pt>
    <dgm:pt modelId="{13879A07-65F3-494C-8B91-8A62F7D6BCC9}">
      <dgm:prSet phldrT="[Text]"/>
      <dgm:spPr/>
      <dgm:t>
        <a:bodyPr/>
        <a:lstStyle/>
        <a:p>
          <a:r>
            <a:rPr lang="en-US" dirty="0" smtClean="0">
              <a:latin typeface="Arial" pitchFamily="34" charset="0"/>
              <a:cs typeface="Arial" pitchFamily="34" charset="0"/>
            </a:rPr>
            <a:t>Call Ms. Jackson first</a:t>
          </a:r>
          <a:endParaRPr lang="en-US" dirty="0">
            <a:latin typeface="Arial" pitchFamily="34" charset="0"/>
            <a:cs typeface="Arial" pitchFamily="34" charset="0"/>
          </a:endParaRPr>
        </a:p>
      </dgm:t>
    </dgm:pt>
    <dgm:pt modelId="{30F6617F-B791-4D40-90E1-378ABE7C57BB}" type="parTrans" cxnId="{66737781-483E-4DB6-B6C6-6F7DDA4A13AE}">
      <dgm:prSet/>
      <dgm:spPr/>
      <dgm:t>
        <a:bodyPr/>
        <a:lstStyle/>
        <a:p>
          <a:endParaRPr lang="en-US"/>
        </a:p>
      </dgm:t>
    </dgm:pt>
    <dgm:pt modelId="{11DCA2AF-C92C-4521-BCF9-359A750E9D17}" type="sibTrans" cxnId="{66737781-483E-4DB6-B6C6-6F7DDA4A13AE}">
      <dgm:prSet/>
      <dgm:spPr/>
      <dgm:t>
        <a:bodyPr/>
        <a:lstStyle/>
        <a:p>
          <a:endParaRPr lang="en-US"/>
        </a:p>
      </dgm:t>
    </dgm:pt>
    <dgm:pt modelId="{3C909A0D-BD93-4EF4-BEFD-A6F052BFAF2A}">
      <dgm:prSet phldrT="[Text]"/>
      <dgm:spPr/>
      <dgm:t>
        <a:bodyPr/>
        <a:lstStyle/>
        <a:p>
          <a:r>
            <a:rPr lang="en-US" dirty="0" smtClean="0">
              <a:latin typeface="Arial" pitchFamily="34" charset="0"/>
              <a:cs typeface="Arial" pitchFamily="34" charset="0"/>
            </a:rPr>
            <a:t>Call HOME!!!</a:t>
          </a:r>
          <a:endParaRPr lang="en-US" dirty="0">
            <a:latin typeface="Arial" pitchFamily="34" charset="0"/>
            <a:cs typeface="Arial" pitchFamily="34" charset="0"/>
          </a:endParaRPr>
        </a:p>
      </dgm:t>
    </dgm:pt>
    <dgm:pt modelId="{AA2EB313-2E83-4F2E-9E01-07DBA92B8B58}" type="parTrans" cxnId="{DA4BA67F-126A-4C3B-9351-67ACB76C971C}">
      <dgm:prSet/>
      <dgm:spPr/>
      <dgm:t>
        <a:bodyPr/>
        <a:lstStyle/>
        <a:p>
          <a:endParaRPr lang="en-US"/>
        </a:p>
      </dgm:t>
    </dgm:pt>
    <dgm:pt modelId="{97058F9F-F3FA-456E-BD1A-580DBCF0D70E}" type="sibTrans" cxnId="{DA4BA67F-126A-4C3B-9351-67ACB76C971C}">
      <dgm:prSet/>
      <dgm:spPr/>
      <dgm:t>
        <a:bodyPr/>
        <a:lstStyle/>
        <a:p>
          <a:endParaRPr lang="en-US"/>
        </a:p>
      </dgm:t>
    </dgm:pt>
    <dgm:pt modelId="{F2F06849-5990-45D4-A4BA-8B3AF570A997}" type="pres">
      <dgm:prSet presAssocID="{3DFC280C-0062-4BD9-9C69-03CCA47DD482}" presName="Name0" presStyleCnt="0">
        <dgm:presLayoutVars>
          <dgm:dir/>
          <dgm:animLvl val="lvl"/>
          <dgm:resizeHandles val="exact"/>
        </dgm:presLayoutVars>
      </dgm:prSet>
      <dgm:spPr/>
    </dgm:pt>
    <dgm:pt modelId="{4976DF56-E091-498C-9072-6648442C4131}" type="pres">
      <dgm:prSet presAssocID="{CD971E86-BBB6-4D32-82A1-AA6B04DCB1EF}" presName="parTxOnly" presStyleLbl="node1" presStyleIdx="0" presStyleCnt="3">
        <dgm:presLayoutVars>
          <dgm:chMax val="0"/>
          <dgm:chPref val="0"/>
          <dgm:bulletEnabled val="1"/>
        </dgm:presLayoutVars>
      </dgm:prSet>
      <dgm:spPr/>
      <dgm:t>
        <a:bodyPr/>
        <a:lstStyle/>
        <a:p>
          <a:endParaRPr lang="en-US"/>
        </a:p>
      </dgm:t>
    </dgm:pt>
    <dgm:pt modelId="{88E7B329-113D-4136-A876-D70495014582}" type="pres">
      <dgm:prSet presAssocID="{41297D66-05F7-4F31-B2EF-18A4ADDEBA7B}" presName="parTxOnlySpace" presStyleCnt="0"/>
      <dgm:spPr/>
    </dgm:pt>
    <dgm:pt modelId="{183951E8-9EA0-44CC-BBC6-081830A9008B}" type="pres">
      <dgm:prSet presAssocID="{13879A07-65F3-494C-8B91-8A62F7D6BCC9}" presName="parTxOnly" presStyleLbl="node1" presStyleIdx="1" presStyleCnt="3">
        <dgm:presLayoutVars>
          <dgm:chMax val="0"/>
          <dgm:chPref val="0"/>
          <dgm:bulletEnabled val="1"/>
        </dgm:presLayoutVars>
      </dgm:prSet>
      <dgm:spPr/>
      <dgm:t>
        <a:bodyPr/>
        <a:lstStyle/>
        <a:p>
          <a:endParaRPr lang="en-US"/>
        </a:p>
      </dgm:t>
    </dgm:pt>
    <dgm:pt modelId="{AC153AB1-FBAD-4F37-9000-DF6E4BDEB267}" type="pres">
      <dgm:prSet presAssocID="{11DCA2AF-C92C-4521-BCF9-359A750E9D17}" presName="parTxOnlySpace" presStyleCnt="0"/>
      <dgm:spPr/>
    </dgm:pt>
    <dgm:pt modelId="{66C4B343-FF5E-4740-9C42-918B9AB63832}" type="pres">
      <dgm:prSet presAssocID="{3C909A0D-BD93-4EF4-BEFD-A6F052BFAF2A}" presName="parTxOnly" presStyleLbl="node1" presStyleIdx="2" presStyleCnt="3">
        <dgm:presLayoutVars>
          <dgm:chMax val="0"/>
          <dgm:chPref val="0"/>
          <dgm:bulletEnabled val="1"/>
        </dgm:presLayoutVars>
      </dgm:prSet>
      <dgm:spPr/>
      <dgm:t>
        <a:bodyPr/>
        <a:lstStyle/>
        <a:p>
          <a:endParaRPr lang="en-US"/>
        </a:p>
      </dgm:t>
    </dgm:pt>
  </dgm:ptLst>
  <dgm:cxnLst>
    <dgm:cxn modelId="{2C2E2A4C-B790-405E-A02E-13FB55050F22}" type="presOf" srcId="{13879A07-65F3-494C-8B91-8A62F7D6BCC9}" destId="{183951E8-9EA0-44CC-BBC6-081830A9008B}" srcOrd="0" destOrd="0" presId="urn:microsoft.com/office/officeart/2005/8/layout/chevron1"/>
    <dgm:cxn modelId="{1E729CDB-CDCD-43E8-8578-4AEF644381DF}" type="presOf" srcId="{3DFC280C-0062-4BD9-9C69-03CCA47DD482}" destId="{F2F06849-5990-45D4-A4BA-8B3AF570A997}" srcOrd="0" destOrd="0" presId="urn:microsoft.com/office/officeart/2005/8/layout/chevron1"/>
    <dgm:cxn modelId="{68C23417-1E5A-4DC7-8E38-81F8C872F40F}" srcId="{3DFC280C-0062-4BD9-9C69-03CCA47DD482}" destId="{CD971E86-BBB6-4D32-82A1-AA6B04DCB1EF}" srcOrd="0" destOrd="0" parTransId="{9641AD19-CC4D-4150-B0E9-5BB27D893F49}" sibTransId="{41297D66-05F7-4F31-B2EF-18A4ADDEBA7B}"/>
    <dgm:cxn modelId="{DB414ECB-181A-4A1A-BCCF-A8FD7682A77F}" type="presOf" srcId="{3C909A0D-BD93-4EF4-BEFD-A6F052BFAF2A}" destId="{66C4B343-FF5E-4740-9C42-918B9AB63832}" srcOrd="0" destOrd="0" presId="urn:microsoft.com/office/officeart/2005/8/layout/chevron1"/>
    <dgm:cxn modelId="{DA4BA67F-126A-4C3B-9351-67ACB76C971C}" srcId="{3DFC280C-0062-4BD9-9C69-03CCA47DD482}" destId="{3C909A0D-BD93-4EF4-BEFD-A6F052BFAF2A}" srcOrd="2" destOrd="0" parTransId="{AA2EB313-2E83-4F2E-9E01-07DBA92B8B58}" sibTransId="{97058F9F-F3FA-456E-BD1A-580DBCF0D70E}"/>
    <dgm:cxn modelId="{66737781-483E-4DB6-B6C6-6F7DDA4A13AE}" srcId="{3DFC280C-0062-4BD9-9C69-03CCA47DD482}" destId="{13879A07-65F3-494C-8B91-8A62F7D6BCC9}" srcOrd="1" destOrd="0" parTransId="{30F6617F-B791-4D40-90E1-378ABE7C57BB}" sibTransId="{11DCA2AF-C92C-4521-BCF9-359A750E9D17}"/>
    <dgm:cxn modelId="{13681787-227F-4819-ADDB-47CF88527136}" type="presOf" srcId="{CD971E86-BBB6-4D32-82A1-AA6B04DCB1EF}" destId="{4976DF56-E091-498C-9072-6648442C4131}" srcOrd="0" destOrd="0" presId="urn:microsoft.com/office/officeart/2005/8/layout/chevron1"/>
    <dgm:cxn modelId="{A33DEEFF-C0CC-48F7-9737-47863D973AF5}" type="presParOf" srcId="{F2F06849-5990-45D4-A4BA-8B3AF570A997}" destId="{4976DF56-E091-498C-9072-6648442C4131}" srcOrd="0" destOrd="0" presId="urn:microsoft.com/office/officeart/2005/8/layout/chevron1"/>
    <dgm:cxn modelId="{F99B77B0-7227-4BDC-9871-B92161EA0D88}" type="presParOf" srcId="{F2F06849-5990-45D4-A4BA-8B3AF570A997}" destId="{88E7B329-113D-4136-A876-D70495014582}" srcOrd="1" destOrd="0" presId="urn:microsoft.com/office/officeart/2005/8/layout/chevron1"/>
    <dgm:cxn modelId="{4EDFBFFE-CF02-47D7-ACD2-2706A2BB7CA0}" type="presParOf" srcId="{F2F06849-5990-45D4-A4BA-8B3AF570A997}" destId="{183951E8-9EA0-44CC-BBC6-081830A9008B}" srcOrd="2" destOrd="0" presId="urn:microsoft.com/office/officeart/2005/8/layout/chevron1"/>
    <dgm:cxn modelId="{591E33E5-DA39-4D7B-81F1-51413910E2F6}" type="presParOf" srcId="{F2F06849-5990-45D4-A4BA-8B3AF570A997}" destId="{AC153AB1-FBAD-4F37-9000-DF6E4BDEB267}" srcOrd="3" destOrd="0" presId="urn:microsoft.com/office/officeart/2005/8/layout/chevron1"/>
    <dgm:cxn modelId="{840F0815-9CE8-43DA-A3DF-70219AAF9BB8}" type="presParOf" srcId="{F2F06849-5990-45D4-A4BA-8B3AF570A997}" destId="{66C4B343-FF5E-4740-9C42-918B9AB63832}"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DFC280C-0062-4BD9-9C69-03CCA47DD482}" type="doc">
      <dgm:prSet loTypeId="urn:microsoft.com/office/officeart/2005/8/layout/default#2" loCatId="list" qsTypeId="urn:microsoft.com/office/officeart/2005/8/quickstyle/simple1" qsCatId="simple" csTypeId="urn:microsoft.com/office/officeart/2005/8/colors/accent1_2" csCatId="accent1" phldr="1"/>
      <dgm:spPr/>
    </dgm:pt>
    <dgm:pt modelId="{CD971E86-BBB6-4D32-82A1-AA6B04DCB1EF}">
      <dgm:prSet phldrT="[Text]"/>
      <dgm:spPr/>
      <dgm:t>
        <a:bodyPr/>
        <a:lstStyle/>
        <a:p>
          <a:r>
            <a:rPr lang="en-US" dirty="0" smtClean="0">
              <a:latin typeface="Arial" pitchFamily="34" charset="0"/>
              <a:cs typeface="Arial" pitchFamily="34" charset="0"/>
            </a:rPr>
            <a:t>Check your packing list!</a:t>
          </a:r>
          <a:endParaRPr lang="en-US" dirty="0">
            <a:latin typeface="Arial" pitchFamily="34" charset="0"/>
            <a:cs typeface="Arial" pitchFamily="34" charset="0"/>
          </a:endParaRPr>
        </a:p>
      </dgm:t>
    </dgm:pt>
    <dgm:pt modelId="{9641AD19-CC4D-4150-B0E9-5BB27D893F49}" type="parTrans" cxnId="{68C23417-1E5A-4DC7-8E38-81F8C872F40F}">
      <dgm:prSet/>
      <dgm:spPr/>
      <dgm:t>
        <a:bodyPr/>
        <a:lstStyle/>
        <a:p>
          <a:endParaRPr lang="en-US"/>
        </a:p>
      </dgm:t>
    </dgm:pt>
    <dgm:pt modelId="{41297D66-05F7-4F31-B2EF-18A4ADDEBA7B}" type="sibTrans" cxnId="{68C23417-1E5A-4DC7-8E38-81F8C872F40F}">
      <dgm:prSet/>
      <dgm:spPr/>
      <dgm:t>
        <a:bodyPr/>
        <a:lstStyle/>
        <a:p>
          <a:endParaRPr lang="en-US"/>
        </a:p>
      </dgm:t>
    </dgm:pt>
    <dgm:pt modelId="{13879A07-65F3-494C-8B91-8A62F7D6BCC9}">
      <dgm:prSet phldrT="[Text]"/>
      <dgm:spPr/>
      <dgm:t>
        <a:bodyPr/>
        <a:lstStyle/>
        <a:p>
          <a:r>
            <a:rPr lang="en-US" dirty="0" smtClean="0">
              <a:latin typeface="Arial" pitchFamily="34" charset="0"/>
              <a:cs typeface="Arial" pitchFamily="34" charset="0"/>
            </a:rPr>
            <a:t>Pack the night before!</a:t>
          </a:r>
          <a:endParaRPr lang="en-US" dirty="0">
            <a:latin typeface="Arial" pitchFamily="34" charset="0"/>
            <a:cs typeface="Arial" pitchFamily="34" charset="0"/>
          </a:endParaRPr>
        </a:p>
      </dgm:t>
    </dgm:pt>
    <dgm:pt modelId="{30F6617F-B791-4D40-90E1-378ABE7C57BB}" type="parTrans" cxnId="{66737781-483E-4DB6-B6C6-6F7DDA4A13AE}">
      <dgm:prSet/>
      <dgm:spPr/>
      <dgm:t>
        <a:bodyPr/>
        <a:lstStyle/>
        <a:p>
          <a:endParaRPr lang="en-US"/>
        </a:p>
      </dgm:t>
    </dgm:pt>
    <dgm:pt modelId="{11DCA2AF-C92C-4521-BCF9-359A750E9D17}" type="sibTrans" cxnId="{66737781-483E-4DB6-B6C6-6F7DDA4A13AE}">
      <dgm:prSet/>
      <dgm:spPr/>
      <dgm:t>
        <a:bodyPr/>
        <a:lstStyle/>
        <a:p>
          <a:endParaRPr lang="en-US"/>
        </a:p>
      </dgm:t>
    </dgm:pt>
    <dgm:pt modelId="{3C909A0D-BD93-4EF4-BEFD-A6F052BFAF2A}">
      <dgm:prSet phldrT="[Text]"/>
      <dgm:spPr/>
      <dgm:t>
        <a:bodyPr/>
        <a:lstStyle/>
        <a:p>
          <a:r>
            <a:rPr lang="en-US" dirty="0" smtClean="0">
              <a:latin typeface="Arial" pitchFamily="34" charset="0"/>
              <a:cs typeface="Arial" pitchFamily="34" charset="0"/>
            </a:rPr>
            <a:t>Parent checks bag!</a:t>
          </a:r>
          <a:endParaRPr lang="en-US" dirty="0">
            <a:latin typeface="Arial" pitchFamily="34" charset="0"/>
            <a:cs typeface="Arial" pitchFamily="34" charset="0"/>
          </a:endParaRPr>
        </a:p>
      </dgm:t>
    </dgm:pt>
    <dgm:pt modelId="{AA2EB313-2E83-4F2E-9E01-07DBA92B8B58}" type="parTrans" cxnId="{DA4BA67F-126A-4C3B-9351-67ACB76C971C}">
      <dgm:prSet/>
      <dgm:spPr/>
      <dgm:t>
        <a:bodyPr/>
        <a:lstStyle/>
        <a:p>
          <a:endParaRPr lang="en-US"/>
        </a:p>
      </dgm:t>
    </dgm:pt>
    <dgm:pt modelId="{97058F9F-F3FA-456E-BD1A-580DBCF0D70E}" type="sibTrans" cxnId="{DA4BA67F-126A-4C3B-9351-67ACB76C971C}">
      <dgm:prSet/>
      <dgm:spPr/>
      <dgm:t>
        <a:bodyPr/>
        <a:lstStyle/>
        <a:p>
          <a:endParaRPr lang="en-US"/>
        </a:p>
      </dgm:t>
    </dgm:pt>
    <dgm:pt modelId="{A9FA858B-0C16-440A-AB5A-152137F501C5}">
      <dgm:prSet phldrT="[Text]"/>
      <dgm:spPr/>
      <dgm:t>
        <a:bodyPr/>
        <a:lstStyle/>
        <a:p>
          <a:r>
            <a:rPr lang="en-US" dirty="0" smtClean="0">
              <a:latin typeface="Arial" pitchFamily="34" charset="0"/>
              <a:cs typeface="Arial" pitchFamily="34" charset="0"/>
            </a:rPr>
            <a:t>Don’t bring ANYTHING extra!</a:t>
          </a:r>
          <a:endParaRPr lang="en-US" dirty="0">
            <a:latin typeface="Arial" pitchFamily="34" charset="0"/>
            <a:cs typeface="Arial" pitchFamily="34" charset="0"/>
          </a:endParaRPr>
        </a:p>
      </dgm:t>
    </dgm:pt>
    <dgm:pt modelId="{52B4D12F-2787-4E75-AA40-C852AA8D2C1C}" type="parTrans" cxnId="{51AD7050-0B12-4A6D-B44B-8777DAA522F7}">
      <dgm:prSet/>
      <dgm:spPr/>
      <dgm:t>
        <a:bodyPr/>
        <a:lstStyle/>
        <a:p>
          <a:endParaRPr lang="en-US"/>
        </a:p>
      </dgm:t>
    </dgm:pt>
    <dgm:pt modelId="{B22C5694-E995-489C-82CF-D7C3485FE476}" type="sibTrans" cxnId="{51AD7050-0B12-4A6D-B44B-8777DAA522F7}">
      <dgm:prSet/>
      <dgm:spPr/>
      <dgm:t>
        <a:bodyPr/>
        <a:lstStyle/>
        <a:p>
          <a:endParaRPr lang="en-US"/>
        </a:p>
      </dgm:t>
    </dgm:pt>
    <dgm:pt modelId="{B282F14D-8FA8-4FF3-A406-FFDC0174DFFB}" type="pres">
      <dgm:prSet presAssocID="{3DFC280C-0062-4BD9-9C69-03CCA47DD482}" presName="diagram" presStyleCnt="0">
        <dgm:presLayoutVars>
          <dgm:dir/>
          <dgm:resizeHandles val="exact"/>
        </dgm:presLayoutVars>
      </dgm:prSet>
      <dgm:spPr/>
    </dgm:pt>
    <dgm:pt modelId="{D0C56C95-D9F7-4FA8-9B35-3E1C2B473334}" type="pres">
      <dgm:prSet presAssocID="{CD971E86-BBB6-4D32-82A1-AA6B04DCB1EF}" presName="node" presStyleLbl="node1" presStyleIdx="0" presStyleCnt="4">
        <dgm:presLayoutVars>
          <dgm:bulletEnabled val="1"/>
        </dgm:presLayoutVars>
      </dgm:prSet>
      <dgm:spPr/>
      <dgm:t>
        <a:bodyPr/>
        <a:lstStyle/>
        <a:p>
          <a:endParaRPr lang="en-US"/>
        </a:p>
      </dgm:t>
    </dgm:pt>
    <dgm:pt modelId="{985FC3F5-F0E4-40B3-9775-D6BE90998DBD}" type="pres">
      <dgm:prSet presAssocID="{41297D66-05F7-4F31-B2EF-18A4ADDEBA7B}" presName="sibTrans" presStyleCnt="0"/>
      <dgm:spPr/>
    </dgm:pt>
    <dgm:pt modelId="{76D6E224-C625-40F4-823C-D48098F4B529}" type="pres">
      <dgm:prSet presAssocID="{13879A07-65F3-494C-8B91-8A62F7D6BCC9}" presName="node" presStyleLbl="node1" presStyleIdx="1" presStyleCnt="4">
        <dgm:presLayoutVars>
          <dgm:bulletEnabled val="1"/>
        </dgm:presLayoutVars>
      </dgm:prSet>
      <dgm:spPr/>
      <dgm:t>
        <a:bodyPr/>
        <a:lstStyle/>
        <a:p>
          <a:endParaRPr lang="en-US"/>
        </a:p>
      </dgm:t>
    </dgm:pt>
    <dgm:pt modelId="{70710813-BEFA-4F66-AC2B-06716DD98663}" type="pres">
      <dgm:prSet presAssocID="{11DCA2AF-C92C-4521-BCF9-359A750E9D17}" presName="sibTrans" presStyleCnt="0"/>
      <dgm:spPr/>
    </dgm:pt>
    <dgm:pt modelId="{19C9A139-A522-41A2-BDC4-7C60DF8D4F71}" type="pres">
      <dgm:prSet presAssocID="{3C909A0D-BD93-4EF4-BEFD-A6F052BFAF2A}" presName="node" presStyleLbl="node1" presStyleIdx="2" presStyleCnt="4">
        <dgm:presLayoutVars>
          <dgm:bulletEnabled val="1"/>
        </dgm:presLayoutVars>
      </dgm:prSet>
      <dgm:spPr/>
      <dgm:t>
        <a:bodyPr/>
        <a:lstStyle/>
        <a:p>
          <a:endParaRPr lang="en-US"/>
        </a:p>
      </dgm:t>
    </dgm:pt>
    <dgm:pt modelId="{22A3F2D3-E8C9-4458-BDEE-0EFA12F5E07C}" type="pres">
      <dgm:prSet presAssocID="{97058F9F-F3FA-456E-BD1A-580DBCF0D70E}" presName="sibTrans" presStyleCnt="0"/>
      <dgm:spPr/>
    </dgm:pt>
    <dgm:pt modelId="{B602DB07-7F54-4F05-B499-35EC79D8B94B}" type="pres">
      <dgm:prSet presAssocID="{A9FA858B-0C16-440A-AB5A-152137F501C5}" presName="node" presStyleLbl="node1" presStyleIdx="3" presStyleCnt="4">
        <dgm:presLayoutVars>
          <dgm:bulletEnabled val="1"/>
        </dgm:presLayoutVars>
      </dgm:prSet>
      <dgm:spPr/>
      <dgm:t>
        <a:bodyPr/>
        <a:lstStyle/>
        <a:p>
          <a:endParaRPr lang="en-US"/>
        </a:p>
      </dgm:t>
    </dgm:pt>
  </dgm:ptLst>
  <dgm:cxnLst>
    <dgm:cxn modelId="{A72803C8-E97B-45CA-823D-C580F24EA4FE}" type="presOf" srcId="{13879A07-65F3-494C-8B91-8A62F7D6BCC9}" destId="{76D6E224-C625-40F4-823C-D48098F4B529}" srcOrd="0" destOrd="0" presId="urn:microsoft.com/office/officeart/2005/8/layout/default#2"/>
    <dgm:cxn modelId="{66737781-483E-4DB6-B6C6-6F7DDA4A13AE}" srcId="{3DFC280C-0062-4BD9-9C69-03CCA47DD482}" destId="{13879A07-65F3-494C-8B91-8A62F7D6BCC9}" srcOrd="1" destOrd="0" parTransId="{30F6617F-B791-4D40-90E1-378ABE7C57BB}" sibTransId="{11DCA2AF-C92C-4521-BCF9-359A750E9D17}"/>
    <dgm:cxn modelId="{51AD7050-0B12-4A6D-B44B-8777DAA522F7}" srcId="{3DFC280C-0062-4BD9-9C69-03CCA47DD482}" destId="{A9FA858B-0C16-440A-AB5A-152137F501C5}" srcOrd="3" destOrd="0" parTransId="{52B4D12F-2787-4E75-AA40-C852AA8D2C1C}" sibTransId="{B22C5694-E995-489C-82CF-D7C3485FE476}"/>
    <dgm:cxn modelId="{3A6FE4CD-2DB3-4C91-9963-154188C7A55C}" type="presOf" srcId="{A9FA858B-0C16-440A-AB5A-152137F501C5}" destId="{B602DB07-7F54-4F05-B499-35EC79D8B94B}" srcOrd="0" destOrd="0" presId="urn:microsoft.com/office/officeart/2005/8/layout/default#2"/>
    <dgm:cxn modelId="{3ABC41C0-A07A-43ED-844D-DCF9909D04EF}" type="presOf" srcId="{CD971E86-BBB6-4D32-82A1-AA6B04DCB1EF}" destId="{D0C56C95-D9F7-4FA8-9B35-3E1C2B473334}" srcOrd="0" destOrd="0" presId="urn:microsoft.com/office/officeart/2005/8/layout/default#2"/>
    <dgm:cxn modelId="{DA4BA67F-126A-4C3B-9351-67ACB76C971C}" srcId="{3DFC280C-0062-4BD9-9C69-03CCA47DD482}" destId="{3C909A0D-BD93-4EF4-BEFD-A6F052BFAF2A}" srcOrd="2" destOrd="0" parTransId="{AA2EB313-2E83-4F2E-9E01-07DBA92B8B58}" sibTransId="{97058F9F-F3FA-456E-BD1A-580DBCF0D70E}"/>
    <dgm:cxn modelId="{68C23417-1E5A-4DC7-8E38-81F8C872F40F}" srcId="{3DFC280C-0062-4BD9-9C69-03CCA47DD482}" destId="{CD971E86-BBB6-4D32-82A1-AA6B04DCB1EF}" srcOrd="0" destOrd="0" parTransId="{9641AD19-CC4D-4150-B0E9-5BB27D893F49}" sibTransId="{41297D66-05F7-4F31-B2EF-18A4ADDEBA7B}"/>
    <dgm:cxn modelId="{6213F1D9-296E-40BF-9FB8-FF98F5B2A36F}" type="presOf" srcId="{3DFC280C-0062-4BD9-9C69-03CCA47DD482}" destId="{B282F14D-8FA8-4FF3-A406-FFDC0174DFFB}" srcOrd="0" destOrd="0" presId="urn:microsoft.com/office/officeart/2005/8/layout/default#2"/>
    <dgm:cxn modelId="{519F9532-A46E-4F64-9741-3E06A50A86F7}" type="presOf" srcId="{3C909A0D-BD93-4EF4-BEFD-A6F052BFAF2A}" destId="{19C9A139-A522-41A2-BDC4-7C60DF8D4F71}" srcOrd="0" destOrd="0" presId="urn:microsoft.com/office/officeart/2005/8/layout/default#2"/>
    <dgm:cxn modelId="{5D208201-A07C-408E-8B65-F65E79AD9F7D}" type="presParOf" srcId="{B282F14D-8FA8-4FF3-A406-FFDC0174DFFB}" destId="{D0C56C95-D9F7-4FA8-9B35-3E1C2B473334}" srcOrd="0" destOrd="0" presId="urn:microsoft.com/office/officeart/2005/8/layout/default#2"/>
    <dgm:cxn modelId="{B7E7A012-CFDC-47BB-AC85-630487C2FA1D}" type="presParOf" srcId="{B282F14D-8FA8-4FF3-A406-FFDC0174DFFB}" destId="{985FC3F5-F0E4-40B3-9775-D6BE90998DBD}" srcOrd="1" destOrd="0" presId="urn:microsoft.com/office/officeart/2005/8/layout/default#2"/>
    <dgm:cxn modelId="{BDC61145-B787-474C-930F-064FF038603F}" type="presParOf" srcId="{B282F14D-8FA8-4FF3-A406-FFDC0174DFFB}" destId="{76D6E224-C625-40F4-823C-D48098F4B529}" srcOrd="2" destOrd="0" presId="urn:microsoft.com/office/officeart/2005/8/layout/default#2"/>
    <dgm:cxn modelId="{B6647E03-9472-4BFF-B2ED-3C3D096D8B72}" type="presParOf" srcId="{B282F14D-8FA8-4FF3-A406-FFDC0174DFFB}" destId="{70710813-BEFA-4F66-AC2B-06716DD98663}" srcOrd="3" destOrd="0" presId="urn:microsoft.com/office/officeart/2005/8/layout/default#2"/>
    <dgm:cxn modelId="{A3B1C299-1F04-4474-A7BC-2A27646DEF19}" type="presParOf" srcId="{B282F14D-8FA8-4FF3-A406-FFDC0174DFFB}" destId="{19C9A139-A522-41A2-BDC4-7C60DF8D4F71}" srcOrd="4" destOrd="0" presId="urn:microsoft.com/office/officeart/2005/8/layout/default#2"/>
    <dgm:cxn modelId="{6D2AD009-F226-4ABF-8452-ACC513C28D3E}" type="presParOf" srcId="{B282F14D-8FA8-4FF3-A406-FFDC0174DFFB}" destId="{22A3F2D3-E8C9-4458-BDEE-0EFA12F5E07C}" srcOrd="5" destOrd="0" presId="urn:microsoft.com/office/officeart/2005/8/layout/default#2"/>
    <dgm:cxn modelId="{E23FB4B1-6196-41F2-81B9-E3432AD742CE}" type="presParOf" srcId="{B282F14D-8FA8-4FF3-A406-FFDC0174DFFB}" destId="{B602DB07-7F54-4F05-B499-35EC79D8B94B}" srcOrd="6" destOrd="0" presId="urn:microsoft.com/office/officeart/2005/8/layout/defaul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C8A44B0-95F4-4AFF-8D25-650A75EC0ECF}" type="doc">
      <dgm:prSet loTypeId="urn:microsoft.com/office/officeart/2005/8/layout/hProcess9" loCatId="process" qsTypeId="urn:microsoft.com/office/officeart/2005/8/quickstyle/simple1" qsCatId="simple" csTypeId="urn:microsoft.com/office/officeart/2005/8/colors/accent1_2" csCatId="accent1" phldr="1"/>
      <dgm:spPr/>
    </dgm:pt>
    <dgm:pt modelId="{F81B2F50-4B82-485F-B473-8C300294582C}">
      <dgm:prSet phldrT="[Text]"/>
      <dgm:spPr/>
      <dgm:t>
        <a:bodyPr/>
        <a:lstStyle/>
        <a:p>
          <a:r>
            <a:rPr lang="en-US" dirty="0" smtClean="0">
              <a:latin typeface="Arial" pitchFamily="34" charset="0"/>
              <a:cs typeface="Arial" pitchFamily="34" charset="0"/>
            </a:rPr>
            <a:t>Plan out all details (paperwork, books, money, travel)</a:t>
          </a:r>
          <a:endParaRPr lang="en-US" dirty="0">
            <a:latin typeface="Arial" pitchFamily="34" charset="0"/>
            <a:cs typeface="Arial" pitchFamily="34" charset="0"/>
          </a:endParaRPr>
        </a:p>
      </dgm:t>
    </dgm:pt>
    <dgm:pt modelId="{A762B4E0-F98A-4448-BE41-35EF908802F5}" type="parTrans" cxnId="{ABBB2694-4EEB-42A4-BAF8-C311E48A2B64}">
      <dgm:prSet/>
      <dgm:spPr/>
      <dgm:t>
        <a:bodyPr/>
        <a:lstStyle/>
        <a:p>
          <a:endParaRPr lang="en-US"/>
        </a:p>
      </dgm:t>
    </dgm:pt>
    <dgm:pt modelId="{F990AA8F-6FD8-4BA4-B664-F8FF006415DF}" type="sibTrans" cxnId="{ABBB2694-4EEB-42A4-BAF8-C311E48A2B64}">
      <dgm:prSet/>
      <dgm:spPr/>
      <dgm:t>
        <a:bodyPr/>
        <a:lstStyle/>
        <a:p>
          <a:endParaRPr lang="en-US"/>
        </a:p>
      </dgm:t>
    </dgm:pt>
    <dgm:pt modelId="{E1E3C231-88B3-4CEF-9180-0A910EADA243}">
      <dgm:prSet phldrT="[Text]"/>
      <dgm:spPr/>
      <dgm:t>
        <a:bodyPr/>
        <a:lstStyle/>
        <a:p>
          <a:r>
            <a:rPr lang="en-US" dirty="0" smtClean="0">
              <a:latin typeface="Arial" pitchFamily="34" charset="0"/>
              <a:cs typeface="Arial" pitchFamily="34" charset="0"/>
            </a:rPr>
            <a:t>Get everything prepared for your departure</a:t>
          </a:r>
          <a:endParaRPr lang="en-US" dirty="0">
            <a:latin typeface="Arial" pitchFamily="34" charset="0"/>
            <a:cs typeface="Arial" pitchFamily="34" charset="0"/>
          </a:endParaRPr>
        </a:p>
      </dgm:t>
    </dgm:pt>
    <dgm:pt modelId="{C1A68556-B7CD-4B5F-AD0F-91D206C2D72D}" type="parTrans" cxnId="{BC7C416A-90DF-4900-B999-235EE01A2670}">
      <dgm:prSet/>
      <dgm:spPr/>
      <dgm:t>
        <a:bodyPr/>
        <a:lstStyle/>
        <a:p>
          <a:endParaRPr lang="en-US"/>
        </a:p>
      </dgm:t>
    </dgm:pt>
    <dgm:pt modelId="{B7EA3B07-1837-4AD3-B4C5-B1C03A1F466D}" type="sibTrans" cxnId="{BC7C416A-90DF-4900-B999-235EE01A2670}">
      <dgm:prSet/>
      <dgm:spPr/>
      <dgm:t>
        <a:bodyPr/>
        <a:lstStyle/>
        <a:p>
          <a:endParaRPr lang="en-US"/>
        </a:p>
      </dgm:t>
    </dgm:pt>
    <dgm:pt modelId="{9095152B-8ED2-4DC1-924D-FF3FDEBFB0D9}">
      <dgm:prSet phldrT="[Text]"/>
      <dgm:spPr/>
      <dgm:t>
        <a:bodyPr/>
        <a:lstStyle/>
        <a:p>
          <a:r>
            <a:rPr lang="en-US" dirty="0" smtClean="0">
              <a:latin typeface="Arial" pitchFamily="34" charset="0"/>
              <a:cs typeface="Arial" pitchFamily="34" charset="0"/>
            </a:rPr>
            <a:t>Enjoy and complete your program and call Ms. Jackson!</a:t>
          </a:r>
          <a:endParaRPr lang="en-US" dirty="0">
            <a:latin typeface="Arial" pitchFamily="34" charset="0"/>
            <a:cs typeface="Arial" pitchFamily="34" charset="0"/>
          </a:endParaRPr>
        </a:p>
      </dgm:t>
    </dgm:pt>
    <dgm:pt modelId="{D9D1DC32-A30C-4B36-BB2C-C6CCC48CBCCE}" type="parTrans" cxnId="{21EE88E7-0FBE-416D-A708-D5992C15FEB3}">
      <dgm:prSet/>
      <dgm:spPr/>
      <dgm:t>
        <a:bodyPr/>
        <a:lstStyle/>
        <a:p>
          <a:endParaRPr lang="en-US"/>
        </a:p>
      </dgm:t>
    </dgm:pt>
    <dgm:pt modelId="{26E42040-3757-43ED-9E1E-AB7F0D3B5E18}" type="sibTrans" cxnId="{21EE88E7-0FBE-416D-A708-D5992C15FEB3}">
      <dgm:prSet/>
      <dgm:spPr/>
      <dgm:t>
        <a:bodyPr/>
        <a:lstStyle/>
        <a:p>
          <a:endParaRPr lang="en-US"/>
        </a:p>
      </dgm:t>
    </dgm:pt>
    <dgm:pt modelId="{EFAB6C67-5F86-4B17-A6F8-2B60D77FE195}" type="pres">
      <dgm:prSet presAssocID="{6C8A44B0-95F4-4AFF-8D25-650A75EC0ECF}" presName="CompostProcess" presStyleCnt="0">
        <dgm:presLayoutVars>
          <dgm:dir/>
          <dgm:resizeHandles val="exact"/>
        </dgm:presLayoutVars>
      </dgm:prSet>
      <dgm:spPr/>
    </dgm:pt>
    <dgm:pt modelId="{43AD594D-6B68-4AFA-893E-06EFAA4409E9}" type="pres">
      <dgm:prSet presAssocID="{6C8A44B0-95F4-4AFF-8D25-650A75EC0ECF}" presName="arrow" presStyleLbl="bgShp" presStyleIdx="0" presStyleCnt="1"/>
      <dgm:spPr/>
    </dgm:pt>
    <dgm:pt modelId="{8CAC3DEC-FC63-4CDA-BC13-8E259D0AE66A}" type="pres">
      <dgm:prSet presAssocID="{6C8A44B0-95F4-4AFF-8D25-650A75EC0ECF}" presName="linearProcess" presStyleCnt="0"/>
      <dgm:spPr/>
    </dgm:pt>
    <dgm:pt modelId="{38C96866-816F-487E-AF6C-4DD4E3862976}" type="pres">
      <dgm:prSet presAssocID="{F81B2F50-4B82-485F-B473-8C300294582C}" presName="textNode" presStyleLbl="node1" presStyleIdx="0" presStyleCnt="3">
        <dgm:presLayoutVars>
          <dgm:bulletEnabled val="1"/>
        </dgm:presLayoutVars>
      </dgm:prSet>
      <dgm:spPr/>
      <dgm:t>
        <a:bodyPr/>
        <a:lstStyle/>
        <a:p>
          <a:endParaRPr lang="en-US"/>
        </a:p>
      </dgm:t>
    </dgm:pt>
    <dgm:pt modelId="{28420AB5-FC51-4D06-B4AB-E2901DF5BBF7}" type="pres">
      <dgm:prSet presAssocID="{F990AA8F-6FD8-4BA4-B664-F8FF006415DF}" presName="sibTrans" presStyleCnt="0"/>
      <dgm:spPr/>
    </dgm:pt>
    <dgm:pt modelId="{108A8D93-B6A9-4051-A854-AEAEEB54B774}" type="pres">
      <dgm:prSet presAssocID="{E1E3C231-88B3-4CEF-9180-0A910EADA243}" presName="textNode" presStyleLbl="node1" presStyleIdx="1" presStyleCnt="3">
        <dgm:presLayoutVars>
          <dgm:bulletEnabled val="1"/>
        </dgm:presLayoutVars>
      </dgm:prSet>
      <dgm:spPr/>
      <dgm:t>
        <a:bodyPr/>
        <a:lstStyle/>
        <a:p>
          <a:endParaRPr lang="en-US"/>
        </a:p>
      </dgm:t>
    </dgm:pt>
    <dgm:pt modelId="{D881D368-AE34-43B8-87F4-14158428517A}" type="pres">
      <dgm:prSet presAssocID="{B7EA3B07-1837-4AD3-B4C5-B1C03A1F466D}" presName="sibTrans" presStyleCnt="0"/>
      <dgm:spPr/>
    </dgm:pt>
    <dgm:pt modelId="{A285FB3C-E3C0-45FD-BB7D-413D1AE489BE}" type="pres">
      <dgm:prSet presAssocID="{9095152B-8ED2-4DC1-924D-FF3FDEBFB0D9}" presName="textNode" presStyleLbl="node1" presStyleIdx="2" presStyleCnt="3">
        <dgm:presLayoutVars>
          <dgm:bulletEnabled val="1"/>
        </dgm:presLayoutVars>
      </dgm:prSet>
      <dgm:spPr/>
      <dgm:t>
        <a:bodyPr/>
        <a:lstStyle/>
        <a:p>
          <a:endParaRPr lang="en-US"/>
        </a:p>
      </dgm:t>
    </dgm:pt>
  </dgm:ptLst>
  <dgm:cxnLst>
    <dgm:cxn modelId="{BC7C416A-90DF-4900-B999-235EE01A2670}" srcId="{6C8A44B0-95F4-4AFF-8D25-650A75EC0ECF}" destId="{E1E3C231-88B3-4CEF-9180-0A910EADA243}" srcOrd="1" destOrd="0" parTransId="{C1A68556-B7CD-4B5F-AD0F-91D206C2D72D}" sibTransId="{B7EA3B07-1837-4AD3-B4C5-B1C03A1F466D}"/>
    <dgm:cxn modelId="{6622A673-FACF-46A5-8621-B8DFEC76F4B0}" type="presOf" srcId="{E1E3C231-88B3-4CEF-9180-0A910EADA243}" destId="{108A8D93-B6A9-4051-A854-AEAEEB54B774}" srcOrd="0" destOrd="0" presId="urn:microsoft.com/office/officeart/2005/8/layout/hProcess9"/>
    <dgm:cxn modelId="{21EE88E7-0FBE-416D-A708-D5992C15FEB3}" srcId="{6C8A44B0-95F4-4AFF-8D25-650A75EC0ECF}" destId="{9095152B-8ED2-4DC1-924D-FF3FDEBFB0D9}" srcOrd="2" destOrd="0" parTransId="{D9D1DC32-A30C-4B36-BB2C-C6CCC48CBCCE}" sibTransId="{26E42040-3757-43ED-9E1E-AB7F0D3B5E18}"/>
    <dgm:cxn modelId="{ABBB2694-4EEB-42A4-BAF8-C311E48A2B64}" srcId="{6C8A44B0-95F4-4AFF-8D25-650A75EC0ECF}" destId="{F81B2F50-4B82-485F-B473-8C300294582C}" srcOrd="0" destOrd="0" parTransId="{A762B4E0-F98A-4448-BE41-35EF908802F5}" sibTransId="{F990AA8F-6FD8-4BA4-B664-F8FF006415DF}"/>
    <dgm:cxn modelId="{905BA612-8FAA-42EF-AE75-78BA85218989}" type="presOf" srcId="{9095152B-8ED2-4DC1-924D-FF3FDEBFB0D9}" destId="{A285FB3C-E3C0-45FD-BB7D-413D1AE489BE}" srcOrd="0" destOrd="0" presId="urn:microsoft.com/office/officeart/2005/8/layout/hProcess9"/>
    <dgm:cxn modelId="{9D44B96E-DCD0-4677-8B8B-F7B82C59EA23}" type="presOf" srcId="{6C8A44B0-95F4-4AFF-8D25-650A75EC0ECF}" destId="{EFAB6C67-5F86-4B17-A6F8-2B60D77FE195}" srcOrd="0" destOrd="0" presId="urn:microsoft.com/office/officeart/2005/8/layout/hProcess9"/>
    <dgm:cxn modelId="{79BEEFA9-10CA-4326-83B4-421D14A49754}" type="presOf" srcId="{F81B2F50-4B82-485F-B473-8C300294582C}" destId="{38C96866-816F-487E-AF6C-4DD4E3862976}" srcOrd="0" destOrd="0" presId="urn:microsoft.com/office/officeart/2005/8/layout/hProcess9"/>
    <dgm:cxn modelId="{6E29DBDF-D6CE-460C-BDCF-EC0268F09FBE}" type="presParOf" srcId="{EFAB6C67-5F86-4B17-A6F8-2B60D77FE195}" destId="{43AD594D-6B68-4AFA-893E-06EFAA4409E9}" srcOrd="0" destOrd="0" presId="urn:microsoft.com/office/officeart/2005/8/layout/hProcess9"/>
    <dgm:cxn modelId="{4D47866C-AC39-4AC0-AF07-534051A0C289}" type="presParOf" srcId="{EFAB6C67-5F86-4B17-A6F8-2B60D77FE195}" destId="{8CAC3DEC-FC63-4CDA-BC13-8E259D0AE66A}" srcOrd="1" destOrd="0" presId="urn:microsoft.com/office/officeart/2005/8/layout/hProcess9"/>
    <dgm:cxn modelId="{F1ABB28F-388C-41F4-A2DD-F9CF10659B12}" type="presParOf" srcId="{8CAC3DEC-FC63-4CDA-BC13-8E259D0AE66A}" destId="{38C96866-816F-487E-AF6C-4DD4E3862976}" srcOrd="0" destOrd="0" presId="urn:microsoft.com/office/officeart/2005/8/layout/hProcess9"/>
    <dgm:cxn modelId="{20B2D5AC-4A5E-4672-9B13-1061C1032DE7}" type="presParOf" srcId="{8CAC3DEC-FC63-4CDA-BC13-8E259D0AE66A}" destId="{28420AB5-FC51-4D06-B4AB-E2901DF5BBF7}" srcOrd="1" destOrd="0" presId="urn:microsoft.com/office/officeart/2005/8/layout/hProcess9"/>
    <dgm:cxn modelId="{34FCD30C-AAB7-4FC3-8FF0-834A1635239E}" type="presParOf" srcId="{8CAC3DEC-FC63-4CDA-BC13-8E259D0AE66A}" destId="{108A8D93-B6A9-4051-A854-AEAEEB54B774}" srcOrd="2" destOrd="0" presId="urn:microsoft.com/office/officeart/2005/8/layout/hProcess9"/>
    <dgm:cxn modelId="{5B717D70-73F9-4390-92A7-B9EB993536EC}" type="presParOf" srcId="{8CAC3DEC-FC63-4CDA-BC13-8E259D0AE66A}" destId="{D881D368-AE34-43B8-87F4-14158428517A}" srcOrd="3" destOrd="0" presId="urn:microsoft.com/office/officeart/2005/8/layout/hProcess9"/>
    <dgm:cxn modelId="{F4F2CEC7-0109-49DA-BD16-1AC1C73D7D24}" type="presParOf" srcId="{8CAC3DEC-FC63-4CDA-BC13-8E259D0AE66A}" destId="{A285FB3C-E3C0-45FD-BB7D-413D1AE489BE}"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1F2B9E-2B25-428D-8229-5C176CEDF0F6}">
      <dsp:nvSpPr>
        <dsp:cNvPr id="0" name=""/>
        <dsp:cNvSpPr/>
      </dsp:nvSpPr>
      <dsp:spPr>
        <a:xfrm>
          <a:off x="3139440" y="288"/>
          <a:ext cx="4709160" cy="1124582"/>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latin typeface="Arial" pitchFamily="34" charset="0"/>
              <a:cs typeface="Arial" pitchFamily="34" charset="0"/>
            </a:rPr>
            <a:t>All contract, confirmation letters</a:t>
          </a:r>
          <a:endParaRPr lang="en-US" sz="1400" kern="1200" dirty="0">
            <a:latin typeface="Arial" pitchFamily="34" charset="0"/>
            <a:cs typeface="Arial" pitchFamily="34" charset="0"/>
          </a:endParaRPr>
        </a:p>
        <a:p>
          <a:pPr marL="114300" lvl="1" indent="-114300" algn="l" defTabSz="622300">
            <a:lnSpc>
              <a:spcPct val="90000"/>
            </a:lnSpc>
            <a:spcBef>
              <a:spcPct val="0"/>
            </a:spcBef>
            <a:spcAft>
              <a:spcPct val="15000"/>
            </a:spcAft>
            <a:buChar char="••"/>
          </a:pPr>
          <a:r>
            <a:rPr lang="en-US" sz="1400" kern="1200" dirty="0" smtClean="0">
              <a:latin typeface="Arial" pitchFamily="34" charset="0"/>
              <a:cs typeface="Arial" pitchFamily="34" charset="0"/>
            </a:rPr>
            <a:t>Medical forms, travel waivers, etc.</a:t>
          </a:r>
          <a:endParaRPr lang="en-US" sz="1400" kern="1200" dirty="0">
            <a:latin typeface="Arial" pitchFamily="34" charset="0"/>
            <a:cs typeface="Arial" pitchFamily="34" charset="0"/>
          </a:endParaRPr>
        </a:p>
        <a:p>
          <a:pPr marL="114300" lvl="1" indent="-114300" algn="l" defTabSz="622300">
            <a:lnSpc>
              <a:spcPct val="90000"/>
            </a:lnSpc>
            <a:spcBef>
              <a:spcPct val="0"/>
            </a:spcBef>
            <a:spcAft>
              <a:spcPct val="15000"/>
            </a:spcAft>
            <a:buChar char="••"/>
          </a:pPr>
          <a:r>
            <a:rPr lang="en-US" sz="1400" kern="1200" dirty="0" smtClean="0">
              <a:latin typeface="Arial" pitchFamily="34" charset="0"/>
              <a:cs typeface="Arial" pitchFamily="34" charset="0"/>
            </a:rPr>
            <a:t>Any and all supplemental forms they ask for</a:t>
          </a:r>
          <a:endParaRPr lang="en-US" sz="1400" kern="1200" dirty="0">
            <a:latin typeface="Arial" pitchFamily="34" charset="0"/>
            <a:cs typeface="Arial" pitchFamily="34" charset="0"/>
          </a:endParaRPr>
        </a:p>
      </dsp:txBody>
      <dsp:txXfrm>
        <a:off x="3139440" y="140861"/>
        <a:ext cx="4287442" cy="843436"/>
      </dsp:txXfrm>
    </dsp:sp>
    <dsp:sp modelId="{846E7B58-F1C4-4B5C-AF97-44F69DD1F81D}">
      <dsp:nvSpPr>
        <dsp:cNvPr id="0" name=""/>
        <dsp:cNvSpPr/>
      </dsp:nvSpPr>
      <dsp:spPr>
        <a:xfrm>
          <a:off x="0" y="288"/>
          <a:ext cx="3139440" cy="112458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n-US" sz="2200" kern="1200" dirty="0" smtClean="0">
              <a:latin typeface="Arial" pitchFamily="34" charset="0"/>
              <a:cs typeface="Arial" pitchFamily="34" charset="0"/>
            </a:rPr>
            <a:t>#1: Family submits all documents directly to program</a:t>
          </a:r>
          <a:endParaRPr lang="en-US" sz="2200" kern="1200" dirty="0">
            <a:latin typeface="Arial" pitchFamily="34" charset="0"/>
            <a:cs typeface="Arial" pitchFamily="34" charset="0"/>
          </a:endParaRPr>
        </a:p>
      </dsp:txBody>
      <dsp:txXfrm>
        <a:off x="54898" y="55186"/>
        <a:ext cx="3029644" cy="1014786"/>
      </dsp:txXfrm>
    </dsp:sp>
    <dsp:sp modelId="{6381BEC5-4528-46DD-93FE-6EF8CCDDC1EF}">
      <dsp:nvSpPr>
        <dsp:cNvPr id="0" name=""/>
        <dsp:cNvSpPr/>
      </dsp:nvSpPr>
      <dsp:spPr>
        <a:xfrm>
          <a:off x="3139440" y="1237329"/>
          <a:ext cx="4709160" cy="1124582"/>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latin typeface="Arial" pitchFamily="34" charset="0"/>
              <a:cs typeface="Arial" pitchFamily="34" charset="0"/>
            </a:rPr>
            <a:t>Emails out to program directors to confirm that they have received your materials</a:t>
          </a:r>
          <a:endParaRPr lang="en-US" sz="1400" kern="1200" dirty="0">
            <a:latin typeface="Arial" pitchFamily="34" charset="0"/>
            <a:cs typeface="Arial" pitchFamily="34" charset="0"/>
          </a:endParaRPr>
        </a:p>
        <a:p>
          <a:pPr marL="114300" lvl="1" indent="-114300" algn="l" defTabSz="622300">
            <a:lnSpc>
              <a:spcPct val="90000"/>
            </a:lnSpc>
            <a:spcBef>
              <a:spcPct val="0"/>
            </a:spcBef>
            <a:spcAft>
              <a:spcPct val="15000"/>
            </a:spcAft>
            <a:buChar char="••"/>
          </a:pPr>
          <a:r>
            <a:rPr lang="en-US" sz="1400" kern="1200" dirty="0" smtClean="0">
              <a:latin typeface="Arial" pitchFamily="34" charset="0"/>
              <a:cs typeface="Arial" pitchFamily="34" charset="0"/>
            </a:rPr>
            <a:t>Follow-up with you if you haven’t followed through</a:t>
          </a:r>
          <a:endParaRPr lang="en-US" sz="1400" kern="1200" dirty="0">
            <a:latin typeface="Arial" pitchFamily="34" charset="0"/>
            <a:cs typeface="Arial" pitchFamily="34" charset="0"/>
          </a:endParaRPr>
        </a:p>
      </dsp:txBody>
      <dsp:txXfrm>
        <a:off x="3139440" y="1377902"/>
        <a:ext cx="4287442" cy="843436"/>
      </dsp:txXfrm>
    </dsp:sp>
    <dsp:sp modelId="{F62FD3A2-8AFA-48E6-8FC8-A5A4A424B5A0}">
      <dsp:nvSpPr>
        <dsp:cNvPr id="0" name=""/>
        <dsp:cNvSpPr/>
      </dsp:nvSpPr>
      <dsp:spPr>
        <a:xfrm>
          <a:off x="0" y="1237329"/>
          <a:ext cx="3139440" cy="112458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n-US" sz="2200" kern="1200" dirty="0" smtClean="0">
              <a:latin typeface="Arial" pitchFamily="34" charset="0"/>
              <a:cs typeface="Arial" pitchFamily="34" charset="0"/>
            </a:rPr>
            <a:t>#2: Ms. Jackson calls program to confirm receipt</a:t>
          </a:r>
          <a:endParaRPr lang="en-US" sz="2200" kern="1200" dirty="0">
            <a:latin typeface="Arial" pitchFamily="34" charset="0"/>
            <a:cs typeface="Arial" pitchFamily="34" charset="0"/>
          </a:endParaRPr>
        </a:p>
      </dsp:txBody>
      <dsp:txXfrm>
        <a:off x="54898" y="1292227"/>
        <a:ext cx="3029644" cy="10147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53FDE3-AA95-4CB8-B85D-CC961F5BA69C}">
      <dsp:nvSpPr>
        <dsp:cNvPr id="0" name=""/>
        <dsp:cNvSpPr/>
      </dsp:nvSpPr>
      <dsp:spPr>
        <a:xfrm>
          <a:off x="0" y="859631"/>
          <a:ext cx="2595562" cy="155733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r>
            <a:rPr lang="en-US" sz="1200" kern="1200" dirty="0" smtClean="0">
              <a:latin typeface="Arial" pitchFamily="34" charset="0"/>
              <a:cs typeface="Arial" pitchFamily="34" charset="0"/>
            </a:rPr>
            <a:t>Option #1</a:t>
          </a:r>
          <a:endParaRPr lang="en-US" sz="1200" kern="1200" dirty="0">
            <a:latin typeface="Arial" pitchFamily="34" charset="0"/>
            <a:cs typeface="Arial" pitchFamily="34" charset="0"/>
          </a:endParaRPr>
        </a:p>
        <a:p>
          <a:pPr marL="114300" lvl="1" indent="-114300" algn="l" defTabSz="533400">
            <a:lnSpc>
              <a:spcPct val="90000"/>
            </a:lnSpc>
            <a:spcBef>
              <a:spcPct val="0"/>
            </a:spcBef>
            <a:spcAft>
              <a:spcPct val="15000"/>
            </a:spcAft>
            <a:buChar char="••"/>
          </a:pPr>
          <a:r>
            <a:rPr lang="en-US" sz="1200" kern="1200" dirty="0" smtClean="0">
              <a:latin typeface="Arial" pitchFamily="34" charset="0"/>
              <a:cs typeface="Arial" pitchFamily="34" charset="0"/>
            </a:rPr>
            <a:t>Purchase books when you get there</a:t>
          </a:r>
          <a:endParaRPr lang="en-US" sz="1200" kern="1200" dirty="0">
            <a:latin typeface="Arial" pitchFamily="34" charset="0"/>
            <a:cs typeface="Arial" pitchFamily="34" charset="0"/>
          </a:endParaRPr>
        </a:p>
        <a:p>
          <a:pPr marL="114300" lvl="1" indent="-114300" algn="l" defTabSz="533400">
            <a:lnSpc>
              <a:spcPct val="90000"/>
            </a:lnSpc>
            <a:spcBef>
              <a:spcPct val="0"/>
            </a:spcBef>
            <a:spcAft>
              <a:spcPct val="15000"/>
            </a:spcAft>
            <a:buChar char="••"/>
          </a:pPr>
          <a:r>
            <a:rPr lang="en-US" sz="1200" kern="1200" dirty="0" smtClean="0">
              <a:latin typeface="Arial" pitchFamily="34" charset="0"/>
              <a:cs typeface="Arial" pitchFamily="34" charset="0"/>
            </a:rPr>
            <a:t>Usually more expensive</a:t>
          </a:r>
          <a:endParaRPr lang="en-US" sz="1200" kern="1200" dirty="0">
            <a:latin typeface="Arial" pitchFamily="34" charset="0"/>
            <a:cs typeface="Arial" pitchFamily="34" charset="0"/>
          </a:endParaRPr>
        </a:p>
        <a:p>
          <a:pPr marL="114300" lvl="1" indent="-114300" algn="l" defTabSz="533400">
            <a:lnSpc>
              <a:spcPct val="90000"/>
            </a:lnSpc>
            <a:spcBef>
              <a:spcPct val="0"/>
            </a:spcBef>
            <a:spcAft>
              <a:spcPct val="15000"/>
            </a:spcAft>
            <a:buChar char="••"/>
          </a:pPr>
          <a:r>
            <a:rPr lang="en-US" sz="1200" kern="1200" dirty="0" smtClean="0">
              <a:latin typeface="Arial" pitchFamily="34" charset="0"/>
              <a:cs typeface="Arial" pitchFamily="34" charset="0"/>
            </a:rPr>
            <a:t>Could be easier, and everyone else will be doing it</a:t>
          </a:r>
          <a:endParaRPr lang="en-US" sz="1200" kern="1200" dirty="0">
            <a:latin typeface="Arial" pitchFamily="34" charset="0"/>
            <a:cs typeface="Arial" pitchFamily="34" charset="0"/>
          </a:endParaRPr>
        </a:p>
      </dsp:txBody>
      <dsp:txXfrm>
        <a:off x="0" y="859631"/>
        <a:ext cx="2595562" cy="1557337"/>
      </dsp:txXfrm>
    </dsp:sp>
    <dsp:sp modelId="{BAB0A814-EE0D-4C65-B1F0-EB0B863A3DF2}">
      <dsp:nvSpPr>
        <dsp:cNvPr id="0" name=""/>
        <dsp:cNvSpPr/>
      </dsp:nvSpPr>
      <dsp:spPr>
        <a:xfrm>
          <a:off x="2855118" y="859631"/>
          <a:ext cx="2595562" cy="155733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r>
            <a:rPr lang="en-US" sz="1200" kern="1200" dirty="0" smtClean="0">
              <a:latin typeface="Arial" pitchFamily="34" charset="0"/>
              <a:cs typeface="Arial" pitchFamily="34" charset="0"/>
            </a:rPr>
            <a:t>Option #2</a:t>
          </a:r>
          <a:endParaRPr lang="en-US" sz="1200" kern="1200" dirty="0">
            <a:latin typeface="Arial" pitchFamily="34" charset="0"/>
            <a:cs typeface="Arial" pitchFamily="34" charset="0"/>
          </a:endParaRPr>
        </a:p>
        <a:p>
          <a:pPr marL="114300" lvl="1" indent="-114300" algn="l" defTabSz="533400">
            <a:lnSpc>
              <a:spcPct val="90000"/>
            </a:lnSpc>
            <a:spcBef>
              <a:spcPct val="0"/>
            </a:spcBef>
            <a:spcAft>
              <a:spcPct val="15000"/>
            </a:spcAft>
            <a:buChar char="••"/>
          </a:pPr>
          <a:r>
            <a:rPr lang="en-US" sz="1200" kern="1200" dirty="0" smtClean="0">
              <a:latin typeface="Arial" pitchFamily="34" charset="0"/>
              <a:cs typeface="Arial" pitchFamily="34" charset="0"/>
            </a:rPr>
            <a:t>Get book list ahead of time</a:t>
          </a:r>
          <a:endParaRPr lang="en-US" sz="1200" kern="1200" dirty="0">
            <a:latin typeface="Arial" pitchFamily="34" charset="0"/>
            <a:cs typeface="Arial" pitchFamily="34" charset="0"/>
          </a:endParaRPr>
        </a:p>
        <a:p>
          <a:pPr marL="114300" lvl="1" indent="-114300" algn="l" defTabSz="533400">
            <a:lnSpc>
              <a:spcPct val="90000"/>
            </a:lnSpc>
            <a:spcBef>
              <a:spcPct val="0"/>
            </a:spcBef>
            <a:spcAft>
              <a:spcPct val="15000"/>
            </a:spcAft>
            <a:buChar char="••"/>
          </a:pPr>
          <a:r>
            <a:rPr lang="en-US" sz="1200" kern="1200" dirty="0" smtClean="0">
              <a:latin typeface="Arial" pitchFamily="34" charset="0"/>
              <a:cs typeface="Arial" pitchFamily="34" charset="0"/>
            </a:rPr>
            <a:t>Order books from Amazon.com (CHEAPER)</a:t>
          </a:r>
          <a:endParaRPr lang="en-US" sz="1200" kern="1200" dirty="0">
            <a:latin typeface="Arial" pitchFamily="34" charset="0"/>
            <a:cs typeface="Arial" pitchFamily="34" charset="0"/>
          </a:endParaRPr>
        </a:p>
        <a:p>
          <a:pPr marL="114300" lvl="1" indent="-114300" algn="l" defTabSz="533400">
            <a:lnSpc>
              <a:spcPct val="90000"/>
            </a:lnSpc>
            <a:spcBef>
              <a:spcPct val="0"/>
            </a:spcBef>
            <a:spcAft>
              <a:spcPct val="15000"/>
            </a:spcAft>
            <a:buChar char="••"/>
          </a:pPr>
          <a:r>
            <a:rPr lang="en-US" sz="1200" kern="1200" dirty="0" smtClean="0">
              <a:latin typeface="Arial" pitchFamily="34" charset="0"/>
              <a:cs typeface="Arial" pitchFamily="34" charset="0"/>
            </a:rPr>
            <a:t>Have books shipped to program office on site, so they are there when you arrive</a:t>
          </a:r>
          <a:endParaRPr lang="en-US" sz="1200" kern="1200" dirty="0">
            <a:latin typeface="Arial" pitchFamily="34" charset="0"/>
            <a:cs typeface="Arial" pitchFamily="34" charset="0"/>
          </a:endParaRPr>
        </a:p>
      </dsp:txBody>
      <dsp:txXfrm>
        <a:off x="2855118" y="859631"/>
        <a:ext cx="2595562" cy="1557337"/>
      </dsp:txXfrm>
    </dsp:sp>
    <dsp:sp modelId="{44A14208-A682-4ABE-B093-E33A7A620A61}">
      <dsp:nvSpPr>
        <dsp:cNvPr id="0" name=""/>
        <dsp:cNvSpPr/>
      </dsp:nvSpPr>
      <dsp:spPr>
        <a:xfrm>
          <a:off x="5710237" y="859631"/>
          <a:ext cx="2595562" cy="155733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r>
            <a:rPr lang="en-US" sz="1200" kern="1200" dirty="0" smtClean="0">
              <a:latin typeface="Arial" pitchFamily="34" charset="0"/>
              <a:cs typeface="Arial" pitchFamily="34" charset="0"/>
            </a:rPr>
            <a:t>Option #3</a:t>
          </a:r>
          <a:endParaRPr lang="en-US" sz="1200" kern="1200" dirty="0">
            <a:latin typeface="Arial" pitchFamily="34" charset="0"/>
            <a:cs typeface="Arial" pitchFamily="34" charset="0"/>
          </a:endParaRPr>
        </a:p>
        <a:p>
          <a:pPr marL="114300" lvl="1" indent="-114300" algn="l" defTabSz="533400">
            <a:lnSpc>
              <a:spcPct val="90000"/>
            </a:lnSpc>
            <a:spcBef>
              <a:spcPct val="0"/>
            </a:spcBef>
            <a:spcAft>
              <a:spcPct val="15000"/>
            </a:spcAft>
            <a:buChar char="••"/>
          </a:pPr>
          <a:r>
            <a:rPr lang="en-US" sz="1200" kern="1200" dirty="0" smtClean="0">
              <a:latin typeface="Arial" pitchFamily="34" charset="0"/>
              <a:cs typeface="Arial" pitchFamily="34" charset="0"/>
            </a:rPr>
            <a:t>In cases of financial hardship, obtain books stipend from AFBHS</a:t>
          </a:r>
          <a:endParaRPr lang="en-US" sz="1200" kern="1200" dirty="0">
            <a:latin typeface="Arial" pitchFamily="34" charset="0"/>
            <a:cs typeface="Arial" pitchFamily="34" charset="0"/>
          </a:endParaRPr>
        </a:p>
        <a:p>
          <a:pPr marL="114300" lvl="1" indent="-114300" algn="l" defTabSz="533400">
            <a:lnSpc>
              <a:spcPct val="90000"/>
            </a:lnSpc>
            <a:spcBef>
              <a:spcPct val="0"/>
            </a:spcBef>
            <a:spcAft>
              <a:spcPct val="15000"/>
            </a:spcAft>
            <a:buChar char="••"/>
          </a:pPr>
          <a:r>
            <a:rPr lang="en-US" sz="1200" kern="1200" dirty="0" smtClean="0">
              <a:latin typeface="Arial" pitchFamily="34" charset="0"/>
              <a:cs typeface="Arial" pitchFamily="34" charset="0"/>
            </a:rPr>
            <a:t>You will work 40 hours in July or August at AFBHS for the Office of College Readiness for your book stipend</a:t>
          </a:r>
          <a:endParaRPr lang="en-US" sz="1200" kern="1200" dirty="0">
            <a:latin typeface="Arial" pitchFamily="34" charset="0"/>
            <a:cs typeface="Arial" pitchFamily="34" charset="0"/>
          </a:endParaRPr>
        </a:p>
        <a:p>
          <a:pPr marL="114300" lvl="1" indent="-114300" algn="l" defTabSz="533400">
            <a:lnSpc>
              <a:spcPct val="90000"/>
            </a:lnSpc>
            <a:spcBef>
              <a:spcPct val="0"/>
            </a:spcBef>
            <a:spcAft>
              <a:spcPct val="15000"/>
            </a:spcAft>
            <a:buChar char="••"/>
          </a:pPr>
          <a:r>
            <a:rPr lang="en-US" sz="1200" kern="1200" dirty="0" smtClean="0">
              <a:latin typeface="Arial" pitchFamily="34" charset="0"/>
              <a:cs typeface="Arial" pitchFamily="34" charset="0"/>
            </a:rPr>
            <a:t>Let Ms. Jackson know by 6/16</a:t>
          </a:r>
          <a:endParaRPr lang="en-US" sz="1200" kern="1200" dirty="0">
            <a:latin typeface="Arial" pitchFamily="34" charset="0"/>
            <a:cs typeface="Arial" pitchFamily="34" charset="0"/>
          </a:endParaRPr>
        </a:p>
      </dsp:txBody>
      <dsp:txXfrm>
        <a:off x="5710237" y="859631"/>
        <a:ext cx="2595562" cy="15573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FD760A-020C-426E-8AFC-1056BB77AC0D}">
      <dsp:nvSpPr>
        <dsp:cNvPr id="0" name=""/>
        <dsp:cNvSpPr/>
      </dsp:nvSpPr>
      <dsp:spPr>
        <a:xfrm>
          <a:off x="2547" y="130237"/>
          <a:ext cx="2484239" cy="4320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n-US" sz="1500" kern="1200" dirty="0" smtClean="0">
              <a:latin typeface="Arial" pitchFamily="34" charset="0"/>
              <a:cs typeface="Arial" pitchFamily="34" charset="0"/>
            </a:rPr>
            <a:t>How much?</a:t>
          </a:r>
          <a:endParaRPr lang="en-US" sz="1500" kern="1200" dirty="0">
            <a:latin typeface="Arial" pitchFamily="34" charset="0"/>
            <a:cs typeface="Arial" pitchFamily="34" charset="0"/>
          </a:endParaRPr>
        </a:p>
      </dsp:txBody>
      <dsp:txXfrm>
        <a:off x="2547" y="130237"/>
        <a:ext cx="2484239" cy="432000"/>
      </dsp:txXfrm>
    </dsp:sp>
    <dsp:sp modelId="{BAF4C031-BAFE-403D-BE67-E4558968C32E}">
      <dsp:nvSpPr>
        <dsp:cNvPr id="0" name=""/>
        <dsp:cNvSpPr/>
      </dsp:nvSpPr>
      <dsp:spPr>
        <a:xfrm>
          <a:off x="2547" y="562237"/>
          <a:ext cx="2484239" cy="144112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smtClean="0">
              <a:latin typeface="Arial" pitchFamily="34" charset="0"/>
              <a:cs typeface="Arial" pitchFamily="34" charset="0"/>
            </a:rPr>
            <a:t>Most programs share recommended amounts; some programs tell you exactly how much you’ll need for various obligatory costs</a:t>
          </a:r>
          <a:endParaRPr lang="en-US" sz="1500" kern="1200" dirty="0">
            <a:latin typeface="Arial" pitchFamily="34" charset="0"/>
            <a:cs typeface="Arial" pitchFamily="34" charset="0"/>
          </a:endParaRPr>
        </a:p>
      </dsp:txBody>
      <dsp:txXfrm>
        <a:off x="2547" y="562237"/>
        <a:ext cx="2484239" cy="1441125"/>
      </dsp:txXfrm>
    </dsp:sp>
    <dsp:sp modelId="{8FCCFC01-D8C3-479C-BBE1-212931C3D23E}">
      <dsp:nvSpPr>
        <dsp:cNvPr id="0" name=""/>
        <dsp:cNvSpPr/>
      </dsp:nvSpPr>
      <dsp:spPr>
        <a:xfrm>
          <a:off x="2834580" y="130237"/>
          <a:ext cx="2484239" cy="4320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n-US" sz="1500" kern="1200" dirty="0" smtClean="0">
              <a:latin typeface="Arial" pitchFamily="34" charset="0"/>
              <a:cs typeface="Arial" pitchFamily="34" charset="0"/>
            </a:rPr>
            <a:t>How to carry it?</a:t>
          </a:r>
        </a:p>
      </dsp:txBody>
      <dsp:txXfrm>
        <a:off x="2834580" y="130237"/>
        <a:ext cx="2484239" cy="432000"/>
      </dsp:txXfrm>
    </dsp:sp>
    <dsp:sp modelId="{6BA4AA6E-51AC-4B84-A068-54FD0B8FFFF7}">
      <dsp:nvSpPr>
        <dsp:cNvPr id="0" name=""/>
        <dsp:cNvSpPr/>
      </dsp:nvSpPr>
      <dsp:spPr>
        <a:xfrm>
          <a:off x="2834580" y="562237"/>
          <a:ext cx="2484239" cy="144112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smtClean="0">
              <a:latin typeface="Arial" pitchFamily="34" charset="0"/>
              <a:cs typeface="Arial" pitchFamily="34" charset="0"/>
            </a:rPr>
            <a:t>You </a:t>
          </a:r>
          <a:r>
            <a:rPr lang="en-US" sz="1500" kern="1200" dirty="0" smtClean="0">
              <a:latin typeface="Arial" pitchFamily="34" charset="0"/>
              <a:cs typeface="Arial" pitchFamily="34" charset="0"/>
            </a:rPr>
            <a:t>can send cash or a pre-paid credit card or an ATM card – Ms. </a:t>
          </a:r>
          <a:r>
            <a:rPr lang="en-US" sz="1500" kern="1200" smtClean="0">
              <a:latin typeface="Arial" pitchFamily="34" charset="0"/>
              <a:cs typeface="Arial" pitchFamily="34" charset="0"/>
            </a:rPr>
            <a:t>Jackson suggested a little bit of cash AND an ATM card on a budget</a:t>
          </a:r>
          <a:endParaRPr lang="en-US" sz="1500" kern="1200" dirty="0" smtClean="0">
            <a:latin typeface="Arial" pitchFamily="34" charset="0"/>
            <a:cs typeface="Arial" pitchFamily="34" charset="0"/>
          </a:endParaRPr>
        </a:p>
      </dsp:txBody>
      <dsp:txXfrm>
        <a:off x="2834580" y="562237"/>
        <a:ext cx="2484239" cy="1441125"/>
      </dsp:txXfrm>
    </dsp:sp>
    <dsp:sp modelId="{BEA522FF-C693-4EBE-AF6B-9C6F4D55BF71}">
      <dsp:nvSpPr>
        <dsp:cNvPr id="0" name=""/>
        <dsp:cNvSpPr/>
      </dsp:nvSpPr>
      <dsp:spPr>
        <a:xfrm>
          <a:off x="5666612" y="130237"/>
          <a:ext cx="2484239" cy="4320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n-US" sz="1500" kern="1200" dirty="0" smtClean="0">
              <a:latin typeface="Arial" pitchFamily="34" charset="0"/>
              <a:cs typeface="Arial" pitchFamily="34" charset="0"/>
            </a:rPr>
            <a:t>How to earn it?</a:t>
          </a:r>
          <a:endParaRPr lang="en-US" sz="1500" kern="1200" dirty="0">
            <a:latin typeface="Arial" pitchFamily="34" charset="0"/>
            <a:cs typeface="Arial" pitchFamily="34" charset="0"/>
          </a:endParaRPr>
        </a:p>
      </dsp:txBody>
      <dsp:txXfrm>
        <a:off x="5666612" y="130237"/>
        <a:ext cx="2484239" cy="432000"/>
      </dsp:txXfrm>
    </dsp:sp>
    <dsp:sp modelId="{88C38F35-4A7A-4E8E-8F33-809C07FBD32F}">
      <dsp:nvSpPr>
        <dsp:cNvPr id="0" name=""/>
        <dsp:cNvSpPr/>
      </dsp:nvSpPr>
      <dsp:spPr>
        <a:xfrm>
          <a:off x="5666612" y="562237"/>
          <a:ext cx="2484239" cy="144112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smtClean="0">
              <a:latin typeface="Arial" pitchFamily="34" charset="0"/>
              <a:cs typeface="Arial" pitchFamily="34" charset="0"/>
            </a:rPr>
            <a:t>If cash will be an issue, a scholar can work at AFBHS in July or August to earn a stipend for their spending money</a:t>
          </a:r>
          <a:endParaRPr lang="en-US" sz="1500" kern="1200" dirty="0">
            <a:latin typeface="Arial" pitchFamily="34" charset="0"/>
            <a:cs typeface="Arial" pitchFamily="34" charset="0"/>
          </a:endParaRPr>
        </a:p>
      </dsp:txBody>
      <dsp:txXfrm>
        <a:off x="5666612" y="562237"/>
        <a:ext cx="2484239" cy="144112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658449-0A47-4BC7-9EB0-22EB48BD136B}">
      <dsp:nvSpPr>
        <dsp:cNvPr id="0" name=""/>
        <dsp:cNvSpPr/>
      </dsp:nvSpPr>
      <dsp:spPr>
        <a:xfrm rot="5400000">
          <a:off x="3320903" y="-1201202"/>
          <a:ext cx="923329" cy="356006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latin typeface="Arial" pitchFamily="34" charset="0"/>
              <a:cs typeface="Arial" pitchFamily="34" charset="0"/>
            </a:rPr>
            <a:t>Carpool (other scholars attending)</a:t>
          </a:r>
          <a:endParaRPr lang="en-US" sz="1600" kern="1200" dirty="0">
            <a:latin typeface="Arial" pitchFamily="34" charset="0"/>
            <a:cs typeface="Arial" pitchFamily="34" charset="0"/>
          </a:endParaRPr>
        </a:p>
        <a:p>
          <a:pPr marL="171450" lvl="1" indent="-171450" algn="l" defTabSz="711200">
            <a:lnSpc>
              <a:spcPct val="90000"/>
            </a:lnSpc>
            <a:spcBef>
              <a:spcPct val="0"/>
            </a:spcBef>
            <a:spcAft>
              <a:spcPct val="15000"/>
            </a:spcAft>
            <a:buChar char="••"/>
          </a:pPr>
          <a:r>
            <a:rPr lang="en-US" sz="1600" kern="1200" dirty="0" smtClean="0">
              <a:latin typeface="Arial" pitchFamily="34" charset="0"/>
              <a:cs typeface="Arial" pitchFamily="34" charset="0"/>
            </a:rPr>
            <a:t>Bus (you purchase ticket)</a:t>
          </a:r>
          <a:endParaRPr lang="en-US" sz="1600" kern="1200" dirty="0">
            <a:latin typeface="Arial" pitchFamily="34" charset="0"/>
            <a:cs typeface="Arial" pitchFamily="34" charset="0"/>
          </a:endParaRPr>
        </a:p>
        <a:p>
          <a:pPr marL="171450" lvl="1" indent="-171450" algn="l" defTabSz="711200">
            <a:lnSpc>
              <a:spcPct val="90000"/>
            </a:lnSpc>
            <a:spcBef>
              <a:spcPct val="0"/>
            </a:spcBef>
            <a:spcAft>
              <a:spcPct val="15000"/>
            </a:spcAft>
            <a:buChar char="••"/>
          </a:pPr>
          <a:r>
            <a:rPr lang="en-US" sz="1600" kern="1200" dirty="0" smtClean="0">
              <a:latin typeface="Arial" pitchFamily="34" charset="0"/>
              <a:cs typeface="Arial" pitchFamily="34" charset="0"/>
            </a:rPr>
            <a:t>Train (you purchase ticket)</a:t>
          </a:r>
          <a:endParaRPr lang="en-US" sz="1600" kern="1200" dirty="0">
            <a:latin typeface="Arial" pitchFamily="34" charset="0"/>
            <a:cs typeface="Arial" pitchFamily="34" charset="0"/>
          </a:endParaRPr>
        </a:p>
      </dsp:txBody>
      <dsp:txXfrm rot="-5400000">
        <a:off x="2002536" y="162238"/>
        <a:ext cx="3514991" cy="833183"/>
      </dsp:txXfrm>
    </dsp:sp>
    <dsp:sp modelId="{E4BBAD34-5DE2-440A-BF4E-62630E18514C}">
      <dsp:nvSpPr>
        <dsp:cNvPr id="0" name=""/>
        <dsp:cNvSpPr/>
      </dsp:nvSpPr>
      <dsp:spPr>
        <a:xfrm>
          <a:off x="0" y="1748"/>
          <a:ext cx="2002536" cy="11541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en-US" sz="2100" kern="1200" dirty="0" smtClean="0">
              <a:latin typeface="Arial" pitchFamily="34" charset="0"/>
              <a:cs typeface="Arial" pitchFamily="34" charset="0"/>
            </a:rPr>
            <a:t>How</a:t>
          </a:r>
          <a:endParaRPr lang="en-US" sz="2100" kern="1200" dirty="0">
            <a:latin typeface="Arial" pitchFamily="34" charset="0"/>
            <a:cs typeface="Arial" pitchFamily="34" charset="0"/>
          </a:endParaRPr>
        </a:p>
      </dsp:txBody>
      <dsp:txXfrm>
        <a:off x="56342" y="58090"/>
        <a:ext cx="1889852" cy="1041478"/>
      </dsp:txXfrm>
    </dsp:sp>
    <dsp:sp modelId="{496295B5-EB7C-445A-BFDA-846A37CF3567}">
      <dsp:nvSpPr>
        <dsp:cNvPr id="0" name=""/>
        <dsp:cNvSpPr/>
      </dsp:nvSpPr>
      <dsp:spPr>
        <a:xfrm rot="5400000">
          <a:off x="3320903" y="10667"/>
          <a:ext cx="923329" cy="356006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latin typeface="Arial" pitchFamily="34" charset="0"/>
              <a:cs typeface="Arial" pitchFamily="34" charset="0"/>
            </a:rPr>
            <a:t>Read arrival/departure details in program packet carefully – DON’T BE LATE!</a:t>
          </a:r>
          <a:endParaRPr lang="en-US" sz="1600" kern="1200" dirty="0">
            <a:latin typeface="Arial" pitchFamily="34" charset="0"/>
            <a:cs typeface="Arial" pitchFamily="34" charset="0"/>
          </a:endParaRPr>
        </a:p>
      </dsp:txBody>
      <dsp:txXfrm rot="-5400000">
        <a:off x="2002536" y="1374108"/>
        <a:ext cx="3514991" cy="833183"/>
      </dsp:txXfrm>
    </dsp:sp>
    <dsp:sp modelId="{701CD840-B24A-4586-94DF-D75931324761}">
      <dsp:nvSpPr>
        <dsp:cNvPr id="0" name=""/>
        <dsp:cNvSpPr/>
      </dsp:nvSpPr>
      <dsp:spPr>
        <a:xfrm>
          <a:off x="0" y="1213618"/>
          <a:ext cx="2002536" cy="11541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en-US" sz="2100" kern="1200" dirty="0" smtClean="0">
              <a:latin typeface="Arial" pitchFamily="34" charset="0"/>
              <a:cs typeface="Arial" pitchFamily="34" charset="0"/>
            </a:rPr>
            <a:t>When</a:t>
          </a:r>
          <a:endParaRPr lang="en-US" sz="2100" kern="1200" dirty="0">
            <a:latin typeface="Arial" pitchFamily="34" charset="0"/>
            <a:cs typeface="Arial" pitchFamily="34" charset="0"/>
          </a:endParaRPr>
        </a:p>
      </dsp:txBody>
      <dsp:txXfrm>
        <a:off x="56342" y="1269960"/>
        <a:ext cx="1889852" cy="1041478"/>
      </dsp:txXfrm>
    </dsp:sp>
    <dsp:sp modelId="{FA26138E-EDA3-4C1C-8A2B-148B8DA5BBD8}">
      <dsp:nvSpPr>
        <dsp:cNvPr id="0" name=""/>
        <dsp:cNvSpPr/>
      </dsp:nvSpPr>
      <dsp:spPr>
        <a:xfrm rot="5400000">
          <a:off x="3320903" y="1222538"/>
          <a:ext cx="923329" cy="356006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latin typeface="Arial" pitchFamily="34" charset="0"/>
              <a:cs typeface="Arial" pitchFamily="34" charset="0"/>
            </a:rPr>
            <a:t>Call home as soon as you arrive</a:t>
          </a:r>
          <a:endParaRPr lang="en-US" sz="1600" kern="1200" dirty="0">
            <a:latin typeface="Arial" pitchFamily="34" charset="0"/>
            <a:cs typeface="Arial" pitchFamily="34" charset="0"/>
          </a:endParaRPr>
        </a:p>
        <a:p>
          <a:pPr marL="171450" lvl="1" indent="-171450" algn="l" defTabSz="711200">
            <a:lnSpc>
              <a:spcPct val="90000"/>
            </a:lnSpc>
            <a:spcBef>
              <a:spcPct val="0"/>
            </a:spcBef>
            <a:spcAft>
              <a:spcPct val="15000"/>
            </a:spcAft>
            <a:buChar char="••"/>
          </a:pPr>
          <a:r>
            <a:rPr lang="en-US" sz="1600" kern="1200" dirty="0" smtClean="0">
              <a:latin typeface="Arial" pitchFamily="34" charset="0"/>
              <a:cs typeface="Arial" pitchFamily="34" charset="0"/>
            </a:rPr>
            <a:t>Call Ms. Jackson as soon as you’re checked in/registered</a:t>
          </a:r>
          <a:endParaRPr lang="en-US" sz="1600" kern="1200" dirty="0">
            <a:latin typeface="Arial" pitchFamily="34" charset="0"/>
            <a:cs typeface="Arial" pitchFamily="34" charset="0"/>
          </a:endParaRPr>
        </a:p>
      </dsp:txBody>
      <dsp:txXfrm rot="-5400000">
        <a:off x="2002536" y="2585979"/>
        <a:ext cx="3514991" cy="833183"/>
      </dsp:txXfrm>
    </dsp:sp>
    <dsp:sp modelId="{E7355CE4-E71B-4661-904C-2C18AE2B8238}">
      <dsp:nvSpPr>
        <dsp:cNvPr id="0" name=""/>
        <dsp:cNvSpPr/>
      </dsp:nvSpPr>
      <dsp:spPr>
        <a:xfrm>
          <a:off x="0" y="2425489"/>
          <a:ext cx="2002536" cy="11541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en-US" sz="2100" kern="1200" dirty="0" smtClean="0">
              <a:latin typeface="Arial" pitchFamily="34" charset="0"/>
              <a:cs typeface="Arial" pitchFamily="34" charset="0"/>
            </a:rPr>
            <a:t>Communicate</a:t>
          </a:r>
          <a:endParaRPr lang="en-US" sz="2100" kern="1200" dirty="0">
            <a:latin typeface="Arial" pitchFamily="34" charset="0"/>
            <a:cs typeface="Arial" pitchFamily="34" charset="0"/>
          </a:endParaRPr>
        </a:p>
      </dsp:txBody>
      <dsp:txXfrm>
        <a:off x="56342" y="2481831"/>
        <a:ext cx="1889852" cy="104147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76DC5A-5819-4990-BB03-E87BB9F36BA7}">
      <dsp:nvSpPr>
        <dsp:cNvPr id="0" name=""/>
        <dsp:cNvSpPr/>
      </dsp:nvSpPr>
      <dsp:spPr>
        <a:xfrm>
          <a:off x="0" y="126999"/>
          <a:ext cx="6096000" cy="3810000"/>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A687B74-606A-42E7-890C-49342C95448F}">
      <dsp:nvSpPr>
        <dsp:cNvPr id="0" name=""/>
        <dsp:cNvSpPr/>
      </dsp:nvSpPr>
      <dsp:spPr>
        <a:xfrm>
          <a:off x="600456" y="2960116"/>
          <a:ext cx="140208" cy="14020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266A82-AC60-460F-B96D-CA01534B0D39}">
      <dsp:nvSpPr>
        <dsp:cNvPr id="0" name=""/>
        <dsp:cNvSpPr/>
      </dsp:nvSpPr>
      <dsp:spPr>
        <a:xfrm>
          <a:off x="670560" y="3030220"/>
          <a:ext cx="1042416" cy="906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293" tIns="0" rIns="0" bIns="0" numCol="1" spcCol="1270" anchor="t" anchorCtr="0">
          <a:noAutofit/>
        </a:bodyPr>
        <a:lstStyle/>
        <a:p>
          <a:pPr lvl="0" algn="l" defTabSz="711200">
            <a:lnSpc>
              <a:spcPct val="90000"/>
            </a:lnSpc>
            <a:spcBef>
              <a:spcPct val="0"/>
            </a:spcBef>
            <a:spcAft>
              <a:spcPct val="35000"/>
            </a:spcAft>
          </a:pPr>
          <a:r>
            <a:rPr lang="en-US" sz="1600" b="1" u="sng" kern="1200" dirty="0" smtClean="0">
              <a:latin typeface="Arial" pitchFamily="34" charset="0"/>
              <a:cs typeface="Arial" pitchFamily="34" charset="0"/>
            </a:rPr>
            <a:t>June 13: </a:t>
          </a:r>
          <a:r>
            <a:rPr lang="en-US" sz="1600" kern="1200" dirty="0" smtClean="0">
              <a:latin typeface="Arial" pitchFamily="34" charset="0"/>
              <a:cs typeface="Arial" pitchFamily="34" charset="0"/>
            </a:rPr>
            <a:t>Pre-Departure Meeting</a:t>
          </a:r>
          <a:endParaRPr lang="en-US" sz="1600" kern="1200" dirty="0">
            <a:latin typeface="Arial" pitchFamily="34" charset="0"/>
            <a:cs typeface="Arial" pitchFamily="34" charset="0"/>
          </a:endParaRPr>
        </a:p>
      </dsp:txBody>
      <dsp:txXfrm>
        <a:off x="670560" y="3030220"/>
        <a:ext cx="1042416" cy="906780"/>
      </dsp:txXfrm>
    </dsp:sp>
    <dsp:sp modelId="{BC4559A3-7EEB-4371-9B89-1E417974D6F2}">
      <dsp:nvSpPr>
        <dsp:cNvPr id="0" name=""/>
        <dsp:cNvSpPr/>
      </dsp:nvSpPr>
      <dsp:spPr>
        <a:xfrm>
          <a:off x="1591056" y="2073909"/>
          <a:ext cx="243840" cy="24384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D02C131-7F8B-4B69-A62A-A3A3F2F27172}">
      <dsp:nvSpPr>
        <dsp:cNvPr id="0" name=""/>
        <dsp:cNvSpPr/>
      </dsp:nvSpPr>
      <dsp:spPr>
        <a:xfrm>
          <a:off x="1712976" y="2195829"/>
          <a:ext cx="1280160" cy="1741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206" tIns="0" rIns="0" bIns="0" numCol="1" spcCol="1270" anchor="t" anchorCtr="0">
          <a:noAutofit/>
        </a:bodyPr>
        <a:lstStyle/>
        <a:p>
          <a:pPr lvl="0" algn="l" defTabSz="711200">
            <a:lnSpc>
              <a:spcPct val="90000"/>
            </a:lnSpc>
            <a:spcBef>
              <a:spcPct val="0"/>
            </a:spcBef>
            <a:spcAft>
              <a:spcPct val="35000"/>
            </a:spcAft>
          </a:pPr>
          <a:r>
            <a:rPr lang="en-US" sz="1600" b="1" u="sng" kern="1200" dirty="0" smtClean="0">
              <a:latin typeface="Arial" pitchFamily="34" charset="0"/>
              <a:cs typeface="Arial" pitchFamily="34" charset="0"/>
            </a:rPr>
            <a:t>June 16: </a:t>
          </a:r>
          <a:r>
            <a:rPr lang="en-US" sz="1600" kern="1200" dirty="0" smtClean="0">
              <a:latin typeface="Arial" pitchFamily="34" charset="0"/>
              <a:cs typeface="Arial" pitchFamily="34" charset="0"/>
            </a:rPr>
            <a:t>Submit Pre-Departure form</a:t>
          </a:r>
          <a:endParaRPr lang="en-US" sz="1600" kern="1200" dirty="0">
            <a:latin typeface="Arial" pitchFamily="34" charset="0"/>
            <a:cs typeface="Arial" pitchFamily="34" charset="0"/>
          </a:endParaRPr>
        </a:p>
      </dsp:txBody>
      <dsp:txXfrm>
        <a:off x="1712976" y="2195829"/>
        <a:ext cx="1280160" cy="1741170"/>
      </dsp:txXfrm>
    </dsp:sp>
    <dsp:sp modelId="{48334CC8-4E8B-482E-AB07-D3C715A194A5}">
      <dsp:nvSpPr>
        <dsp:cNvPr id="0" name=""/>
        <dsp:cNvSpPr/>
      </dsp:nvSpPr>
      <dsp:spPr>
        <a:xfrm>
          <a:off x="2855976" y="1420875"/>
          <a:ext cx="323088" cy="32308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A4036E-FFEB-434C-B745-0AC8BDB0491D}">
      <dsp:nvSpPr>
        <dsp:cNvPr id="0" name=""/>
        <dsp:cNvSpPr/>
      </dsp:nvSpPr>
      <dsp:spPr>
        <a:xfrm>
          <a:off x="3017520" y="1582419"/>
          <a:ext cx="1280160" cy="23545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198" tIns="0" rIns="0" bIns="0" numCol="1" spcCol="1270" anchor="t" anchorCtr="0">
          <a:noAutofit/>
        </a:bodyPr>
        <a:lstStyle/>
        <a:p>
          <a:pPr lvl="0" algn="l" defTabSz="711200">
            <a:lnSpc>
              <a:spcPct val="90000"/>
            </a:lnSpc>
            <a:spcBef>
              <a:spcPct val="0"/>
            </a:spcBef>
            <a:spcAft>
              <a:spcPct val="35000"/>
            </a:spcAft>
          </a:pPr>
          <a:r>
            <a:rPr lang="en-US" sz="1600" b="1" u="sng" kern="1200" dirty="0" smtClean="0">
              <a:latin typeface="Arial" pitchFamily="34" charset="0"/>
              <a:cs typeface="Arial" pitchFamily="34" charset="0"/>
            </a:rPr>
            <a:t>June 17-24: </a:t>
          </a:r>
          <a:r>
            <a:rPr lang="en-US" sz="1600" kern="1200" dirty="0" smtClean="0">
              <a:latin typeface="Arial" pitchFamily="34" charset="0"/>
              <a:cs typeface="Arial" pitchFamily="34" charset="0"/>
            </a:rPr>
            <a:t>Ms. Draizen will follow up with families in need of assistance to finalize all logistics</a:t>
          </a:r>
          <a:endParaRPr lang="en-US" sz="1600" kern="1200" dirty="0">
            <a:latin typeface="Arial" pitchFamily="34" charset="0"/>
            <a:cs typeface="Arial" pitchFamily="34" charset="0"/>
          </a:endParaRPr>
        </a:p>
      </dsp:txBody>
      <dsp:txXfrm>
        <a:off x="3017520" y="1582419"/>
        <a:ext cx="1280160" cy="2354580"/>
      </dsp:txXfrm>
    </dsp:sp>
    <dsp:sp modelId="{19A26003-CC94-4B4B-99CA-50B2AE178C56}">
      <dsp:nvSpPr>
        <dsp:cNvPr id="0" name=""/>
        <dsp:cNvSpPr/>
      </dsp:nvSpPr>
      <dsp:spPr>
        <a:xfrm>
          <a:off x="4233672" y="988821"/>
          <a:ext cx="432816" cy="43281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9537F27-EDBB-4BD4-A050-EE14362A8101}">
      <dsp:nvSpPr>
        <dsp:cNvPr id="0" name=""/>
        <dsp:cNvSpPr/>
      </dsp:nvSpPr>
      <dsp:spPr>
        <a:xfrm>
          <a:off x="4450080" y="1205229"/>
          <a:ext cx="1280160" cy="27317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9340" tIns="0" rIns="0" bIns="0" numCol="1" spcCol="1270" anchor="t" anchorCtr="0">
          <a:noAutofit/>
        </a:bodyPr>
        <a:lstStyle/>
        <a:p>
          <a:pPr lvl="0" algn="l" defTabSz="711200">
            <a:lnSpc>
              <a:spcPct val="90000"/>
            </a:lnSpc>
            <a:spcBef>
              <a:spcPct val="0"/>
            </a:spcBef>
            <a:spcAft>
              <a:spcPct val="35000"/>
            </a:spcAft>
          </a:pPr>
          <a:r>
            <a:rPr lang="en-US" sz="1600" b="1" u="sng" kern="1200" dirty="0" smtClean="0">
              <a:latin typeface="Arial" pitchFamily="34" charset="0"/>
              <a:cs typeface="Arial" pitchFamily="34" charset="0"/>
            </a:rPr>
            <a:t>June 26: </a:t>
          </a:r>
          <a:r>
            <a:rPr lang="en-US" sz="1600" kern="1200" dirty="0" smtClean="0">
              <a:latin typeface="Arial" pitchFamily="34" charset="0"/>
              <a:cs typeface="Arial" pitchFamily="34" charset="0"/>
            </a:rPr>
            <a:t>Most scholars depart for summer!</a:t>
          </a:r>
          <a:endParaRPr lang="en-US" sz="1600" kern="1200" dirty="0">
            <a:latin typeface="Arial" pitchFamily="34" charset="0"/>
            <a:cs typeface="Arial" pitchFamily="34" charset="0"/>
          </a:endParaRPr>
        </a:p>
      </dsp:txBody>
      <dsp:txXfrm>
        <a:off x="4450080" y="1205229"/>
        <a:ext cx="1280160" cy="273177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81AA28-4FC6-4F21-86E8-0B4DD7BCBB47}">
      <dsp:nvSpPr>
        <dsp:cNvPr id="0" name=""/>
        <dsp:cNvSpPr/>
      </dsp:nvSpPr>
      <dsp:spPr>
        <a:xfrm>
          <a:off x="2864" y="433480"/>
          <a:ext cx="1722685" cy="4608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kern="1200" dirty="0" smtClean="0">
              <a:latin typeface="Arial" pitchFamily="34" charset="0"/>
              <a:cs typeface="Arial" pitchFamily="34" charset="0"/>
            </a:rPr>
            <a:t>Attendance</a:t>
          </a:r>
          <a:endParaRPr lang="en-US" sz="1600" kern="1200" dirty="0">
            <a:latin typeface="Arial" pitchFamily="34" charset="0"/>
            <a:cs typeface="Arial" pitchFamily="34" charset="0"/>
          </a:endParaRPr>
        </a:p>
      </dsp:txBody>
      <dsp:txXfrm>
        <a:off x="2864" y="433480"/>
        <a:ext cx="1722685" cy="460800"/>
      </dsp:txXfrm>
    </dsp:sp>
    <dsp:sp modelId="{395371A8-36F5-424C-9928-BDCB5EA973F2}">
      <dsp:nvSpPr>
        <dsp:cNvPr id="0" name=""/>
        <dsp:cNvSpPr/>
      </dsp:nvSpPr>
      <dsp:spPr>
        <a:xfrm>
          <a:off x="2864" y="894280"/>
          <a:ext cx="1722685" cy="177103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latin typeface="Arial" pitchFamily="34" charset="0"/>
              <a:cs typeface="Arial" pitchFamily="34" charset="0"/>
            </a:rPr>
            <a:t>MUST complete program</a:t>
          </a:r>
          <a:endParaRPr lang="en-US" sz="1600" kern="1200" dirty="0">
            <a:latin typeface="Arial" pitchFamily="34" charset="0"/>
            <a:cs typeface="Arial" pitchFamily="34" charset="0"/>
          </a:endParaRPr>
        </a:p>
        <a:p>
          <a:pPr marL="171450" lvl="1" indent="-171450" algn="l" defTabSz="711200">
            <a:lnSpc>
              <a:spcPct val="90000"/>
            </a:lnSpc>
            <a:spcBef>
              <a:spcPct val="0"/>
            </a:spcBef>
            <a:spcAft>
              <a:spcPct val="15000"/>
            </a:spcAft>
            <a:buChar char="••"/>
          </a:pPr>
          <a:r>
            <a:rPr lang="en-US" sz="1600" kern="1200" dirty="0" smtClean="0">
              <a:latin typeface="Arial" pitchFamily="34" charset="0"/>
              <a:cs typeface="Arial" pitchFamily="34" charset="0"/>
            </a:rPr>
            <a:t>MUST attend classes</a:t>
          </a:r>
          <a:endParaRPr lang="en-US" sz="1600" kern="1200" dirty="0">
            <a:latin typeface="Arial" pitchFamily="34" charset="0"/>
            <a:cs typeface="Arial" pitchFamily="34" charset="0"/>
          </a:endParaRPr>
        </a:p>
      </dsp:txBody>
      <dsp:txXfrm>
        <a:off x="2864" y="894280"/>
        <a:ext cx="1722685" cy="1771039"/>
      </dsp:txXfrm>
    </dsp:sp>
    <dsp:sp modelId="{F33D62BB-1904-427F-9296-703247F5DC56}">
      <dsp:nvSpPr>
        <dsp:cNvPr id="0" name=""/>
        <dsp:cNvSpPr/>
      </dsp:nvSpPr>
      <dsp:spPr>
        <a:xfrm>
          <a:off x="1966726" y="433480"/>
          <a:ext cx="1722685" cy="4608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kern="1200" dirty="0" smtClean="0">
              <a:latin typeface="Arial" pitchFamily="34" charset="0"/>
              <a:cs typeface="Arial" pitchFamily="34" charset="0"/>
            </a:rPr>
            <a:t>Grades</a:t>
          </a:r>
          <a:endParaRPr lang="en-US" sz="1600" kern="1200" dirty="0">
            <a:latin typeface="Arial" pitchFamily="34" charset="0"/>
            <a:cs typeface="Arial" pitchFamily="34" charset="0"/>
          </a:endParaRPr>
        </a:p>
      </dsp:txBody>
      <dsp:txXfrm>
        <a:off x="1966726" y="433480"/>
        <a:ext cx="1722685" cy="460800"/>
      </dsp:txXfrm>
    </dsp:sp>
    <dsp:sp modelId="{3AECC635-E5DE-409A-B2E8-AD3F5425C4D5}">
      <dsp:nvSpPr>
        <dsp:cNvPr id="0" name=""/>
        <dsp:cNvSpPr/>
      </dsp:nvSpPr>
      <dsp:spPr>
        <a:xfrm>
          <a:off x="1966726" y="894280"/>
          <a:ext cx="1722685" cy="177103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latin typeface="Arial" pitchFamily="34" charset="0"/>
              <a:cs typeface="Arial" pitchFamily="34" charset="0"/>
            </a:rPr>
            <a:t>If you get a transcript, Ms. Jackson needs a copy</a:t>
          </a:r>
          <a:endParaRPr lang="en-US" sz="1600" kern="1200" dirty="0">
            <a:latin typeface="Arial" pitchFamily="34" charset="0"/>
            <a:cs typeface="Arial" pitchFamily="34" charset="0"/>
          </a:endParaRPr>
        </a:p>
        <a:p>
          <a:pPr marL="171450" lvl="1" indent="-171450" algn="l" defTabSz="711200">
            <a:lnSpc>
              <a:spcPct val="90000"/>
            </a:lnSpc>
            <a:spcBef>
              <a:spcPct val="0"/>
            </a:spcBef>
            <a:spcAft>
              <a:spcPct val="15000"/>
            </a:spcAft>
            <a:buChar char="••"/>
          </a:pPr>
          <a:r>
            <a:rPr lang="en-US" sz="1600" kern="1200" dirty="0" smtClean="0">
              <a:latin typeface="Arial" pitchFamily="34" charset="0"/>
              <a:cs typeface="Arial" pitchFamily="34" charset="0"/>
            </a:rPr>
            <a:t>You must pass your classes</a:t>
          </a:r>
          <a:endParaRPr lang="en-US" sz="1600" kern="1200" dirty="0">
            <a:latin typeface="Arial" pitchFamily="34" charset="0"/>
            <a:cs typeface="Arial" pitchFamily="34" charset="0"/>
          </a:endParaRPr>
        </a:p>
      </dsp:txBody>
      <dsp:txXfrm>
        <a:off x="1966726" y="894280"/>
        <a:ext cx="1722685" cy="1771039"/>
      </dsp:txXfrm>
    </dsp:sp>
    <dsp:sp modelId="{73D4E4BB-2067-48BB-B034-3C8FBFBF1A29}">
      <dsp:nvSpPr>
        <dsp:cNvPr id="0" name=""/>
        <dsp:cNvSpPr/>
      </dsp:nvSpPr>
      <dsp:spPr>
        <a:xfrm>
          <a:off x="3930587" y="433480"/>
          <a:ext cx="1722685" cy="4608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kern="1200" dirty="0" smtClean="0">
              <a:latin typeface="Arial" pitchFamily="34" charset="0"/>
              <a:cs typeface="Arial" pitchFamily="34" charset="0"/>
            </a:rPr>
            <a:t>Conduct</a:t>
          </a:r>
          <a:endParaRPr lang="en-US" sz="1600" kern="1200" dirty="0">
            <a:latin typeface="Arial" pitchFamily="34" charset="0"/>
            <a:cs typeface="Arial" pitchFamily="34" charset="0"/>
          </a:endParaRPr>
        </a:p>
      </dsp:txBody>
      <dsp:txXfrm>
        <a:off x="3930587" y="433480"/>
        <a:ext cx="1722685" cy="460800"/>
      </dsp:txXfrm>
    </dsp:sp>
    <dsp:sp modelId="{A8DAC4E0-CB8B-41CF-AFC9-3D11FB150C96}">
      <dsp:nvSpPr>
        <dsp:cNvPr id="0" name=""/>
        <dsp:cNvSpPr/>
      </dsp:nvSpPr>
      <dsp:spPr>
        <a:xfrm>
          <a:off x="3930587" y="894280"/>
          <a:ext cx="1722685" cy="177103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latin typeface="Arial" pitchFamily="34" charset="0"/>
              <a:cs typeface="Arial" pitchFamily="34" charset="0"/>
            </a:rPr>
            <a:t>Positive reviews from program director, faculty and staff</a:t>
          </a:r>
          <a:endParaRPr lang="en-US" sz="1600" kern="1200" dirty="0">
            <a:latin typeface="Arial" pitchFamily="34" charset="0"/>
            <a:cs typeface="Arial" pitchFamily="34" charset="0"/>
          </a:endParaRPr>
        </a:p>
      </dsp:txBody>
      <dsp:txXfrm>
        <a:off x="3930587" y="894280"/>
        <a:ext cx="1722685" cy="1771039"/>
      </dsp:txXfrm>
    </dsp:sp>
    <dsp:sp modelId="{B3217880-5923-487E-B160-D225F9A4B7A4}">
      <dsp:nvSpPr>
        <dsp:cNvPr id="0" name=""/>
        <dsp:cNvSpPr/>
      </dsp:nvSpPr>
      <dsp:spPr>
        <a:xfrm>
          <a:off x="5894449" y="433480"/>
          <a:ext cx="1722685" cy="4608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kern="1200" dirty="0" smtClean="0">
              <a:latin typeface="Arial" pitchFamily="34" charset="0"/>
              <a:cs typeface="Arial" pitchFamily="34" charset="0"/>
            </a:rPr>
            <a:t>Reflection</a:t>
          </a:r>
          <a:endParaRPr lang="en-US" sz="1600" kern="1200" dirty="0">
            <a:latin typeface="Arial" pitchFamily="34" charset="0"/>
            <a:cs typeface="Arial" pitchFamily="34" charset="0"/>
          </a:endParaRPr>
        </a:p>
      </dsp:txBody>
      <dsp:txXfrm>
        <a:off x="5894449" y="433480"/>
        <a:ext cx="1722685" cy="460800"/>
      </dsp:txXfrm>
    </dsp:sp>
    <dsp:sp modelId="{92B16DD2-BCF2-4F57-B623-7B49DF2B0917}">
      <dsp:nvSpPr>
        <dsp:cNvPr id="0" name=""/>
        <dsp:cNvSpPr/>
      </dsp:nvSpPr>
      <dsp:spPr>
        <a:xfrm>
          <a:off x="5894449" y="894280"/>
          <a:ext cx="1722685" cy="177103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latin typeface="Arial" pitchFamily="34" charset="0"/>
              <a:cs typeface="Arial" pitchFamily="34" charset="0"/>
            </a:rPr>
            <a:t>MANDATORY attendance at one-day debrief and refection session in August</a:t>
          </a:r>
          <a:endParaRPr lang="en-US" sz="1600" kern="1200" dirty="0">
            <a:latin typeface="Arial" pitchFamily="34" charset="0"/>
            <a:cs typeface="Arial" pitchFamily="34" charset="0"/>
          </a:endParaRPr>
        </a:p>
      </dsp:txBody>
      <dsp:txXfrm>
        <a:off x="5894449" y="894280"/>
        <a:ext cx="1722685" cy="177103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76DF56-E091-498C-9072-6648442C4131}">
      <dsp:nvSpPr>
        <dsp:cNvPr id="0" name=""/>
        <dsp:cNvSpPr/>
      </dsp:nvSpPr>
      <dsp:spPr>
        <a:xfrm>
          <a:off x="2210" y="1480772"/>
          <a:ext cx="2692635" cy="1077054"/>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latin typeface="Arial" pitchFamily="34" charset="0"/>
              <a:cs typeface="Arial" pitchFamily="34" charset="0"/>
            </a:rPr>
            <a:t>Call Ms. Jackson back</a:t>
          </a:r>
          <a:endParaRPr lang="en-US" sz="2400" kern="1200" dirty="0">
            <a:latin typeface="Arial" pitchFamily="34" charset="0"/>
            <a:cs typeface="Arial" pitchFamily="34" charset="0"/>
          </a:endParaRPr>
        </a:p>
      </dsp:txBody>
      <dsp:txXfrm>
        <a:off x="540737" y="1480772"/>
        <a:ext cx="1615581" cy="1077054"/>
      </dsp:txXfrm>
    </dsp:sp>
    <dsp:sp modelId="{183951E8-9EA0-44CC-BBC6-081830A9008B}">
      <dsp:nvSpPr>
        <dsp:cNvPr id="0" name=""/>
        <dsp:cNvSpPr/>
      </dsp:nvSpPr>
      <dsp:spPr>
        <a:xfrm>
          <a:off x="2425582" y="1480772"/>
          <a:ext cx="2692635" cy="1077054"/>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latin typeface="Arial" pitchFamily="34" charset="0"/>
              <a:cs typeface="Arial" pitchFamily="34" charset="0"/>
            </a:rPr>
            <a:t>Call Ms. Jackson first</a:t>
          </a:r>
          <a:endParaRPr lang="en-US" sz="2400" kern="1200" dirty="0">
            <a:latin typeface="Arial" pitchFamily="34" charset="0"/>
            <a:cs typeface="Arial" pitchFamily="34" charset="0"/>
          </a:endParaRPr>
        </a:p>
      </dsp:txBody>
      <dsp:txXfrm>
        <a:off x="2964109" y="1480772"/>
        <a:ext cx="1615581" cy="1077054"/>
      </dsp:txXfrm>
    </dsp:sp>
    <dsp:sp modelId="{66C4B343-FF5E-4740-9C42-918B9AB63832}">
      <dsp:nvSpPr>
        <dsp:cNvPr id="0" name=""/>
        <dsp:cNvSpPr/>
      </dsp:nvSpPr>
      <dsp:spPr>
        <a:xfrm>
          <a:off x="4848954" y="1480772"/>
          <a:ext cx="2692635" cy="1077054"/>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latin typeface="Arial" pitchFamily="34" charset="0"/>
              <a:cs typeface="Arial" pitchFamily="34" charset="0"/>
            </a:rPr>
            <a:t>Call HOME!!!</a:t>
          </a:r>
          <a:endParaRPr lang="en-US" sz="2400" kern="1200" dirty="0">
            <a:latin typeface="Arial" pitchFamily="34" charset="0"/>
            <a:cs typeface="Arial" pitchFamily="34" charset="0"/>
          </a:endParaRPr>
        </a:p>
      </dsp:txBody>
      <dsp:txXfrm>
        <a:off x="5387481" y="1480772"/>
        <a:ext cx="1615581" cy="107705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C56C95-D9F7-4FA8-9B35-3E1C2B473334}">
      <dsp:nvSpPr>
        <dsp:cNvPr id="0" name=""/>
        <dsp:cNvSpPr/>
      </dsp:nvSpPr>
      <dsp:spPr>
        <a:xfrm>
          <a:off x="1107869" y="1838"/>
          <a:ext cx="2283172" cy="13699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latin typeface="Arial" pitchFamily="34" charset="0"/>
              <a:cs typeface="Arial" pitchFamily="34" charset="0"/>
            </a:rPr>
            <a:t>Check your packing list!</a:t>
          </a:r>
          <a:endParaRPr lang="en-US" sz="2700" kern="1200" dirty="0">
            <a:latin typeface="Arial" pitchFamily="34" charset="0"/>
            <a:cs typeface="Arial" pitchFamily="34" charset="0"/>
          </a:endParaRPr>
        </a:p>
      </dsp:txBody>
      <dsp:txXfrm>
        <a:off x="1107869" y="1838"/>
        <a:ext cx="2283172" cy="1369903"/>
      </dsp:txXfrm>
    </dsp:sp>
    <dsp:sp modelId="{76D6E224-C625-40F4-823C-D48098F4B529}">
      <dsp:nvSpPr>
        <dsp:cNvPr id="0" name=""/>
        <dsp:cNvSpPr/>
      </dsp:nvSpPr>
      <dsp:spPr>
        <a:xfrm>
          <a:off x="3619358" y="1838"/>
          <a:ext cx="2283172" cy="13699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latin typeface="Arial" pitchFamily="34" charset="0"/>
              <a:cs typeface="Arial" pitchFamily="34" charset="0"/>
            </a:rPr>
            <a:t>Pack the night before!</a:t>
          </a:r>
          <a:endParaRPr lang="en-US" sz="2700" kern="1200" dirty="0">
            <a:latin typeface="Arial" pitchFamily="34" charset="0"/>
            <a:cs typeface="Arial" pitchFamily="34" charset="0"/>
          </a:endParaRPr>
        </a:p>
      </dsp:txBody>
      <dsp:txXfrm>
        <a:off x="3619358" y="1838"/>
        <a:ext cx="2283172" cy="1369903"/>
      </dsp:txXfrm>
    </dsp:sp>
    <dsp:sp modelId="{19C9A139-A522-41A2-BDC4-7C60DF8D4F71}">
      <dsp:nvSpPr>
        <dsp:cNvPr id="0" name=""/>
        <dsp:cNvSpPr/>
      </dsp:nvSpPr>
      <dsp:spPr>
        <a:xfrm>
          <a:off x="1107869" y="1600058"/>
          <a:ext cx="2283172" cy="13699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latin typeface="Arial" pitchFamily="34" charset="0"/>
              <a:cs typeface="Arial" pitchFamily="34" charset="0"/>
            </a:rPr>
            <a:t>Parent checks bag!</a:t>
          </a:r>
          <a:endParaRPr lang="en-US" sz="2700" kern="1200" dirty="0">
            <a:latin typeface="Arial" pitchFamily="34" charset="0"/>
            <a:cs typeface="Arial" pitchFamily="34" charset="0"/>
          </a:endParaRPr>
        </a:p>
      </dsp:txBody>
      <dsp:txXfrm>
        <a:off x="1107869" y="1600058"/>
        <a:ext cx="2283172" cy="1369903"/>
      </dsp:txXfrm>
    </dsp:sp>
    <dsp:sp modelId="{B602DB07-7F54-4F05-B499-35EC79D8B94B}">
      <dsp:nvSpPr>
        <dsp:cNvPr id="0" name=""/>
        <dsp:cNvSpPr/>
      </dsp:nvSpPr>
      <dsp:spPr>
        <a:xfrm>
          <a:off x="3619358" y="1600058"/>
          <a:ext cx="2283172" cy="13699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latin typeface="Arial" pitchFamily="34" charset="0"/>
              <a:cs typeface="Arial" pitchFamily="34" charset="0"/>
            </a:rPr>
            <a:t>Don’t bring ANYTHING extra!</a:t>
          </a:r>
          <a:endParaRPr lang="en-US" sz="2700" kern="1200" dirty="0">
            <a:latin typeface="Arial" pitchFamily="34" charset="0"/>
            <a:cs typeface="Arial" pitchFamily="34" charset="0"/>
          </a:endParaRPr>
        </a:p>
      </dsp:txBody>
      <dsp:txXfrm>
        <a:off x="3619358" y="1600058"/>
        <a:ext cx="2283172" cy="136990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AD594D-6B68-4AFA-893E-06EFAA4409E9}">
      <dsp:nvSpPr>
        <dsp:cNvPr id="0" name=""/>
        <dsp:cNvSpPr/>
      </dsp:nvSpPr>
      <dsp:spPr>
        <a:xfrm>
          <a:off x="457199" y="0"/>
          <a:ext cx="5181600" cy="40640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C96866-816F-487E-AF6C-4DD4E3862976}">
      <dsp:nvSpPr>
        <dsp:cNvPr id="0" name=""/>
        <dsp:cNvSpPr/>
      </dsp:nvSpPr>
      <dsp:spPr>
        <a:xfrm>
          <a:off x="206573" y="1219199"/>
          <a:ext cx="1828800" cy="162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latin typeface="Arial" pitchFamily="34" charset="0"/>
              <a:cs typeface="Arial" pitchFamily="34" charset="0"/>
            </a:rPr>
            <a:t>Plan out all details (paperwork, books, money, travel)</a:t>
          </a:r>
          <a:endParaRPr lang="en-US" sz="1900" kern="1200" dirty="0">
            <a:latin typeface="Arial" pitchFamily="34" charset="0"/>
            <a:cs typeface="Arial" pitchFamily="34" charset="0"/>
          </a:endParaRPr>
        </a:p>
      </dsp:txBody>
      <dsp:txXfrm>
        <a:off x="285928" y="1298554"/>
        <a:ext cx="1670090" cy="1466890"/>
      </dsp:txXfrm>
    </dsp:sp>
    <dsp:sp modelId="{108A8D93-B6A9-4051-A854-AEAEEB54B774}">
      <dsp:nvSpPr>
        <dsp:cNvPr id="0" name=""/>
        <dsp:cNvSpPr/>
      </dsp:nvSpPr>
      <dsp:spPr>
        <a:xfrm>
          <a:off x="2133600" y="1219199"/>
          <a:ext cx="1828800" cy="162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latin typeface="Arial" pitchFamily="34" charset="0"/>
              <a:cs typeface="Arial" pitchFamily="34" charset="0"/>
            </a:rPr>
            <a:t>Get everything prepared for your departure</a:t>
          </a:r>
          <a:endParaRPr lang="en-US" sz="1900" kern="1200" dirty="0">
            <a:latin typeface="Arial" pitchFamily="34" charset="0"/>
            <a:cs typeface="Arial" pitchFamily="34" charset="0"/>
          </a:endParaRPr>
        </a:p>
      </dsp:txBody>
      <dsp:txXfrm>
        <a:off x="2212955" y="1298554"/>
        <a:ext cx="1670090" cy="1466890"/>
      </dsp:txXfrm>
    </dsp:sp>
    <dsp:sp modelId="{A285FB3C-E3C0-45FD-BB7D-413D1AE489BE}">
      <dsp:nvSpPr>
        <dsp:cNvPr id="0" name=""/>
        <dsp:cNvSpPr/>
      </dsp:nvSpPr>
      <dsp:spPr>
        <a:xfrm>
          <a:off x="4060626" y="1219199"/>
          <a:ext cx="1828800" cy="162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latin typeface="Arial" pitchFamily="34" charset="0"/>
              <a:cs typeface="Arial" pitchFamily="34" charset="0"/>
            </a:rPr>
            <a:t>Enjoy and complete your program and call Ms. Jackson!</a:t>
          </a:r>
          <a:endParaRPr lang="en-US" sz="1900" kern="1200" dirty="0">
            <a:latin typeface="Arial" pitchFamily="34" charset="0"/>
            <a:cs typeface="Arial" pitchFamily="34" charset="0"/>
          </a:endParaRPr>
        </a:p>
      </dsp:txBody>
      <dsp:txXfrm>
        <a:off x="4139981" y="1298554"/>
        <a:ext cx="1670090" cy="1466890"/>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8.xml><?xml version="1.0" encoding="utf-8"?>
<dgm:layoutDef xmlns:dgm="http://schemas.openxmlformats.org/drawingml/2006/diagram" xmlns:a="http://schemas.openxmlformats.org/drawingml/2006/main" uniqueId="urn:microsoft.com/office/officeart/2005/8/layout/default#2">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DCD419-7998-47DE-B41D-74451245EA65}" type="datetimeFigureOut">
              <a:rPr lang="en-US" smtClean="0"/>
              <a:t>5/6/15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8F163B-A3FD-4DE2-9C90-494D0D1E75C2}" type="slidenum">
              <a:rPr lang="en-US" smtClean="0"/>
              <a:t>‹#›</a:t>
            </a:fld>
            <a:endParaRPr lang="en-US"/>
          </a:p>
        </p:txBody>
      </p:sp>
    </p:spTree>
    <p:extLst>
      <p:ext uri="{BB962C8B-B14F-4D97-AF65-F5344CB8AC3E}">
        <p14:creationId xmlns:p14="http://schemas.microsoft.com/office/powerpoint/2010/main" val="26150358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Delivery</a:t>
            </a:r>
            <a:r>
              <a:rPr lang="en-US" baseline="0" dirty="0" smtClean="0"/>
              <a:t> Notes:</a:t>
            </a:r>
          </a:p>
          <a:p>
            <a:pPr>
              <a:buFont typeface="Arial" pitchFamily="34" charset="0"/>
              <a:buChar char="•"/>
            </a:pPr>
            <a:r>
              <a:rPr lang="en-US" baseline="0" dirty="0" smtClean="0"/>
              <a:t> Welcome</a:t>
            </a:r>
          </a:p>
          <a:p>
            <a:pPr>
              <a:buFont typeface="Arial" pitchFamily="34" charset="0"/>
              <a:buChar char="•"/>
            </a:pPr>
            <a:r>
              <a:rPr lang="en-US" baseline="0" dirty="0" smtClean="0"/>
              <a:t> Aims</a:t>
            </a:r>
          </a:p>
          <a:p>
            <a:pPr>
              <a:buFont typeface="Arial" pitchFamily="34" charset="0"/>
              <a:buChar char="•"/>
            </a:pPr>
            <a:r>
              <a:rPr lang="en-US" baseline="0" dirty="0" smtClean="0"/>
              <a:t> Instruct to ask questions at the end</a:t>
            </a:r>
            <a:endParaRPr lang="en-US" dirty="0"/>
          </a:p>
        </p:txBody>
      </p:sp>
      <p:sp>
        <p:nvSpPr>
          <p:cNvPr id="4" name="Slide Number Placeholder 3"/>
          <p:cNvSpPr>
            <a:spLocks noGrp="1"/>
          </p:cNvSpPr>
          <p:nvPr>
            <p:ph type="sldNum" sz="quarter" idx="10"/>
          </p:nvPr>
        </p:nvSpPr>
        <p:spPr/>
        <p:txBody>
          <a:bodyPr/>
          <a:lstStyle/>
          <a:p>
            <a:fld id="{918F163B-A3FD-4DE2-9C90-494D0D1E75C2}"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Delivery</a:t>
            </a:r>
            <a:r>
              <a:rPr lang="en-US" baseline="0" dirty="0" smtClean="0"/>
              <a:t> Notes:</a:t>
            </a:r>
          </a:p>
          <a:p>
            <a:pPr>
              <a:buFont typeface="Arial" pitchFamily="34" charset="0"/>
              <a:buChar char="•"/>
            </a:pPr>
            <a:r>
              <a:rPr lang="en-US" baseline="0" dirty="0" smtClean="0"/>
              <a:t> Have scholars stand up as their names are read</a:t>
            </a:r>
          </a:p>
          <a:p>
            <a:endParaRPr lang="en-US" dirty="0"/>
          </a:p>
        </p:txBody>
      </p:sp>
      <p:sp>
        <p:nvSpPr>
          <p:cNvPr id="4" name="Slide Number Placeholder 3"/>
          <p:cNvSpPr>
            <a:spLocks noGrp="1"/>
          </p:cNvSpPr>
          <p:nvPr>
            <p:ph type="sldNum" sz="quarter" idx="10"/>
          </p:nvPr>
        </p:nvSpPr>
        <p:spPr/>
        <p:txBody>
          <a:bodyPr/>
          <a:lstStyle/>
          <a:p>
            <a:fld id="{918F163B-A3FD-4DE2-9C90-494D0D1E75C2}"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Delivery</a:t>
            </a:r>
            <a:r>
              <a:rPr lang="en-US" baseline="0" dirty="0" smtClean="0"/>
              <a:t> Notes:</a:t>
            </a:r>
          </a:p>
          <a:p>
            <a:pPr>
              <a:buFont typeface="Arial" pitchFamily="34" charset="0"/>
              <a:buChar char="•"/>
            </a:pPr>
            <a:r>
              <a:rPr lang="en-US" baseline="0" dirty="0" smtClean="0"/>
              <a:t> Explain to families that this is their checklist of responsibilities for getting their scholars off to pre-college.</a:t>
            </a:r>
          </a:p>
          <a:p>
            <a:endParaRPr lang="en-US" dirty="0"/>
          </a:p>
        </p:txBody>
      </p:sp>
      <p:sp>
        <p:nvSpPr>
          <p:cNvPr id="4" name="Slide Number Placeholder 3"/>
          <p:cNvSpPr>
            <a:spLocks noGrp="1"/>
          </p:cNvSpPr>
          <p:nvPr>
            <p:ph type="sldNum" sz="quarter" idx="10"/>
          </p:nvPr>
        </p:nvSpPr>
        <p:spPr/>
        <p:txBody>
          <a:bodyPr/>
          <a:lstStyle/>
          <a:p>
            <a:fld id="{918F163B-A3FD-4DE2-9C90-494D0D1E75C2}"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Delivery</a:t>
            </a:r>
            <a:r>
              <a:rPr lang="en-US" baseline="0" dirty="0" smtClean="0"/>
              <a:t> Notes:</a:t>
            </a:r>
          </a:p>
          <a:p>
            <a:pPr>
              <a:buFont typeface="Arial" pitchFamily="34" charset="0"/>
              <a:buChar char="•"/>
            </a:pPr>
            <a:r>
              <a:rPr lang="en-US" baseline="0" dirty="0" smtClean="0"/>
              <a:t> Emphasize to parents that they MUST get their payments in to AFBHS on time.</a:t>
            </a:r>
          </a:p>
          <a:p>
            <a:pPr>
              <a:buFont typeface="Arial" pitchFamily="34" charset="0"/>
              <a:buChar char="•"/>
            </a:pPr>
            <a:r>
              <a:rPr lang="en-US" baseline="0" dirty="0" smtClean="0"/>
              <a:t> Emphasize that failure to pay will result in future pre-college ineligibility.</a:t>
            </a:r>
          </a:p>
          <a:p>
            <a:pPr>
              <a:buFont typeface="Arial" pitchFamily="34" charset="0"/>
              <a:buChar char="•"/>
            </a:pPr>
            <a:r>
              <a:rPr lang="en-US" baseline="0" dirty="0" smtClean="0"/>
              <a:t> Emphasize that if this is going to present a challenge, they need to communicate this ASAP.</a:t>
            </a:r>
          </a:p>
          <a:p>
            <a:endParaRPr lang="en-US" dirty="0"/>
          </a:p>
        </p:txBody>
      </p:sp>
      <p:sp>
        <p:nvSpPr>
          <p:cNvPr id="4" name="Slide Number Placeholder 3"/>
          <p:cNvSpPr>
            <a:spLocks noGrp="1"/>
          </p:cNvSpPr>
          <p:nvPr>
            <p:ph type="sldNum" sz="quarter" idx="10"/>
          </p:nvPr>
        </p:nvSpPr>
        <p:spPr/>
        <p:txBody>
          <a:bodyPr/>
          <a:lstStyle/>
          <a:p>
            <a:fld id="{918F163B-A3FD-4DE2-9C90-494D0D1E75C2}" type="slidenum">
              <a:rPr lang="en-US" smtClean="0"/>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Delivery</a:t>
            </a:r>
            <a:r>
              <a:rPr lang="en-US" baseline="0" dirty="0" smtClean="0"/>
              <a:t> Notes:</a:t>
            </a:r>
          </a:p>
          <a:p>
            <a:pPr>
              <a:buFont typeface="Arial" pitchFamily="34" charset="0"/>
              <a:buChar char="•"/>
            </a:pPr>
            <a:r>
              <a:rPr lang="en-US" baseline="0" dirty="0" smtClean="0"/>
              <a:t> Emphasize that if at any point a scholar or parent feels uncomfortable, the first line of defense is to call us!</a:t>
            </a:r>
          </a:p>
          <a:p>
            <a:pPr>
              <a:buFont typeface="Arial" pitchFamily="34" charset="0"/>
              <a:buChar char="•"/>
            </a:pPr>
            <a:r>
              <a:rPr lang="en-US" baseline="0" dirty="0" smtClean="0"/>
              <a:t> Emphasize that you NEVER want to find out from a program director, professor or RA that something went wrong – you ALWAYS want to hear this from the scholar or parent first!</a:t>
            </a:r>
          </a:p>
        </p:txBody>
      </p:sp>
      <p:sp>
        <p:nvSpPr>
          <p:cNvPr id="4" name="Slide Number Placeholder 3"/>
          <p:cNvSpPr>
            <a:spLocks noGrp="1"/>
          </p:cNvSpPr>
          <p:nvPr>
            <p:ph type="sldNum" sz="quarter" idx="10"/>
          </p:nvPr>
        </p:nvSpPr>
        <p:spPr/>
        <p:txBody>
          <a:bodyPr/>
          <a:lstStyle/>
          <a:p>
            <a:fld id="{918F163B-A3FD-4DE2-9C90-494D0D1E75C2}" type="slidenum">
              <a:rPr lang="en-US" smtClean="0"/>
              <a:t>12</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Delivery</a:t>
            </a:r>
            <a:r>
              <a:rPr lang="en-US" baseline="0" dirty="0" smtClean="0"/>
              <a:t> Notes:</a:t>
            </a:r>
          </a:p>
          <a:p>
            <a:pPr>
              <a:buFont typeface="Arial" pitchFamily="34" charset="0"/>
              <a:buChar char="•"/>
            </a:pPr>
            <a:r>
              <a:rPr lang="en-US" baseline="0" dirty="0" smtClean="0"/>
              <a:t> Tell story of last year when a scholar took 4 suitcases to Yale full of bottled water, etc. and then couldn’t get it all home.</a:t>
            </a:r>
          </a:p>
          <a:p>
            <a:endParaRPr lang="en-US" dirty="0"/>
          </a:p>
        </p:txBody>
      </p:sp>
      <p:sp>
        <p:nvSpPr>
          <p:cNvPr id="4" name="Slide Number Placeholder 3"/>
          <p:cNvSpPr>
            <a:spLocks noGrp="1"/>
          </p:cNvSpPr>
          <p:nvPr>
            <p:ph type="sldNum" sz="quarter" idx="10"/>
          </p:nvPr>
        </p:nvSpPr>
        <p:spPr/>
        <p:txBody>
          <a:bodyPr/>
          <a:lstStyle/>
          <a:p>
            <a:fld id="{918F163B-A3FD-4DE2-9C90-494D0D1E75C2}" type="slidenum">
              <a:rPr lang="en-US" smtClean="0"/>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B33EFDA-4851-4904-8C50-9DC1132C33CC}" type="datetimeFigureOut">
              <a:rPr lang="en-US" smtClean="0"/>
              <a:pPr/>
              <a:t>5/6/15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1D0E82-4A71-4840-A482-24AE80BC85D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33EFDA-4851-4904-8C50-9DC1132C33CC}" type="datetimeFigureOut">
              <a:rPr lang="en-US" smtClean="0"/>
              <a:pPr/>
              <a:t>5/6/15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1D0E82-4A71-4840-A482-24AE80BC85D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33EFDA-4851-4904-8C50-9DC1132C33CC}" type="datetimeFigureOut">
              <a:rPr lang="en-US" smtClean="0"/>
              <a:pPr/>
              <a:t>5/6/15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1D0E82-4A71-4840-A482-24AE80BC85D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33EFDA-4851-4904-8C50-9DC1132C33CC}" type="datetimeFigureOut">
              <a:rPr lang="en-US" smtClean="0"/>
              <a:pPr/>
              <a:t>5/6/15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1D0E82-4A71-4840-A482-24AE80BC85D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33EFDA-4851-4904-8C50-9DC1132C33CC}" type="datetimeFigureOut">
              <a:rPr lang="en-US" smtClean="0"/>
              <a:pPr/>
              <a:t>5/6/15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1D0E82-4A71-4840-A482-24AE80BC85D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B33EFDA-4851-4904-8C50-9DC1132C33CC}" type="datetimeFigureOut">
              <a:rPr lang="en-US" smtClean="0"/>
              <a:pPr/>
              <a:t>5/6/15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1D0E82-4A71-4840-A482-24AE80BC85D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B33EFDA-4851-4904-8C50-9DC1132C33CC}" type="datetimeFigureOut">
              <a:rPr lang="en-US" smtClean="0"/>
              <a:pPr/>
              <a:t>5/6/15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1D0E82-4A71-4840-A482-24AE80BC85D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B33EFDA-4851-4904-8C50-9DC1132C33CC}" type="datetimeFigureOut">
              <a:rPr lang="en-US" smtClean="0"/>
              <a:pPr/>
              <a:t>5/6/15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1D0E82-4A71-4840-A482-24AE80BC85D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33EFDA-4851-4904-8C50-9DC1132C33CC}" type="datetimeFigureOut">
              <a:rPr lang="en-US" smtClean="0"/>
              <a:pPr/>
              <a:t>5/6/15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1D0E82-4A71-4840-A482-24AE80BC85D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33EFDA-4851-4904-8C50-9DC1132C33CC}" type="datetimeFigureOut">
              <a:rPr lang="en-US" smtClean="0"/>
              <a:pPr/>
              <a:t>5/6/15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1D0E82-4A71-4840-A482-24AE80BC85D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33EFDA-4851-4904-8C50-9DC1132C33CC}" type="datetimeFigureOut">
              <a:rPr lang="en-US" smtClean="0"/>
              <a:pPr/>
              <a:t>5/6/15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1D0E82-4A71-4840-A482-24AE80BC85D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33EFDA-4851-4904-8C50-9DC1132C33CC}" type="datetimeFigureOut">
              <a:rPr lang="en-US" smtClean="0"/>
              <a:pPr/>
              <a:t>5/6/15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1D0E82-4A71-4840-A482-24AE80BC85D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4" Type="http://schemas.openxmlformats.org/officeDocument/2006/relationships/diagramQuickStyle" Target="../diagrams/quickStyle6.xml"/><Relationship Id="rId5" Type="http://schemas.openxmlformats.org/officeDocument/2006/relationships/diagramColors" Target="../diagrams/colors6.xml"/><Relationship Id="rId6" Type="http://schemas.microsoft.com/office/2007/relationships/diagramDrawing" Target="../diagrams/drawing6.xml"/><Relationship Id="rId1" Type="http://schemas.openxmlformats.org/officeDocument/2006/relationships/slideLayout" Target="../slideLayouts/slideLayout1.xml"/><Relationship Id="rId2" Type="http://schemas.openxmlformats.org/officeDocument/2006/relationships/diagramData" Target="../diagrams/data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7.xml"/><Relationship Id="rId4" Type="http://schemas.openxmlformats.org/officeDocument/2006/relationships/diagramLayout" Target="../diagrams/layout7.xml"/><Relationship Id="rId5" Type="http://schemas.openxmlformats.org/officeDocument/2006/relationships/diagramQuickStyle" Target="../diagrams/quickStyle7.xml"/><Relationship Id="rId6" Type="http://schemas.openxmlformats.org/officeDocument/2006/relationships/diagramColors" Target="../diagrams/colors7.xml"/><Relationship Id="rId7" Type="http://schemas.microsoft.com/office/2007/relationships/diagramDrawing" Target="../diagrams/drawing7.xml"/><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8.xml"/><Relationship Id="rId4" Type="http://schemas.openxmlformats.org/officeDocument/2006/relationships/diagramLayout" Target="../diagrams/layout8.xml"/><Relationship Id="rId5" Type="http://schemas.openxmlformats.org/officeDocument/2006/relationships/diagramQuickStyle" Target="../diagrams/quickStyle8.xml"/><Relationship Id="rId6" Type="http://schemas.openxmlformats.org/officeDocument/2006/relationships/diagramColors" Target="../diagrams/colors8.xml"/><Relationship Id="rId7" Type="http://schemas.microsoft.com/office/2007/relationships/diagramDrawing" Target="../diagrams/drawing8.xml"/><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9.xml"/><Relationship Id="rId4" Type="http://schemas.openxmlformats.org/officeDocument/2006/relationships/diagramQuickStyle" Target="../diagrams/quickStyle9.xml"/><Relationship Id="rId5" Type="http://schemas.openxmlformats.org/officeDocument/2006/relationships/diagramColors" Target="../diagrams/colors9.xml"/><Relationship Id="rId6" Type="http://schemas.microsoft.com/office/2007/relationships/diagramDrawing" Target="../diagrams/drawing9.xml"/><Relationship Id="rId1" Type="http://schemas.openxmlformats.org/officeDocument/2006/relationships/slideLayout" Target="../slideLayouts/slideLayout1.xml"/><Relationship Id="rId2" Type="http://schemas.openxmlformats.org/officeDocument/2006/relationships/diagramData" Target="../diagrams/data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1.xml"/><Relationship Id="rId2"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7" Type="http://schemas.openxmlformats.org/officeDocument/2006/relationships/image" Target="../media/image1.gif"/><Relationship Id="rId1" Type="http://schemas.openxmlformats.org/officeDocument/2006/relationships/slideLayout" Target="../slideLayouts/slideLayout1.xml"/><Relationship Id="rId2"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1.xml"/><Relationship Id="rId2" Type="http://schemas.openxmlformats.org/officeDocument/2006/relationships/diagramData" Target="../diagrams/data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4" Type="http://schemas.openxmlformats.org/officeDocument/2006/relationships/diagramLayout" Target="../diagrams/layout4.xml"/><Relationship Id="rId5" Type="http://schemas.openxmlformats.org/officeDocument/2006/relationships/diagramQuickStyle" Target="../diagrams/quickStyle4.xml"/><Relationship Id="rId6" Type="http://schemas.openxmlformats.org/officeDocument/2006/relationships/diagramColors" Target="../diagrams/colors4.xml"/><Relationship Id="rId7" Type="http://schemas.microsoft.com/office/2007/relationships/diagramDrawing" Target="../diagrams/drawing4.xml"/><Relationship Id="rId1" Type="http://schemas.openxmlformats.org/officeDocument/2006/relationships/slideLayout" Target="../slideLayouts/slideLayout1.xml"/><Relationship Id="rId2" Type="http://schemas.openxmlformats.org/officeDocument/2006/relationships/image" Target="../media/image2.gif"/></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4" Type="http://schemas.openxmlformats.org/officeDocument/2006/relationships/diagramQuickStyle" Target="../diagrams/quickStyle5.xml"/><Relationship Id="rId5" Type="http://schemas.openxmlformats.org/officeDocument/2006/relationships/diagramColors" Target="../diagrams/colors5.xml"/><Relationship Id="rId6" Type="http://schemas.microsoft.com/office/2007/relationships/diagramDrawing" Target="../diagrams/drawing5.xml"/><Relationship Id="rId1" Type="http://schemas.openxmlformats.org/officeDocument/2006/relationships/slideLayout" Target="../slideLayouts/slideLayout1.xml"/><Relationship Id="rId2" Type="http://schemas.openxmlformats.org/officeDocument/2006/relationships/diagramData" Target="../diagrams/data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676400"/>
          </a:xfrm>
          <a:solidFill>
            <a:srgbClr val="002060"/>
          </a:solidFill>
          <a:ln>
            <a:noFill/>
          </a:ln>
        </p:spPr>
        <p:txBody>
          <a:bodyPr>
            <a:noAutofit/>
          </a:bodyPr>
          <a:lstStyle/>
          <a:p>
            <a:r>
              <a:rPr lang="en-US" sz="3200" dirty="0" smtClean="0">
                <a:solidFill>
                  <a:schemeClr val="bg1"/>
                </a:solidFill>
                <a:latin typeface="Rockwell" pitchFamily="18" charset="0"/>
              </a:rPr>
              <a:t>AFBHS Summer Opportunities</a:t>
            </a:r>
            <a:br>
              <a:rPr lang="en-US" sz="3200" dirty="0" smtClean="0">
                <a:solidFill>
                  <a:schemeClr val="bg1"/>
                </a:solidFill>
                <a:latin typeface="Rockwell" pitchFamily="18" charset="0"/>
              </a:rPr>
            </a:br>
            <a:r>
              <a:rPr lang="en-US" sz="3200" dirty="0" smtClean="0">
                <a:solidFill>
                  <a:schemeClr val="bg1"/>
                </a:solidFill>
                <a:latin typeface="Rockwell" pitchFamily="18" charset="0"/>
              </a:rPr>
              <a:t>PRE-COLLEGE PRE-DEPARTURE MEETING</a:t>
            </a:r>
            <a:endParaRPr lang="en-US" sz="3200" dirty="0">
              <a:solidFill>
                <a:schemeClr val="bg1"/>
              </a:solidFill>
              <a:latin typeface="Rockwell" pitchFamily="18" charset="0"/>
            </a:endParaRPr>
          </a:p>
        </p:txBody>
      </p:sp>
      <p:sp>
        <p:nvSpPr>
          <p:cNvPr id="3" name="Subtitle 2"/>
          <p:cNvSpPr>
            <a:spLocks noGrp="1"/>
          </p:cNvSpPr>
          <p:nvPr>
            <p:ph type="subTitle" idx="1"/>
          </p:nvPr>
        </p:nvSpPr>
        <p:spPr>
          <a:xfrm>
            <a:off x="457200" y="2209800"/>
            <a:ext cx="7391400" cy="3657600"/>
          </a:xfrm>
        </p:spPr>
        <p:txBody>
          <a:bodyPr>
            <a:normAutofit fontScale="92500" lnSpcReduction="10000"/>
          </a:bodyPr>
          <a:lstStyle/>
          <a:p>
            <a:pPr marL="514350" indent="-514350" algn="l"/>
            <a:r>
              <a:rPr lang="en-US" b="1" u="sng" dirty="0" smtClean="0">
                <a:solidFill>
                  <a:srgbClr val="0070C0"/>
                </a:solidFill>
                <a:latin typeface="Arial" pitchFamily="34" charset="0"/>
                <a:cs typeface="Arial" pitchFamily="34" charset="0"/>
              </a:rPr>
              <a:t>Agenda</a:t>
            </a:r>
          </a:p>
          <a:p>
            <a:pPr marL="514350" indent="-514350" algn="l">
              <a:buFont typeface="+mj-lt"/>
              <a:buAutoNum type="arabicPeriod"/>
            </a:pPr>
            <a:r>
              <a:rPr lang="en-US" b="1" dirty="0" smtClean="0">
                <a:solidFill>
                  <a:srgbClr val="0070C0"/>
                </a:solidFill>
                <a:latin typeface="Arial" pitchFamily="34" charset="0"/>
                <a:cs typeface="Arial" pitchFamily="34" charset="0"/>
              </a:rPr>
              <a:t>Destinations! </a:t>
            </a:r>
            <a:r>
              <a:rPr lang="en-US" b="1" dirty="0" smtClean="0">
                <a:solidFill>
                  <a:srgbClr val="0070C0"/>
                </a:solidFill>
                <a:latin typeface="Arial" pitchFamily="34" charset="0"/>
                <a:cs typeface="Arial" pitchFamily="34" charset="0"/>
                <a:sym typeface="Wingdings" pitchFamily="2" charset="2"/>
              </a:rPr>
              <a:t> </a:t>
            </a:r>
            <a:endParaRPr lang="en-US" b="1" dirty="0" smtClean="0">
              <a:solidFill>
                <a:srgbClr val="0070C0"/>
              </a:solidFill>
              <a:latin typeface="Arial" pitchFamily="34" charset="0"/>
              <a:cs typeface="Arial" pitchFamily="34" charset="0"/>
            </a:endParaRPr>
          </a:p>
          <a:p>
            <a:pPr marL="514350" indent="-514350" algn="l">
              <a:buFont typeface="+mj-lt"/>
              <a:buAutoNum type="arabicPeriod"/>
            </a:pPr>
            <a:r>
              <a:rPr lang="en-US" b="1" dirty="0" smtClean="0">
                <a:solidFill>
                  <a:srgbClr val="0070C0"/>
                </a:solidFill>
                <a:latin typeface="Arial" pitchFamily="34" charset="0"/>
                <a:cs typeface="Arial" pitchFamily="34" charset="0"/>
              </a:rPr>
              <a:t>Pre-departure logistics </a:t>
            </a:r>
          </a:p>
          <a:p>
            <a:pPr marL="514350" indent="-514350" algn="l">
              <a:buFont typeface="+mj-lt"/>
              <a:buAutoNum type="arabicPeriod"/>
            </a:pPr>
            <a:r>
              <a:rPr lang="en-US" b="1" dirty="0" smtClean="0">
                <a:solidFill>
                  <a:srgbClr val="0070C0"/>
                </a:solidFill>
                <a:latin typeface="Arial" pitchFamily="34" charset="0"/>
                <a:cs typeface="Arial" pitchFamily="34" charset="0"/>
              </a:rPr>
              <a:t>Expectations for participation</a:t>
            </a:r>
          </a:p>
          <a:p>
            <a:pPr marL="514350" indent="-514350" algn="l">
              <a:buFont typeface="+mj-lt"/>
              <a:buAutoNum type="arabicPeriod"/>
            </a:pPr>
            <a:r>
              <a:rPr lang="en-US" b="1" dirty="0" smtClean="0">
                <a:solidFill>
                  <a:srgbClr val="0070C0"/>
                </a:solidFill>
                <a:latin typeface="Arial" pitchFamily="34" charset="0"/>
                <a:cs typeface="Arial" pitchFamily="34" charset="0"/>
              </a:rPr>
              <a:t>Communicating</a:t>
            </a:r>
          </a:p>
          <a:p>
            <a:pPr marL="514350" indent="-514350" algn="l">
              <a:buFont typeface="+mj-lt"/>
              <a:buAutoNum type="arabicPeriod"/>
            </a:pPr>
            <a:r>
              <a:rPr lang="en-US" b="1" dirty="0" smtClean="0">
                <a:solidFill>
                  <a:srgbClr val="0070C0"/>
                </a:solidFill>
                <a:latin typeface="Arial" pitchFamily="34" charset="0"/>
                <a:cs typeface="Arial" pitchFamily="34" charset="0"/>
              </a:rPr>
              <a:t>What to bring</a:t>
            </a:r>
          </a:p>
          <a:p>
            <a:pPr marL="514350" indent="-514350" algn="l">
              <a:buFont typeface="+mj-lt"/>
              <a:buAutoNum type="arabicPeriod"/>
            </a:pPr>
            <a:r>
              <a:rPr lang="en-US" b="1" dirty="0" smtClean="0">
                <a:solidFill>
                  <a:srgbClr val="0070C0"/>
                </a:solidFill>
                <a:latin typeface="Arial" pitchFamily="34" charset="0"/>
                <a:cs typeface="Arial" pitchFamily="34" charset="0"/>
              </a:rPr>
              <a:t>Wrap-up and final questions</a:t>
            </a:r>
            <a:endParaRPr lang="en-US" b="1" dirty="0">
              <a:solidFill>
                <a:srgbClr val="0070C0"/>
              </a:solidFill>
              <a:latin typeface="Arial" pitchFamily="34" charset="0"/>
              <a:cs typeface="Arial" pitchFamily="34"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676400"/>
          </a:xfrm>
          <a:solidFill>
            <a:srgbClr val="002060"/>
          </a:solidFill>
          <a:ln>
            <a:noFill/>
          </a:ln>
        </p:spPr>
        <p:txBody>
          <a:bodyPr>
            <a:noAutofit/>
          </a:bodyPr>
          <a:lstStyle/>
          <a:p>
            <a:r>
              <a:rPr lang="en-US" sz="3200" dirty="0" smtClean="0">
                <a:solidFill>
                  <a:schemeClr val="bg1"/>
                </a:solidFill>
                <a:latin typeface="Rockwell" pitchFamily="18" charset="0"/>
              </a:rPr>
              <a:t>AFBHS Summer Opportunities</a:t>
            </a:r>
            <a:br>
              <a:rPr lang="en-US" sz="3200" dirty="0" smtClean="0">
                <a:solidFill>
                  <a:schemeClr val="bg1"/>
                </a:solidFill>
                <a:latin typeface="Rockwell" pitchFamily="18" charset="0"/>
              </a:rPr>
            </a:br>
            <a:r>
              <a:rPr lang="en-US" sz="3200" dirty="0" smtClean="0">
                <a:solidFill>
                  <a:schemeClr val="bg1"/>
                </a:solidFill>
                <a:latin typeface="Rockwell" pitchFamily="18" charset="0"/>
              </a:rPr>
              <a:t>PRE-COLLEGE PRE-DEPARTURE MEETING</a:t>
            </a:r>
            <a:endParaRPr lang="en-US" sz="3200" dirty="0">
              <a:solidFill>
                <a:schemeClr val="bg1"/>
              </a:solidFill>
              <a:latin typeface="Rockwell" pitchFamily="18" charset="0"/>
            </a:endParaRPr>
          </a:p>
        </p:txBody>
      </p:sp>
      <p:sp>
        <p:nvSpPr>
          <p:cNvPr id="3" name="Subtitle 2"/>
          <p:cNvSpPr>
            <a:spLocks noGrp="1"/>
          </p:cNvSpPr>
          <p:nvPr>
            <p:ph type="subTitle" idx="1"/>
          </p:nvPr>
        </p:nvSpPr>
        <p:spPr>
          <a:xfrm>
            <a:off x="457200" y="2209800"/>
            <a:ext cx="7620000" cy="685800"/>
          </a:xfrm>
        </p:spPr>
        <p:txBody>
          <a:bodyPr>
            <a:normAutofit fontScale="85000" lnSpcReduction="10000"/>
          </a:bodyPr>
          <a:lstStyle/>
          <a:p>
            <a:pPr marL="514350" indent="-514350" algn="l"/>
            <a:r>
              <a:rPr lang="en-US" b="1" dirty="0" smtClean="0">
                <a:solidFill>
                  <a:srgbClr val="FF6600"/>
                </a:solidFill>
                <a:latin typeface="Arial" pitchFamily="34" charset="0"/>
                <a:cs typeface="Arial" pitchFamily="34" charset="0"/>
              </a:rPr>
              <a:t>Expectations for participation &amp; completion:</a:t>
            </a:r>
          </a:p>
        </p:txBody>
      </p:sp>
      <p:graphicFrame>
        <p:nvGraphicFramePr>
          <p:cNvPr id="4" name="Diagram 3"/>
          <p:cNvGraphicFramePr/>
          <p:nvPr/>
        </p:nvGraphicFramePr>
        <p:xfrm>
          <a:off x="609600" y="2971800"/>
          <a:ext cx="7620000" cy="309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ubtitle 2"/>
          <p:cNvSpPr txBox="1">
            <a:spLocks/>
          </p:cNvSpPr>
          <p:nvPr/>
        </p:nvSpPr>
        <p:spPr>
          <a:xfrm>
            <a:off x="533400" y="6019800"/>
            <a:ext cx="7620000" cy="685800"/>
          </a:xfrm>
          <a:prstGeom prst="rect">
            <a:avLst/>
          </a:prstGeom>
        </p:spPr>
        <p:txBody>
          <a:bodyPr vert="horz" lIns="91440" tIns="45720" rIns="91440" bIns="45720" rtlCol="0">
            <a:normAutofit fontScale="62500" lnSpcReduction="20000"/>
          </a:bodyPr>
          <a:lstStyle/>
          <a:p>
            <a:pPr marL="514350" marR="0" lvl="0" indent="-51435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200" b="1" i="0" u="none" strike="noStrike" kern="1200" cap="none" spc="0" normalizeH="0" baseline="0" noProof="0" dirty="0" smtClean="0">
                <a:ln>
                  <a:noFill/>
                </a:ln>
                <a:solidFill>
                  <a:srgbClr val="00B0F0"/>
                </a:solidFill>
                <a:effectLst/>
                <a:uLnTx/>
                <a:uFillTx/>
                <a:latin typeface="Arial" pitchFamily="34" charset="0"/>
                <a:cs typeface="Arial" pitchFamily="34" charset="0"/>
              </a:rPr>
              <a:t>	Scholars must meet these requirements</a:t>
            </a:r>
            <a:r>
              <a:rPr kumimoji="0" lang="en-US" sz="2200" b="1" i="0" u="none" strike="noStrike" kern="1200" cap="none" spc="0" normalizeH="0" noProof="0" dirty="0" smtClean="0">
                <a:ln>
                  <a:noFill/>
                </a:ln>
                <a:solidFill>
                  <a:srgbClr val="00B0F0"/>
                </a:solidFill>
                <a:effectLst/>
                <a:uLnTx/>
                <a:uFillTx/>
                <a:latin typeface="Arial" pitchFamily="34" charset="0"/>
                <a:cs typeface="Arial" pitchFamily="34" charset="0"/>
              </a:rPr>
              <a:t> in order to earn Summer Opportunities credit and in order to be eligible for future pre-college funding. Scholars who fail to complete their program will reimburse AFBHS their scholarship.</a:t>
            </a:r>
            <a:endParaRPr kumimoji="0" lang="en-US" sz="2200" b="1" i="0" u="none" strike="noStrike" kern="1200" cap="none" spc="0" normalizeH="0" baseline="0" noProof="0" dirty="0" smtClean="0">
              <a:ln>
                <a:noFill/>
              </a:ln>
              <a:solidFill>
                <a:srgbClr val="00B0F0"/>
              </a:solidFill>
              <a:effectLst/>
              <a:uLnTx/>
              <a:uFillTx/>
              <a:latin typeface="Arial" pitchFamily="34" charset="0"/>
              <a:cs typeface="Arial" pitchFamily="34"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676400"/>
          </a:xfrm>
          <a:solidFill>
            <a:srgbClr val="002060"/>
          </a:solidFill>
          <a:ln>
            <a:noFill/>
          </a:ln>
        </p:spPr>
        <p:txBody>
          <a:bodyPr>
            <a:noAutofit/>
          </a:bodyPr>
          <a:lstStyle/>
          <a:p>
            <a:r>
              <a:rPr lang="en-US" sz="3200" dirty="0" smtClean="0">
                <a:solidFill>
                  <a:schemeClr val="bg1"/>
                </a:solidFill>
                <a:latin typeface="Rockwell" pitchFamily="18" charset="0"/>
              </a:rPr>
              <a:t>AFBHS Summer Opportunities</a:t>
            </a:r>
            <a:br>
              <a:rPr lang="en-US" sz="3200" dirty="0" smtClean="0">
                <a:solidFill>
                  <a:schemeClr val="bg1"/>
                </a:solidFill>
                <a:latin typeface="Rockwell" pitchFamily="18" charset="0"/>
              </a:rPr>
            </a:br>
            <a:r>
              <a:rPr lang="en-US" sz="3200" dirty="0" smtClean="0">
                <a:solidFill>
                  <a:schemeClr val="bg1"/>
                </a:solidFill>
                <a:latin typeface="Rockwell" pitchFamily="18" charset="0"/>
              </a:rPr>
              <a:t>PRE-COLLEGE PRE-DEPARTURE MEETING</a:t>
            </a:r>
            <a:endParaRPr lang="en-US" sz="3200" dirty="0">
              <a:solidFill>
                <a:schemeClr val="bg1"/>
              </a:solidFill>
              <a:latin typeface="Rockwell" pitchFamily="18" charset="0"/>
            </a:endParaRPr>
          </a:p>
        </p:txBody>
      </p:sp>
      <p:sp>
        <p:nvSpPr>
          <p:cNvPr id="3" name="Subtitle 2"/>
          <p:cNvSpPr>
            <a:spLocks noGrp="1"/>
          </p:cNvSpPr>
          <p:nvPr>
            <p:ph type="subTitle" idx="1"/>
          </p:nvPr>
        </p:nvSpPr>
        <p:spPr>
          <a:xfrm>
            <a:off x="457200" y="2209800"/>
            <a:ext cx="7620000" cy="685800"/>
          </a:xfrm>
        </p:spPr>
        <p:txBody>
          <a:bodyPr>
            <a:normAutofit fontScale="85000" lnSpcReduction="10000"/>
          </a:bodyPr>
          <a:lstStyle/>
          <a:p>
            <a:pPr marL="514350" indent="-514350" algn="l"/>
            <a:r>
              <a:rPr lang="en-US" b="1" dirty="0" smtClean="0">
                <a:solidFill>
                  <a:srgbClr val="FF6600"/>
                </a:solidFill>
                <a:latin typeface="Arial" pitchFamily="34" charset="0"/>
                <a:cs typeface="Arial" pitchFamily="34" charset="0"/>
              </a:rPr>
              <a:t>Expectations for participation &amp; completion:</a:t>
            </a:r>
          </a:p>
        </p:txBody>
      </p:sp>
      <p:sp>
        <p:nvSpPr>
          <p:cNvPr id="6" name="Rectangle 4"/>
          <p:cNvSpPr>
            <a:spLocks noChangeArrowheads="1"/>
          </p:cNvSpPr>
          <p:nvPr/>
        </p:nvSpPr>
        <p:spPr bwMode="auto">
          <a:xfrm>
            <a:off x="609600" y="2819400"/>
            <a:ext cx="7924800" cy="3139321"/>
          </a:xfrm>
          <a:prstGeom prst="rect">
            <a:avLst/>
          </a:prstGeom>
          <a:noFill/>
          <a:ln w="9525">
            <a:noFill/>
            <a:miter lim="800000"/>
            <a:headEnd/>
            <a:tailEnd/>
          </a:ln>
          <a:effectLst/>
        </p:spPr>
        <p:txBody>
          <a:bodyPr wrap="square">
            <a:spAutoFit/>
          </a:bodyPr>
          <a:lstStyle/>
          <a:p>
            <a:r>
              <a:rPr lang="en-US" b="1" dirty="0">
                <a:solidFill>
                  <a:srgbClr val="0070C0"/>
                </a:solidFill>
                <a:latin typeface="Arial" pitchFamily="34" charset="0"/>
                <a:cs typeface="Arial" pitchFamily="34" charset="0"/>
              </a:rPr>
              <a:t>Recent slip-ups resulting in “disciplinary action” (it’s rare, but it happens!)</a:t>
            </a:r>
          </a:p>
          <a:p>
            <a:endParaRPr lang="en-US" b="1" dirty="0">
              <a:solidFill>
                <a:srgbClr val="0070C0"/>
              </a:solidFill>
              <a:latin typeface="Arial" pitchFamily="34" charset="0"/>
              <a:cs typeface="Arial" pitchFamily="34" charset="0"/>
            </a:endParaRPr>
          </a:p>
          <a:p>
            <a:pPr lvl="4">
              <a:buFontTx/>
              <a:buChar char="•"/>
            </a:pPr>
            <a:r>
              <a:rPr lang="en-US" sz="2400" dirty="0" smtClean="0">
                <a:solidFill>
                  <a:srgbClr val="0070C0"/>
                </a:solidFill>
                <a:latin typeface="Arial" pitchFamily="34" charset="0"/>
                <a:cs typeface="Arial" pitchFamily="34" charset="0"/>
              </a:rPr>
              <a:t>Plagiarism</a:t>
            </a:r>
            <a:endParaRPr lang="en-US" sz="2400" dirty="0">
              <a:solidFill>
                <a:srgbClr val="0070C0"/>
              </a:solidFill>
              <a:latin typeface="Arial" pitchFamily="34" charset="0"/>
              <a:cs typeface="Arial" pitchFamily="34" charset="0"/>
            </a:endParaRPr>
          </a:p>
          <a:p>
            <a:pPr lvl="4">
              <a:buFontTx/>
              <a:buChar char="•"/>
            </a:pPr>
            <a:r>
              <a:rPr lang="en-US" sz="2400" dirty="0">
                <a:solidFill>
                  <a:srgbClr val="0070C0"/>
                </a:solidFill>
                <a:latin typeface="Arial" pitchFamily="34" charset="0"/>
                <a:cs typeface="Arial" pitchFamily="34" charset="0"/>
              </a:rPr>
              <a:t>Sneaking out of </a:t>
            </a:r>
            <a:r>
              <a:rPr lang="en-US" sz="2400" dirty="0" smtClean="0">
                <a:solidFill>
                  <a:srgbClr val="0070C0"/>
                </a:solidFill>
                <a:latin typeface="Arial" pitchFamily="34" charset="0"/>
                <a:cs typeface="Arial" pitchFamily="34" charset="0"/>
              </a:rPr>
              <a:t>dorms</a:t>
            </a:r>
            <a:endParaRPr lang="en-US" sz="2400" dirty="0">
              <a:solidFill>
                <a:srgbClr val="0070C0"/>
              </a:solidFill>
              <a:latin typeface="Arial" pitchFamily="34" charset="0"/>
              <a:cs typeface="Arial" pitchFamily="34" charset="0"/>
            </a:endParaRPr>
          </a:p>
          <a:p>
            <a:pPr lvl="4">
              <a:buFontTx/>
              <a:buChar char="•"/>
            </a:pPr>
            <a:r>
              <a:rPr lang="en-US" sz="2400" dirty="0" smtClean="0">
                <a:solidFill>
                  <a:srgbClr val="0070C0"/>
                </a:solidFill>
                <a:latin typeface="Arial" pitchFamily="34" charset="0"/>
                <a:cs typeface="Arial" pitchFamily="34" charset="0"/>
              </a:rPr>
              <a:t>Hazing</a:t>
            </a:r>
            <a:endParaRPr lang="en-US" sz="2400" dirty="0">
              <a:solidFill>
                <a:srgbClr val="0070C0"/>
              </a:solidFill>
              <a:latin typeface="Arial" pitchFamily="34" charset="0"/>
              <a:cs typeface="Arial" pitchFamily="34" charset="0"/>
            </a:endParaRPr>
          </a:p>
          <a:p>
            <a:pPr lvl="4">
              <a:buFontTx/>
              <a:buChar char="•"/>
            </a:pPr>
            <a:r>
              <a:rPr lang="en-US" sz="2400" dirty="0">
                <a:solidFill>
                  <a:srgbClr val="0070C0"/>
                </a:solidFill>
                <a:latin typeface="Arial" pitchFamily="34" charset="0"/>
                <a:cs typeface="Arial" pitchFamily="34" charset="0"/>
              </a:rPr>
              <a:t>Boys in girls’ rooms / girls in boys’ </a:t>
            </a:r>
            <a:r>
              <a:rPr lang="en-US" sz="2400" dirty="0" smtClean="0">
                <a:solidFill>
                  <a:srgbClr val="0070C0"/>
                </a:solidFill>
                <a:latin typeface="Arial" pitchFamily="34" charset="0"/>
                <a:cs typeface="Arial" pitchFamily="34" charset="0"/>
              </a:rPr>
              <a:t>rooms</a:t>
            </a:r>
            <a:endParaRPr lang="en-US" sz="2400" dirty="0">
              <a:solidFill>
                <a:srgbClr val="0070C0"/>
              </a:solidFill>
              <a:latin typeface="Arial" pitchFamily="34" charset="0"/>
              <a:cs typeface="Arial" pitchFamily="34" charset="0"/>
            </a:endParaRPr>
          </a:p>
          <a:p>
            <a:pPr lvl="4">
              <a:buFontTx/>
              <a:buChar char="•"/>
            </a:pPr>
            <a:r>
              <a:rPr lang="en-US" sz="2400" dirty="0">
                <a:solidFill>
                  <a:srgbClr val="0070C0"/>
                </a:solidFill>
                <a:latin typeface="Arial" pitchFamily="34" charset="0"/>
                <a:cs typeface="Arial" pitchFamily="34" charset="0"/>
              </a:rPr>
              <a:t>Prohibited/illegal </a:t>
            </a:r>
            <a:r>
              <a:rPr lang="en-US" sz="2400" dirty="0" smtClean="0">
                <a:solidFill>
                  <a:srgbClr val="0070C0"/>
                </a:solidFill>
                <a:latin typeface="Arial" pitchFamily="34" charset="0"/>
                <a:cs typeface="Arial" pitchFamily="34" charset="0"/>
              </a:rPr>
              <a:t>items</a:t>
            </a:r>
            <a:endParaRPr lang="en-US" sz="2400" dirty="0">
              <a:solidFill>
                <a:srgbClr val="0070C0"/>
              </a:solidFill>
              <a:latin typeface="Arial" pitchFamily="34" charset="0"/>
              <a:cs typeface="Arial" pitchFamily="34" charset="0"/>
            </a:endParaRPr>
          </a:p>
          <a:p>
            <a:pPr lvl="4">
              <a:buFontTx/>
              <a:buChar char="•"/>
            </a:pPr>
            <a:r>
              <a:rPr lang="en-US" sz="2400" dirty="0">
                <a:solidFill>
                  <a:srgbClr val="0070C0"/>
                </a:solidFill>
                <a:latin typeface="Arial" pitchFamily="34" charset="0"/>
                <a:cs typeface="Arial" pitchFamily="34" charset="0"/>
              </a:rPr>
              <a:t>Stealing</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676400"/>
          </a:xfrm>
          <a:solidFill>
            <a:srgbClr val="002060"/>
          </a:solidFill>
          <a:ln>
            <a:noFill/>
          </a:ln>
        </p:spPr>
        <p:txBody>
          <a:bodyPr>
            <a:noAutofit/>
          </a:bodyPr>
          <a:lstStyle/>
          <a:p>
            <a:r>
              <a:rPr lang="en-US" sz="3200" dirty="0" smtClean="0">
                <a:solidFill>
                  <a:schemeClr val="bg1"/>
                </a:solidFill>
                <a:latin typeface="Rockwell" pitchFamily="18" charset="0"/>
              </a:rPr>
              <a:t>AFBHS Summer Opportunities</a:t>
            </a:r>
            <a:br>
              <a:rPr lang="en-US" sz="3200" dirty="0" smtClean="0">
                <a:solidFill>
                  <a:schemeClr val="bg1"/>
                </a:solidFill>
                <a:latin typeface="Rockwell" pitchFamily="18" charset="0"/>
              </a:rPr>
            </a:br>
            <a:r>
              <a:rPr lang="en-US" sz="3200" dirty="0" smtClean="0">
                <a:solidFill>
                  <a:schemeClr val="bg1"/>
                </a:solidFill>
                <a:latin typeface="Rockwell" pitchFamily="18" charset="0"/>
              </a:rPr>
              <a:t>PRE-COLLEGE PRE-DEPARTURE MEETING</a:t>
            </a:r>
            <a:endParaRPr lang="en-US" sz="3200" dirty="0">
              <a:solidFill>
                <a:schemeClr val="bg1"/>
              </a:solidFill>
              <a:latin typeface="Rockwell" pitchFamily="18" charset="0"/>
            </a:endParaRPr>
          </a:p>
        </p:txBody>
      </p:sp>
      <p:sp>
        <p:nvSpPr>
          <p:cNvPr id="3" name="Subtitle 2"/>
          <p:cNvSpPr>
            <a:spLocks noGrp="1"/>
          </p:cNvSpPr>
          <p:nvPr>
            <p:ph type="subTitle" idx="1"/>
          </p:nvPr>
        </p:nvSpPr>
        <p:spPr>
          <a:xfrm>
            <a:off x="457200" y="2209800"/>
            <a:ext cx="7620000" cy="685800"/>
          </a:xfrm>
        </p:spPr>
        <p:txBody>
          <a:bodyPr>
            <a:normAutofit/>
          </a:bodyPr>
          <a:lstStyle/>
          <a:p>
            <a:pPr marL="514350" indent="-514350" algn="l"/>
            <a:r>
              <a:rPr lang="en-US" b="1" dirty="0" smtClean="0">
                <a:solidFill>
                  <a:srgbClr val="FF6600"/>
                </a:solidFill>
                <a:latin typeface="Arial" pitchFamily="34" charset="0"/>
                <a:cs typeface="Arial" pitchFamily="34" charset="0"/>
              </a:rPr>
              <a:t>Communicating:</a:t>
            </a:r>
          </a:p>
        </p:txBody>
      </p:sp>
      <p:graphicFrame>
        <p:nvGraphicFramePr>
          <p:cNvPr id="4" name="Diagram 3"/>
          <p:cNvGraphicFramePr/>
          <p:nvPr/>
        </p:nvGraphicFramePr>
        <p:xfrm>
          <a:off x="990600" y="1828800"/>
          <a:ext cx="7543800"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ubtitle 2"/>
          <p:cNvSpPr txBox="1">
            <a:spLocks/>
          </p:cNvSpPr>
          <p:nvPr/>
        </p:nvSpPr>
        <p:spPr>
          <a:xfrm>
            <a:off x="2362200" y="5334000"/>
            <a:ext cx="7620000" cy="685800"/>
          </a:xfrm>
          <a:prstGeom prst="rect">
            <a:avLst/>
          </a:prstGeom>
        </p:spPr>
        <p:txBody>
          <a:bodyPr vert="horz" lIns="91440" tIns="45720" rIns="91440" bIns="45720" rtlCol="0">
            <a:normAutofit/>
          </a:bodyPr>
          <a:lstStyle/>
          <a:p>
            <a:pPr marL="514350" marR="0" lvl="0" indent="-51435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rgbClr val="00B0F0"/>
                </a:solidFill>
                <a:effectLst/>
                <a:uLnTx/>
                <a:uFillTx/>
                <a:latin typeface="Arial" pitchFamily="34" charset="0"/>
                <a:cs typeface="Arial" pitchFamily="34" charset="0"/>
              </a:rPr>
              <a:t>Ms. Jackson: 917-287-6182</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676400"/>
          </a:xfrm>
          <a:solidFill>
            <a:srgbClr val="002060"/>
          </a:solidFill>
          <a:ln>
            <a:noFill/>
          </a:ln>
        </p:spPr>
        <p:txBody>
          <a:bodyPr>
            <a:noAutofit/>
          </a:bodyPr>
          <a:lstStyle/>
          <a:p>
            <a:r>
              <a:rPr lang="en-US" sz="3200" dirty="0" smtClean="0">
                <a:solidFill>
                  <a:schemeClr val="bg1"/>
                </a:solidFill>
                <a:latin typeface="Rockwell" pitchFamily="18" charset="0"/>
              </a:rPr>
              <a:t>AFBHS Summer Opportunities</a:t>
            </a:r>
            <a:br>
              <a:rPr lang="en-US" sz="3200" dirty="0" smtClean="0">
                <a:solidFill>
                  <a:schemeClr val="bg1"/>
                </a:solidFill>
                <a:latin typeface="Rockwell" pitchFamily="18" charset="0"/>
              </a:rPr>
            </a:br>
            <a:r>
              <a:rPr lang="en-US" sz="3200" dirty="0" smtClean="0">
                <a:solidFill>
                  <a:schemeClr val="bg1"/>
                </a:solidFill>
                <a:latin typeface="Rockwell" pitchFamily="18" charset="0"/>
              </a:rPr>
              <a:t>PRE-COLLEGE PRE-DEPARTURE MEETING</a:t>
            </a:r>
            <a:endParaRPr lang="en-US" sz="3200" dirty="0">
              <a:solidFill>
                <a:schemeClr val="bg1"/>
              </a:solidFill>
              <a:latin typeface="Rockwell" pitchFamily="18" charset="0"/>
            </a:endParaRPr>
          </a:p>
        </p:txBody>
      </p:sp>
      <p:sp>
        <p:nvSpPr>
          <p:cNvPr id="3" name="Subtitle 2"/>
          <p:cNvSpPr>
            <a:spLocks noGrp="1"/>
          </p:cNvSpPr>
          <p:nvPr>
            <p:ph type="subTitle" idx="1"/>
          </p:nvPr>
        </p:nvSpPr>
        <p:spPr>
          <a:xfrm>
            <a:off x="457200" y="2209800"/>
            <a:ext cx="7620000" cy="685800"/>
          </a:xfrm>
        </p:spPr>
        <p:txBody>
          <a:bodyPr>
            <a:normAutofit/>
          </a:bodyPr>
          <a:lstStyle/>
          <a:p>
            <a:pPr marL="514350" indent="-514350" algn="l"/>
            <a:r>
              <a:rPr lang="en-US" b="1" dirty="0" smtClean="0">
                <a:solidFill>
                  <a:srgbClr val="FF6600"/>
                </a:solidFill>
                <a:latin typeface="Arial" pitchFamily="34" charset="0"/>
                <a:cs typeface="Arial" pitchFamily="34" charset="0"/>
              </a:rPr>
              <a:t>What to bring:</a:t>
            </a:r>
          </a:p>
        </p:txBody>
      </p:sp>
      <p:graphicFrame>
        <p:nvGraphicFramePr>
          <p:cNvPr id="4" name="Diagram 3"/>
          <p:cNvGraphicFramePr/>
          <p:nvPr/>
        </p:nvGraphicFramePr>
        <p:xfrm>
          <a:off x="1219200" y="2971800"/>
          <a:ext cx="7010400" cy="2971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ubtitle 2"/>
          <p:cNvSpPr txBox="1">
            <a:spLocks/>
          </p:cNvSpPr>
          <p:nvPr/>
        </p:nvSpPr>
        <p:spPr>
          <a:xfrm>
            <a:off x="2057400" y="6019800"/>
            <a:ext cx="7620000" cy="685800"/>
          </a:xfrm>
          <a:prstGeom prst="rect">
            <a:avLst/>
          </a:prstGeom>
        </p:spPr>
        <p:txBody>
          <a:bodyPr vert="horz" lIns="91440" tIns="45720" rIns="91440" bIns="45720" rtlCol="0">
            <a:normAutofit/>
          </a:bodyPr>
          <a:lstStyle/>
          <a:p>
            <a:pPr marL="514350" marR="0" lvl="0" indent="-51435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rgbClr val="00B0F0"/>
                </a:solidFill>
                <a:effectLst/>
                <a:uLnTx/>
                <a:uFillTx/>
                <a:latin typeface="Arial" pitchFamily="34" charset="0"/>
                <a:cs typeface="Arial" pitchFamily="34" charset="0"/>
              </a:rPr>
              <a:t>Ms. Jackson: 917-287-6182</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524000" y="25654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ctrTitle"/>
          </p:nvPr>
        </p:nvSpPr>
        <p:spPr>
          <a:xfrm>
            <a:off x="0" y="0"/>
            <a:ext cx="9144000" cy="1676400"/>
          </a:xfrm>
          <a:solidFill>
            <a:srgbClr val="002060"/>
          </a:solidFill>
          <a:ln>
            <a:noFill/>
          </a:ln>
        </p:spPr>
        <p:txBody>
          <a:bodyPr>
            <a:noAutofit/>
          </a:bodyPr>
          <a:lstStyle/>
          <a:p>
            <a:r>
              <a:rPr lang="en-US" sz="3200" dirty="0" smtClean="0">
                <a:solidFill>
                  <a:schemeClr val="bg1"/>
                </a:solidFill>
                <a:latin typeface="Rockwell" pitchFamily="18" charset="0"/>
              </a:rPr>
              <a:t>AFBHS Summer Opportunities</a:t>
            </a:r>
            <a:br>
              <a:rPr lang="en-US" sz="3200" dirty="0" smtClean="0">
                <a:solidFill>
                  <a:schemeClr val="bg1"/>
                </a:solidFill>
                <a:latin typeface="Rockwell" pitchFamily="18" charset="0"/>
              </a:rPr>
            </a:br>
            <a:r>
              <a:rPr lang="en-US" sz="3200" dirty="0" smtClean="0">
                <a:solidFill>
                  <a:schemeClr val="bg1"/>
                </a:solidFill>
                <a:latin typeface="Rockwell" pitchFamily="18" charset="0"/>
              </a:rPr>
              <a:t>PRE-COLLEGE PRE-DEPARTURE MEETING</a:t>
            </a:r>
            <a:endParaRPr lang="en-US" sz="3200" dirty="0">
              <a:solidFill>
                <a:schemeClr val="bg1"/>
              </a:solidFill>
              <a:latin typeface="Rockwell" pitchFamily="18" charset="0"/>
            </a:endParaRPr>
          </a:p>
        </p:txBody>
      </p:sp>
      <p:sp>
        <p:nvSpPr>
          <p:cNvPr id="3" name="Subtitle 2"/>
          <p:cNvSpPr>
            <a:spLocks noGrp="1"/>
          </p:cNvSpPr>
          <p:nvPr>
            <p:ph type="subTitle" idx="1"/>
          </p:nvPr>
        </p:nvSpPr>
        <p:spPr>
          <a:xfrm>
            <a:off x="381000" y="2286000"/>
            <a:ext cx="7620000" cy="685800"/>
          </a:xfrm>
        </p:spPr>
        <p:txBody>
          <a:bodyPr>
            <a:normAutofit/>
          </a:bodyPr>
          <a:lstStyle/>
          <a:p>
            <a:pPr marL="514350" indent="-514350" algn="l"/>
            <a:r>
              <a:rPr lang="en-US" b="1" dirty="0" smtClean="0">
                <a:solidFill>
                  <a:srgbClr val="FF6600"/>
                </a:solidFill>
                <a:latin typeface="Arial" pitchFamily="34" charset="0"/>
                <a:cs typeface="Arial" pitchFamily="34" charset="0"/>
              </a:rPr>
              <a:t>Wrap-up &amp; questions: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676400"/>
          </a:xfrm>
          <a:solidFill>
            <a:srgbClr val="002060"/>
          </a:solidFill>
          <a:ln>
            <a:noFill/>
          </a:ln>
        </p:spPr>
        <p:txBody>
          <a:bodyPr>
            <a:noAutofit/>
          </a:bodyPr>
          <a:lstStyle/>
          <a:p>
            <a:r>
              <a:rPr lang="en-US" sz="3200" dirty="0" smtClean="0">
                <a:solidFill>
                  <a:schemeClr val="bg1"/>
                </a:solidFill>
                <a:latin typeface="Rockwell" pitchFamily="18" charset="0"/>
              </a:rPr>
              <a:t>AFBHS Summer Opportunities</a:t>
            </a:r>
            <a:br>
              <a:rPr lang="en-US" sz="3200" dirty="0" smtClean="0">
                <a:solidFill>
                  <a:schemeClr val="bg1"/>
                </a:solidFill>
                <a:latin typeface="Rockwell" pitchFamily="18" charset="0"/>
              </a:rPr>
            </a:br>
            <a:r>
              <a:rPr lang="en-US" sz="3200" dirty="0" smtClean="0">
                <a:solidFill>
                  <a:schemeClr val="bg1"/>
                </a:solidFill>
                <a:latin typeface="Rockwell" pitchFamily="18" charset="0"/>
              </a:rPr>
              <a:t>PRE-COLLEGE PRE-DEPARTURE MEETING</a:t>
            </a:r>
            <a:endParaRPr lang="en-US" sz="3200" dirty="0">
              <a:solidFill>
                <a:schemeClr val="bg1"/>
              </a:solidFill>
              <a:latin typeface="Rockwell" pitchFamily="18" charset="0"/>
            </a:endParaRPr>
          </a:p>
        </p:txBody>
      </p:sp>
      <p:sp>
        <p:nvSpPr>
          <p:cNvPr id="3" name="Subtitle 2"/>
          <p:cNvSpPr>
            <a:spLocks noGrp="1"/>
          </p:cNvSpPr>
          <p:nvPr>
            <p:ph type="subTitle" idx="1"/>
          </p:nvPr>
        </p:nvSpPr>
        <p:spPr>
          <a:xfrm>
            <a:off x="609600" y="2057400"/>
            <a:ext cx="7620000" cy="685800"/>
          </a:xfrm>
        </p:spPr>
        <p:txBody>
          <a:bodyPr>
            <a:normAutofit/>
          </a:bodyPr>
          <a:lstStyle/>
          <a:p>
            <a:pPr marL="514350" indent="-514350" algn="l"/>
            <a:r>
              <a:rPr lang="en-US" dirty="0" smtClean="0">
                <a:solidFill>
                  <a:srgbClr val="0070C0"/>
                </a:solidFill>
                <a:latin typeface="Arial" pitchFamily="34" charset="0"/>
                <a:cs typeface="Arial" pitchFamily="34" charset="0"/>
              </a:rPr>
              <a:t>Destinations! </a:t>
            </a:r>
            <a:r>
              <a:rPr lang="en-US" dirty="0" smtClean="0">
                <a:solidFill>
                  <a:srgbClr val="0070C0"/>
                </a:solidFill>
                <a:latin typeface="Arial" pitchFamily="34" charset="0"/>
                <a:cs typeface="Arial" pitchFamily="34" charset="0"/>
                <a:sym typeface="Wingdings" pitchFamily="2" charset="2"/>
              </a:rPr>
              <a:t></a:t>
            </a:r>
            <a:endParaRPr lang="en-US" dirty="0">
              <a:solidFill>
                <a:srgbClr val="0070C0"/>
              </a:solidFill>
              <a:latin typeface="Arial" pitchFamily="34" charset="0"/>
              <a:cs typeface="Arial" pitchFamily="34" charset="0"/>
            </a:endParaRPr>
          </a:p>
        </p:txBody>
      </p:sp>
      <p:graphicFrame>
        <p:nvGraphicFramePr>
          <p:cNvPr id="4" name="Table 3"/>
          <p:cNvGraphicFramePr>
            <a:graphicFrameLocks noGrp="1"/>
          </p:cNvGraphicFramePr>
          <p:nvPr/>
        </p:nvGraphicFramePr>
        <p:xfrm>
          <a:off x="609600" y="2667000"/>
          <a:ext cx="8229600" cy="3840480"/>
        </p:xfrm>
        <a:graphic>
          <a:graphicData uri="http://schemas.openxmlformats.org/drawingml/2006/table">
            <a:tbl>
              <a:tblPr firstRow="1" bandRow="1">
                <a:tableStyleId>{5C22544A-7EE6-4342-B048-85BDC9FD1C3A}</a:tableStyleId>
              </a:tblPr>
              <a:tblGrid>
                <a:gridCol w="4114800"/>
                <a:gridCol w="4114800"/>
              </a:tblGrid>
              <a:tr h="266700">
                <a:tc>
                  <a:txBody>
                    <a:bodyPr/>
                    <a:lstStyle/>
                    <a:p>
                      <a:r>
                        <a:rPr lang="en-US" sz="1200" dirty="0" smtClean="0">
                          <a:latin typeface="Arial" pitchFamily="34" charset="0"/>
                          <a:cs typeface="Arial" pitchFamily="34" charset="0"/>
                        </a:rPr>
                        <a:t>Pre-College</a:t>
                      </a:r>
                      <a:r>
                        <a:rPr lang="en-US" sz="1200" baseline="0" dirty="0" smtClean="0">
                          <a:latin typeface="Arial" pitchFamily="34" charset="0"/>
                          <a:cs typeface="Arial" pitchFamily="34" charset="0"/>
                        </a:rPr>
                        <a:t> Scholar, Grade Level</a:t>
                      </a:r>
                      <a:endParaRPr lang="en-US" sz="1200" dirty="0">
                        <a:latin typeface="Arial" pitchFamily="34" charset="0"/>
                        <a:cs typeface="Arial" pitchFamily="34" charset="0"/>
                      </a:endParaRPr>
                    </a:p>
                  </a:txBody>
                  <a:tcPr/>
                </a:tc>
                <a:tc>
                  <a:txBody>
                    <a:bodyPr/>
                    <a:lstStyle/>
                    <a:p>
                      <a:r>
                        <a:rPr lang="en-US" sz="1200" dirty="0" smtClean="0">
                          <a:latin typeface="Arial" pitchFamily="34" charset="0"/>
                          <a:cs typeface="Arial" pitchFamily="34" charset="0"/>
                        </a:rPr>
                        <a:t>Program,</a:t>
                      </a:r>
                      <a:r>
                        <a:rPr lang="en-US" sz="1200" baseline="0" dirty="0" smtClean="0">
                          <a:latin typeface="Arial" pitchFamily="34" charset="0"/>
                          <a:cs typeface="Arial" pitchFamily="34" charset="0"/>
                        </a:rPr>
                        <a:t> Location</a:t>
                      </a:r>
                      <a:endParaRPr lang="en-US" sz="1200" dirty="0">
                        <a:latin typeface="Arial" pitchFamily="34" charset="0"/>
                        <a:cs typeface="Arial" pitchFamily="34" charset="0"/>
                      </a:endParaRPr>
                    </a:p>
                  </a:txBody>
                  <a:tcPr/>
                </a:tc>
              </a:tr>
              <a:tr h="266700">
                <a:tc>
                  <a:txBody>
                    <a:bodyPr/>
                    <a:lstStyle/>
                    <a:p>
                      <a:r>
                        <a:rPr lang="en-US" sz="1200" dirty="0" smtClean="0">
                          <a:latin typeface="Arial" pitchFamily="34" charset="0"/>
                          <a:cs typeface="Arial" pitchFamily="34" charset="0"/>
                        </a:rPr>
                        <a:t>Isaiah Springer, 9th</a:t>
                      </a:r>
                      <a:endParaRPr lang="en-US" sz="1200" dirty="0">
                        <a:latin typeface="Arial" pitchFamily="34" charset="0"/>
                        <a:cs typeface="Arial" pitchFamily="34" charset="0"/>
                      </a:endParaRPr>
                    </a:p>
                  </a:txBody>
                  <a:tcPr/>
                </a:tc>
                <a:tc>
                  <a:txBody>
                    <a:bodyPr/>
                    <a:lstStyle/>
                    <a:p>
                      <a:r>
                        <a:rPr lang="en-US" sz="1200" dirty="0" smtClean="0">
                          <a:latin typeface="Arial" pitchFamily="34" charset="0"/>
                          <a:cs typeface="Arial" pitchFamily="34" charset="0"/>
                        </a:rPr>
                        <a:t>Choate Summer,</a:t>
                      </a:r>
                      <a:r>
                        <a:rPr lang="en-US" sz="1200" baseline="0" dirty="0" smtClean="0">
                          <a:latin typeface="Arial" pitchFamily="34" charset="0"/>
                          <a:cs typeface="Arial" pitchFamily="34" charset="0"/>
                        </a:rPr>
                        <a:t> Connecticut</a:t>
                      </a:r>
                      <a:endParaRPr lang="en-US" sz="1200" dirty="0">
                        <a:latin typeface="Arial" pitchFamily="34" charset="0"/>
                        <a:cs typeface="Arial" pitchFamily="34" charset="0"/>
                      </a:endParaRPr>
                    </a:p>
                  </a:txBody>
                  <a:tcPr/>
                </a:tc>
              </a:tr>
              <a:tr h="266700">
                <a:tc>
                  <a:txBody>
                    <a:bodyPr/>
                    <a:lstStyle/>
                    <a:p>
                      <a:r>
                        <a:rPr lang="en-US" sz="1200" dirty="0" smtClean="0">
                          <a:latin typeface="Arial" pitchFamily="34" charset="0"/>
                          <a:cs typeface="Arial" pitchFamily="34" charset="0"/>
                        </a:rPr>
                        <a:t>Jennifer Watson, 9th</a:t>
                      </a:r>
                      <a:endParaRPr lang="en-US" sz="1200" dirty="0">
                        <a:latin typeface="Arial" pitchFamily="34" charset="0"/>
                        <a:cs typeface="Arial"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Arial" pitchFamily="34" charset="0"/>
                          <a:cs typeface="Arial" pitchFamily="34" charset="0"/>
                        </a:rPr>
                        <a:t>Choate Summer,</a:t>
                      </a:r>
                      <a:r>
                        <a:rPr lang="en-US" sz="1200" baseline="0" dirty="0" smtClean="0">
                          <a:latin typeface="Arial" pitchFamily="34" charset="0"/>
                          <a:cs typeface="Arial" pitchFamily="34" charset="0"/>
                        </a:rPr>
                        <a:t> Connecticut</a:t>
                      </a:r>
                      <a:endParaRPr lang="en-US" sz="1200" dirty="0" smtClean="0">
                        <a:latin typeface="Arial" pitchFamily="34" charset="0"/>
                        <a:cs typeface="Arial" pitchFamily="34" charset="0"/>
                      </a:endParaRPr>
                    </a:p>
                  </a:txBody>
                  <a:tcPr/>
                </a:tc>
              </a:tr>
              <a:tr h="266700">
                <a:tc>
                  <a:txBody>
                    <a:bodyPr/>
                    <a:lstStyle/>
                    <a:p>
                      <a:r>
                        <a:rPr lang="en-US" sz="1200" dirty="0" err="1" smtClean="0">
                          <a:latin typeface="Arial" pitchFamily="34" charset="0"/>
                          <a:cs typeface="Arial" pitchFamily="34" charset="0"/>
                        </a:rPr>
                        <a:t>Kiera</a:t>
                      </a:r>
                      <a:r>
                        <a:rPr lang="en-US" sz="1200" dirty="0" smtClean="0">
                          <a:latin typeface="Arial" pitchFamily="34" charset="0"/>
                          <a:cs typeface="Arial" pitchFamily="34" charset="0"/>
                        </a:rPr>
                        <a:t> </a:t>
                      </a:r>
                      <a:r>
                        <a:rPr lang="en-US" sz="1200" dirty="0" err="1" smtClean="0">
                          <a:latin typeface="Arial" pitchFamily="34" charset="0"/>
                          <a:cs typeface="Arial" pitchFamily="34" charset="0"/>
                        </a:rPr>
                        <a:t>Mondesire</a:t>
                      </a:r>
                      <a:r>
                        <a:rPr lang="en-US" sz="1200" dirty="0" smtClean="0">
                          <a:latin typeface="Arial" pitchFamily="34" charset="0"/>
                          <a:cs typeface="Arial" pitchFamily="34" charset="0"/>
                        </a:rPr>
                        <a:t>, 9th</a:t>
                      </a:r>
                      <a:endParaRPr lang="en-US" sz="1200" dirty="0">
                        <a:latin typeface="Arial" pitchFamily="34" charset="0"/>
                        <a:cs typeface="Arial" pitchFamily="34" charset="0"/>
                      </a:endParaRPr>
                    </a:p>
                  </a:txBody>
                  <a:tcPr/>
                </a:tc>
                <a:tc>
                  <a:txBody>
                    <a:bodyPr/>
                    <a:lstStyle/>
                    <a:p>
                      <a:r>
                        <a:rPr lang="en-US" sz="1200" dirty="0" smtClean="0">
                          <a:latin typeface="Arial" pitchFamily="34" charset="0"/>
                          <a:cs typeface="Arial" pitchFamily="34" charset="0"/>
                        </a:rPr>
                        <a:t>Exeter Summer School, New Hampshire</a:t>
                      </a:r>
                      <a:endParaRPr lang="en-US" sz="1200" dirty="0">
                        <a:latin typeface="Arial" pitchFamily="34" charset="0"/>
                        <a:cs typeface="Arial" pitchFamily="34" charset="0"/>
                      </a:endParaRPr>
                    </a:p>
                  </a:txBody>
                  <a:tcPr/>
                </a:tc>
              </a:tr>
              <a:tr h="266700">
                <a:tc>
                  <a:txBody>
                    <a:bodyPr/>
                    <a:lstStyle/>
                    <a:p>
                      <a:r>
                        <a:rPr lang="en-US" sz="1200" dirty="0" smtClean="0">
                          <a:latin typeface="Arial" pitchFamily="34" charset="0"/>
                          <a:cs typeface="Arial" pitchFamily="34" charset="0"/>
                        </a:rPr>
                        <a:t>Andre Lawrence, 9th</a:t>
                      </a:r>
                      <a:endParaRPr lang="en-US" sz="1200" dirty="0">
                        <a:latin typeface="Arial" pitchFamily="34" charset="0"/>
                        <a:cs typeface="Arial"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Arial" pitchFamily="34" charset="0"/>
                          <a:cs typeface="Arial" pitchFamily="34" charset="0"/>
                        </a:rPr>
                        <a:t>Exeter Summer School, New Hampshire</a:t>
                      </a:r>
                    </a:p>
                  </a:txBody>
                  <a:tcPr/>
                </a:tc>
              </a:tr>
              <a:tr h="266700">
                <a:tc>
                  <a:txBody>
                    <a:bodyPr/>
                    <a:lstStyle/>
                    <a:p>
                      <a:r>
                        <a:rPr lang="en-US" sz="1200" dirty="0" err="1" smtClean="0">
                          <a:latin typeface="Arial" pitchFamily="34" charset="0"/>
                          <a:cs typeface="Arial" pitchFamily="34" charset="0"/>
                        </a:rPr>
                        <a:t>Lakeisha</a:t>
                      </a:r>
                      <a:r>
                        <a:rPr lang="en-US" sz="1200" dirty="0" smtClean="0">
                          <a:latin typeface="Arial" pitchFamily="34" charset="0"/>
                          <a:cs typeface="Arial" pitchFamily="34" charset="0"/>
                        </a:rPr>
                        <a:t> </a:t>
                      </a:r>
                      <a:r>
                        <a:rPr lang="en-US" sz="1200" dirty="0" err="1" smtClean="0">
                          <a:latin typeface="Arial" pitchFamily="34" charset="0"/>
                          <a:cs typeface="Arial" pitchFamily="34" charset="0"/>
                        </a:rPr>
                        <a:t>Learperl</a:t>
                      </a:r>
                      <a:r>
                        <a:rPr lang="en-US" sz="1200" dirty="0" smtClean="0">
                          <a:latin typeface="Arial" pitchFamily="34" charset="0"/>
                          <a:cs typeface="Arial" pitchFamily="34" charset="0"/>
                        </a:rPr>
                        <a:t>, 10th</a:t>
                      </a:r>
                      <a:endParaRPr lang="en-US" sz="1200" dirty="0">
                        <a:latin typeface="Arial" pitchFamily="34" charset="0"/>
                        <a:cs typeface="Arial" pitchFamily="34" charset="0"/>
                      </a:endParaRPr>
                    </a:p>
                  </a:txBody>
                  <a:tcPr/>
                </a:tc>
                <a:tc>
                  <a:txBody>
                    <a:bodyPr/>
                    <a:lstStyle/>
                    <a:p>
                      <a:r>
                        <a:rPr lang="en-US" sz="1200" dirty="0" smtClean="0">
                          <a:latin typeface="Arial" pitchFamily="34" charset="0"/>
                          <a:cs typeface="Arial" pitchFamily="34" charset="0"/>
                        </a:rPr>
                        <a:t>Ithaca College, Ithaca, NY</a:t>
                      </a:r>
                      <a:endParaRPr lang="en-US" sz="1200" dirty="0">
                        <a:latin typeface="Arial" pitchFamily="34" charset="0"/>
                        <a:cs typeface="Arial" pitchFamily="34" charset="0"/>
                      </a:endParaRPr>
                    </a:p>
                  </a:txBody>
                  <a:tcPr/>
                </a:tc>
              </a:tr>
              <a:tr h="266700">
                <a:tc>
                  <a:txBody>
                    <a:bodyPr/>
                    <a:lstStyle/>
                    <a:p>
                      <a:r>
                        <a:rPr lang="en-US" sz="1200" dirty="0" err="1" smtClean="0">
                          <a:latin typeface="Arial" pitchFamily="34" charset="0"/>
                          <a:cs typeface="Arial" pitchFamily="34" charset="0"/>
                        </a:rPr>
                        <a:t>Erchelle</a:t>
                      </a:r>
                      <a:r>
                        <a:rPr lang="en-US" sz="1200" dirty="0" smtClean="0">
                          <a:latin typeface="Arial" pitchFamily="34" charset="0"/>
                          <a:cs typeface="Arial" pitchFamily="34" charset="0"/>
                        </a:rPr>
                        <a:t> Morris, 10th</a:t>
                      </a:r>
                      <a:endParaRPr lang="en-US" sz="1200" dirty="0">
                        <a:latin typeface="Arial" pitchFamily="34" charset="0"/>
                        <a:cs typeface="Arial"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Arial" pitchFamily="34" charset="0"/>
                          <a:cs typeface="Arial" pitchFamily="34" charset="0"/>
                        </a:rPr>
                        <a:t>Ithaca College, Ithaca, NY</a:t>
                      </a:r>
                    </a:p>
                  </a:txBody>
                  <a:tcPr/>
                </a:tc>
              </a:tr>
              <a:tr h="266700">
                <a:tc>
                  <a:txBody>
                    <a:bodyPr/>
                    <a:lstStyle/>
                    <a:p>
                      <a:r>
                        <a:rPr lang="en-US" sz="1200" dirty="0" smtClean="0">
                          <a:latin typeface="Arial" pitchFamily="34" charset="0"/>
                          <a:cs typeface="Arial" pitchFamily="34" charset="0"/>
                        </a:rPr>
                        <a:t>Sheridan Jeffrey,</a:t>
                      </a:r>
                      <a:r>
                        <a:rPr lang="en-US" sz="1200" baseline="0" dirty="0" smtClean="0">
                          <a:latin typeface="Arial" pitchFamily="34" charset="0"/>
                          <a:cs typeface="Arial" pitchFamily="34" charset="0"/>
                        </a:rPr>
                        <a:t> 10th</a:t>
                      </a:r>
                      <a:endParaRPr lang="en-US" sz="1200" dirty="0">
                        <a:latin typeface="Arial" pitchFamily="34" charset="0"/>
                        <a:cs typeface="Arial" pitchFamily="34" charset="0"/>
                      </a:endParaRPr>
                    </a:p>
                  </a:txBody>
                  <a:tcPr/>
                </a:tc>
                <a:tc>
                  <a:txBody>
                    <a:bodyPr/>
                    <a:lstStyle/>
                    <a:p>
                      <a:r>
                        <a:rPr lang="en-US" sz="1200" dirty="0" smtClean="0">
                          <a:latin typeface="Arial" pitchFamily="34" charset="0"/>
                          <a:cs typeface="Arial" pitchFamily="34" charset="0"/>
                        </a:rPr>
                        <a:t>High Mountain Institute, Colorado</a:t>
                      </a:r>
                      <a:endParaRPr lang="en-US" sz="1200" dirty="0">
                        <a:latin typeface="Arial" pitchFamily="34" charset="0"/>
                        <a:cs typeface="Arial" pitchFamily="34" charset="0"/>
                      </a:endParaRPr>
                    </a:p>
                  </a:txBody>
                  <a:tcPr/>
                </a:tc>
              </a:tr>
              <a:tr h="266700">
                <a:tc>
                  <a:txBody>
                    <a:bodyPr/>
                    <a:lstStyle/>
                    <a:p>
                      <a:r>
                        <a:rPr lang="en-US" sz="1200" dirty="0" err="1" smtClean="0">
                          <a:latin typeface="Arial" pitchFamily="34" charset="0"/>
                          <a:cs typeface="Arial" pitchFamily="34" charset="0"/>
                        </a:rPr>
                        <a:t>Jnai</a:t>
                      </a:r>
                      <a:r>
                        <a:rPr lang="en-US" sz="1200" baseline="0" dirty="0" smtClean="0">
                          <a:latin typeface="Arial" pitchFamily="34" charset="0"/>
                          <a:cs typeface="Arial" pitchFamily="34" charset="0"/>
                        </a:rPr>
                        <a:t> Haynes, 10th</a:t>
                      </a:r>
                      <a:endParaRPr lang="en-US" sz="1200" dirty="0">
                        <a:latin typeface="Arial" pitchFamily="34" charset="0"/>
                        <a:cs typeface="Arial" pitchFamily="34" charset="0"/>
                      </a:endParaRPr>
                    </a:p>
                  </a:txBody>
                  <a:tcPr/>
                </a:tc>
                <a:tc>
                  <a:txBody>
                    <a:bodyPr/>
                    <a:lstStyle/>
                    <a:p>
                      <a:r>
                        <a:rPr lang="en-US" sz="1200" dirty="0" smtClean="0">
                          <a:latin typeface="Arial" pitchFamily="34" charset="0"/>
                          <a:cs typeface="Arial" pitchFamily="34" charset="0"/>
                        </a:rPr>
                        <a:t>Junior State of America – Princeton , NY</a:t>
                      </a:r>
                      <a:endParaRPr lang="en-US" sz="1200" dirty="0">
                        <a:latin typeface="Arial" pitchFamily="34" charset="0"/>
                        <a:cs typeface="Arial" pitchFamily="34" charset="0"/>
                      </a:endParaRPr>
                    </a:p>
                  </a:txBody>
                  <a:tcPr/>
                </a:tc>
              </a:tr>
              <a:tr h="266700">
                <a:tc>
                  <a:txBody>
                    <a:bodyPr/>
                    <a:lstStyle/>
                    <a:p>
                      <a:r>
                        <a:rPr lang="en-US" sz="1200" dirty="0" smtClean="0">
                          <a:latin typeface="Arial" pitchFamily="34" charset="0"/>
                          <a:cs typeface="Arial" pitchFamily="34" charset="0"/>
                        </a:rPr>
                        <a:t>Sasha Edwards,</a:t>
                      </a:r>
                      <a:r>
                        <a:rPr lang="en-US" sz="1200" baseline="0" dirty="0" smtClean="0">
                          <a:latin typeface="Arial" pitchFamily="34" charset="0"/>
                          <a:cs typeface="Arial" pitchFamily="34" charset="0"/>
                        </a:rPr>
                        <a:t> 9th</a:t>
                      </a:r>
                      <a:endParaRPr lang="en-US" sz="1200" dirty="0">
                        <a:latin typeface="Arial" pitchFamily="34" charset="0"/>
                        <a:cs typeface="Arial"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Arial" pitchFamily="34" charset="0"/>
                          <a:cs typeface="Arial" pitchFamily="34" charset="0"/>
                        </a:rPr>
                        <a:t>Junior State of America – Princeton , NY</a:t>
                      </a:r>
                    </a:p>
                  </a:txBody>
                  <a:tcPr/>
                </a:tc>
              </a:tr>
              <a:tr h="266700">
                <a:tc>
                  <a:txBody>
                    <a:bodyPr/>
                    <a:lstStyle/>
                    <a:p>
                      <a:r>
                        <a:rPr lang="en-US" sz="1200" dirty="0" smtClean="0">
                          <a:latin typeface="Arial" pitchFamily="34" charset="0"/>
                          <a:cs typeface="Arial" pitchFamily="34" charset="0"/>
                        </a:rPr>
                        <a:t>Michael George, 10th</a:t>
                      </a:r>
                      <a:endParaRPr lang="en-US" sz="1200" dirty="0">
                        <a:latin typeface="Arial" pitchFamily="34" charset="0"/>
                        <a:cs typeface="Arial"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Arial" pitchFamily="34" charset="0"/>
                          <a:cs typeface="Arial" pitchFamily="34" charset="0"/>
                        </a:rPr>
                        <a:t>Junior State of America – Princeton , NY</a:t>
                      </a:r>
                    </a:p>
                  </a:txBody>
                  <a:tcPr/>
                </a:tc>
              </a:tr>
              <a:tr h="266700">
                <a:tc>
                  <a:txBody>
                    <a:bodyPr/>
                    <a:lstStyle/>
                    <a:p>
                      <a:r>
                        <a:rPr lang="en-US" sz="1200" dirty="0" err="1" smtClean="0">
                          <a:latin typeface="Arial" pitchFamily="34" charset="0"/>
                          <a:cs typeface="Arial" pitchFamily="34" charset="0"/>
                        </a:rPr>
                        <a:t>Raiesa</a:t>
                      </a:r>
                      <a:r>
                        <a:rPr lang="en-US" sz="1200" dirty="0" smtClean="0">
                          <a:latin typeface="Arial" pitchFamily="34" charset="0"/>
                          <a:cs typeface="Arial" pitchFamily="34" charset="0"/>
                        </a:rPr>
                        <a:t> Fraser, 10th</a:t>
                      </a:r>
                      <a:endParaRPr lang="en-US" sz="1200" dirty="0">
                        <a:latin typeface="Arial" pitchFamily="34" charset="0"/>
                        <a:cs typeface="Arial"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Arial" pitchFamily="34" charset="0"/>
                          <a:cs typeface="Arial" pitchFamily="34" charset="0"/>
                        </a:rPr>
                        <a:t>Junior State of America – Princeton , NY</a:t>
                      </a:r>
                    </a:p>
                  </a:txBody>
                  <a:tcPr/>
                </a:tc>
              </a:tr>
              <a:tr h="266700">
                <a:tc>
                  <a:txBody>
                    <a:bodyPr/>
                    <a:lstStyle/>
                    <a:p>
                      <a:r>
                        <a:rPr lang="en-US" sz="1200" dirty="0" err="1" smtClean="0">
                          <a:latin typeface="Arial" pitchFamily="34" charset="0"/>
                          <a:cs typeface="Arial" pitchFamily="34" charset="0"/>
                        </a:rPr>
                        <a:t>Krestan</a:t>
                      </a:r>
                      <a:r>
                        <a:rPr lang="en-US" sz="1200" dirty="0" smtClean="0">
                          <a:latin typeface="Arial" pitchFamily="34" charset="0"/>
                          <a:cs typeface="Arial" pitchFamily="34" charset="0"/>
                        </a:rPr>
                        <a:t> </a:t>
                      </a:r>
                      <a:r>
                        <a:rPr lang="en-US" sz="1200" dirty="0" err="1" smtClean="0">
                          <a:latin typeface="Arial" pitchFamily="34" charset="0"/>
                          <a:cs typeface="Arial" pitchFamily="34" charset="0"/>
                        </a:rPr>
                        <a:t>Sattaur</a:t>
                      </a:r>
                      <a:r>
                        <a:rPr lang="en-US" sz="1200" dirty="0" smtClean="0">
                          <a:latin typeface="Arial" pitchFamily="34" charset="0"/>
                          <a:cs typeface="Arial" pitchFamily="34" charset="0"/>
                        </a:rPr>
                        <a:t>,</a:t>
                      </a:r>
                      <a:r>
                        <a:rPr lang="en-US" sz="1200" baseline="0" dirty="0" smtClean="0">
                          <a:latin typeface="Arial" pitchFamily="34" charset="0"/>
                          <a:cs typeface="Arial" pitchFamily="34" charset="0"/>
                        </a:rPr>
                        <a:t> 10th</a:t>
                      </a:r>
                      <a:endParaRPr lang="en-US" sz="1200" dirty="0">
                        <a:latin typeface="Arial" pitchFamily="34" charset="0"/>
                        <a:cs typeface="Arial" pitchFamily="34" charset="0"/>
                      </a:endParaRPr>
                    </a:p>
                  </a:txBody>
                  <a:tcPr/>
                </a:tc>
                <a:tc>
                  <a:txBody>
                    <a:bodyPr/>
                    <a:lstStyle/>
                    <a:p>
                      <a:r>
                        <a:rPr lang="en-US" sz="1200" dirty="0" smtClean="0">
                          <a:latin typeface="Arial" pitchFamily="34" charset="0"/>
                          <a:cs typeface="Arial" pitchFamily="34" charset="0"/>
                        </a:rPr>
                        <a:t>Yale Explorations, New Haven, CT</a:t>
                      </a:r>
                      <a:endParaRPr lang="en-US" sz="1200" dirty="0">
                        <a:latin typeface="Arial" pitchFamily="34" charset="0"/>
                        <a:cs typeface="Arial" pitchFamily="34" charset="0"/>
                      </a:endParaRPr>
                    </a:p>
                  </a:txBody>
                  <a:tcPr/>
                </a:tc>
              </a:tr>
              <a:tr h="266700">
                <a:tc>
                  <a:txBody>
                    <a:bodyPr/>
                    <a:lstStyle/>
                    <a:p>
                      <a:r>
                        <a:rPr lang="en-US" sz="1200" dirty="0" smtClean="0">
                          <a:latin typeface="Arial" pitchFamily="34" charset="0"/>
                          <a:cs typeface="Arial" pitchFamily="34" charset="0"/>
                        </a:rPr>
                        <a:t>Avril Joseph,</a:t>
                      </a:r>
                      <a:r>
                        <a:rPr lang="en-US" sz="1200" baseline="0" dirty="0" smtClean="0">
                          <a:latin typeface="Arial" pitchFamily="34" charset="0"/>
                          <a:cs typeface="Arial" pitchFamily="34" charset="0"/>
                        </a:rPr>
                        <a:t> 10th</a:t>
                      </a:r>
                      <a:endParaRPr lang="en-US" sz="1200" dirty="0">
                        <a:latin typeface="Arial" pitchFamily="34" charset="0"/>
                        <a:cs typeface="Arial"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Arial" pitchFamily="34" charset="0"/>
                          <a:cs typeface="Arial" pitchFamily="34" charset="0"/>
                        </a:rPr>
                        <a:t>Yale Explorations, New Haven, CT</a:t>
                      </a:r>
                    </a:p>
                  </a:txBody>
                  <a:tcPr/>
                </a:tc>
              </a:tr>
            </a:tbl>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676400"/>
          </a:xfrm>
          <a:solidFill>
            <a:srgbClr val="002060"/>
          </a:solidFill>
          <a:ln>
            <a:noFill/>
          </a:ln>
        </p:spPr>
        <p:txBody>
          <a:bodyPr>
            <a:noAutofit/>
          </a:bodyPr>
          <a:lstStyle/>
          <a:p>
            <a:r>
              <a:rPr lang="en-US" sz="3200" dirty="0" smtClean="0">
                <a:solidFill>
                  <a:schemeClr val="bg1"/>
                </a:solidFill>
                <a:latin typeface="Rockwell" pitchFamily="18" charset="0"/>
              </a:rPr>
              <a:t>AFBHS Summer Opportunities</a:t>
            </a:r>
            <a:br>
              <a:rPr lang="en-US" sz="3200" dirty="0" smtClean="0">
                <a:solidFill>
                  <a:schemeClr val="bg1"/>
                </a:solidFill>
                <a:latin typeface="Rockwell" pitchFamily="18" charset="0"/>
              </a:rPr>
            </a:br>
            <a:r>
              <a:rPr lang="en-US" sz="3200" dirty="0" smtClean="0">
                <a:solidFill>
                  <a:schemeClr val="bg1"/>
                </a:solidFill>
                <a:latin typeface="Rockwell" pitchFamily="18" charset="0"/>
              </a:rPr>
              <a:t>PRE-COLLEGE PRE-DEPARTURE MEETING</a:t>
            </a:r>
            <a:endParaRPr lang="en-US" sz="3200" dirty="0">
              <a:solidFill>
                <a:schemeClr val="bg1"/>
              </a:solidFill>
              <a:latin typeface="Rockwell" pitchFamily="18" charset="0"/>
            </a:endParaRPr>
          </a:p>
        </p:txBody>
      </p:sp>
      <p:sp>
        <p:nvSpPr>
          <p:cNvPr id="3" name="Subtitle 2"/>
          <p:cNvSpPr>
            <a:spLocks noGrp="1"/>
          </p:cNvSpPr>
          <p:nvPr>
            <p:ph type="subTitle" idx="1"/>
          </p:nvPr>
        </p:nvSpPr>
        <p:spPr>
          <a:xfrm>
            <a:off x="457200" y="2209800"/>
            <a:ext cx="8229600" cy="3733800"/>
          </a:xfrm>
        </p:spPr>
        <p:txBody>
          <a:bodyPr>
            <a:normAutofit fontScale="92500" lnSpcReduction="20000"/>
          </a:bodyPr>
          <a:lstStyle/>
          <a:p>
            <a:pPr marL="514350" indent="-514350" algn="l"/>
            <a:r>
              <a:rPr lang="en-US" b="1" dirty="0" smtClean="0">
                <a:solidFill>
                  <a:srgbClr val="0070C0"/>
                </a:solidFill>
                <a:latin typeface="Arial" pitchFamily="34" charset="0"/>
                <a:cs typeface="Arial" pitchFamily="34" charset="0"/>
              </a:rPr>
              <a:t>Pre-departure logistics </a:t>
            </a:r>
          </a:p>
          <a:p>
            <a:pPr marL="514350" indent="-514350" algn="l">
              <a:buFont typeface="Arial" pitchFamily="34" charset="0"/>
              <a:buChar char="•"/>
            </a:pPr>
            <a:r>
              <a:rPr lang="en-US" b="1" dirty="0" smtClean="0">
                <a:solidFill>
                  <a:srgbClr val="0070C0"/>
                </a:solidFill>
                <a:latin typeface="Arial" pitchFamily="34" charset="0"/>
                <a:cs typeface="Arial" pitchFamily="34" charset="0"/>
              </a:rPr>
              <a:t>Submit all required forms/documentation</a:t>
            </a:r>
          </a:p>
          <a:p>
            <a:pPr marL="514350" indent="-514350" algn="l">
              <a:buFont typeface="Arial" pitchFamily="34" charset="0"/>
              <a:buChar char="•"/>
            </a:pPr>
            <a:r>
              <a:rPr lang="en-US" b="1" dirty="0" smtClean="0">
                <a:solidFill>
                  <a:srgbClr val="0070C0"/>
                </a:solidFill>
                <a:latin typeface="Arial" pitchFamily="34" charset="0"/>
                <a:cs typeface="Arial" pitchFamily="34" charset="0"/>
              </a:rPr>
              <a:t>Purchase all books/materials</a:t>
            </a:r>
          </a:p>
          <a:p>
            <a:pPr marL="514350" indent="-514350" algn="l">
              <a:buFont typeface="Arial" pitchFamily="34" charset="0"/>
              <a:buChar char="•"/>
            </a:pPr>
            <a:r>
              <a:rPr lang="en-US" b="1" dirty="0" smtClean="0">
                <a:solidFill>
                  <a:srgbClr val="0070C0"/>
                </a:solidFill>
                <a:latin typeface="Arial" pitchFamily="34" charset="0"/>
                <a:cs typeface="Arial" pitchFamily="34" charset="0"/>
              </a:rPr>
              <a:t>Submit all payments due to AFBHS</a:t>
            </a:r>
          </a:p>
          <a:p>
            <a:pPr marL="514350" indent="-514350" algn="l">
              <a:buFont typeface="Arial" pitchFamily="34" charset="0"/>
              <a:buChar char="•"/>
            </a:pPr>
            <a:r>
              <a:rPr lang="en-US" b="1" dirty="0" smtClean="0">
                <a:solidFill>
                  <a:srgbClr val="0070C0"/>
                </a:solidFill>
                <a:latin typeface="Arial" pitchFamily="34" charset="0"/>
                <a:cs typeface="Arial" pitchFamily="34" charset="0"/>
              </a:rPr>
              <a:t>Determine how much money to send with scholar to program and how</a:t>
            </a:r>
          </a:p>
          <a:p>
            <a:pPr marL="514350" indent="-514350" algn="l">
              <a:buFont typeface="Arial" pitchFamily="34" charset="0"/>
              <a:buChar char="•"/>
            </a:pPr>
            <a:r>
              <a:rPr lang="en-US" b="1" dirty="0" smtClean="0">
                <a:solidFill>
                  <a:srgbClr val="0070C0"/>
                </a:solidFill>
                <a:latin typeface="Arial" pitchFamily="34" charset="0"/>
                <a:cs typeface="Arial" pitchFamily="34" charset="0"/>
              </a:rPr>
              <a:t>Confirm all travel arrangements</a:t>
            </a:r>
          </a:p>
          <a:p>
            <a:pPr marL="514350" indent="-514350" algn="l">
              <a:buFont typeface="Arial" pitchFamily="34" charset="0"/>
              <a:buChar char="•"/>
            </a:pPr>
            <a:r>
              <a:rPr lang="en-US" b="1" dirty="0" smtClean="0">
                <a:solidFill>
                  <a:srgbClr val="0070C0"/>
                </a:solidFill>
                <a:latin typeface="Arial" pitchFamily="34" charset="0"/>
                <a:cs typeface="Arial" pitchFamily="34" charset="0"/>
              </a:rPr>
              <a:t>Communicate all of this to Ms. Jackson!!!</a:t>
            </a:r>
            <a:endParaRPr lang="en-US" b="1" dirty="0">
              <a:solidFill>
                <a:srgbClr val="0070C0"/>
              </a:solidFill>
              <a:latin typeface="Arial" pitchFamily="34" charset="0"/>
              <a:cs typeface="Arial" pitchFamily="34"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676400"/>
          </a:xfrm>
          <a:solidFill>
            <a:srgbClr val="002060"/>
          </a:solidFill>
          <a:ln>
            <a:noFill/>
          </a:ln>
        </p:spPr>
        <p:txBody>
          <a:bodyPr>
            <a:noAutofit/>
          </a:bodyPr>
          <a:lstStyle/>
          <a:p>
            <a:r>
              <a:rPr lang="en-US" sz="3200" dirty="0" smtClean="0">
                <a:solidFill>
                  <a:schemeClr val="bg1"/>
                </a:solidFill>
                <a:latin typeface="Rockwell" pitchFamily="18" charset="0"/>
              </a:rPr>
              <a:t>AFBHS Summer Opportunities</a:t>
            </a:r>
            <a:br>
              <a:rPr lang="en-US" sz="3200" dirty="0" smtClean="0">
                <a:solidFill>
                  <a:schemeClr val="bg1"/>
                </a:solidFill>
                <a:latin typeface="Rockwell" pitchFamily="18" charset="0"/>
              </a:rPr>
            </a:br>
            <a:r>
              <a:rPr lang="en-US" sz="3200" dirty="0" smtClean="0">
                <a:solidFill>
                  <a:schemeClr val="bg1"/>
                </a:solidFill>
                <a:latin typeface="Rockwell" pitchFamily="18" charset="0"/>
              </a:rPr>
              <a:t>PRE-COLLEGE PRE-DEPARTURE MEETING</a:t>
            </a:r>
            <a:endParaRPr lang="en-US" sz="3200" dirty="0">
              <a:solidFill>
                <a:schemeClr val="bg1"/>
              </a:solidFill>
              <a:latin typeface="Rockwell" pitchFamily="18" charset="0"/>
            </a:endParaRPr>
          </a:p>
        </p:txBody>
      </p:sp>
      <p:sp>
        <p:nvSpPr>
          <p:cNvPr id="3" name="Subtitle 2"/>
          <p:cNvSpPr>
            <a:spLocks noGrp="1"/>
          </p:cNvSpPr>
          <p:nvPr>
            <p:ph type="subTitle" idx="1"/>
          </p:nvPr>
        </p:nvSpPr>
        <p:spPr>
          <a:xfrm>
            <a:off x="457200" y="2209800"/>
            <a:ext cx="8153400" cy="609600"/>
          </a:xfrm>
        </p:spPr>
        <p:txBody>
          <a:bodyPr>
            <a:normAutofit fontScale="92500"/>
          </a:bodyPr>
          <a:lstStyle/>
          <a:p>
            <a:pPr marL="514350" indent="-514350" algn="l"/>
            <a:r>
              <a:rPr lang="en-US" b="1" dirty="0" smtClean="0">
                <a:solidFill>
                  <a:srgbClr val="FF6600"/>
                </a:solidFill>
                <a:latin typeface="Arial" pitchFamily="34" charset="0"/>
                <a:cs typeface="Arial" pitchFamily="34" charset="0"/>
                <a:sym typeface="Wingdings" pitchFamily="2" charset="2"/>
              </a:rPr>
              <a:t> </a:t>
            </a:r>
            <a:r>
              <a:rPr lang="en-US" b="1" dirty="0" smtClean="0">
                <a:solidFill>
                  <a:srgbClr val="FF6600"/>
                </a:solidFill>
                <a:latin typeface="Arial" pitchFamily="34" charset="0"/>
                <a:cs typeface="Arial" pitchFamily="34" charset="0"/>
              </a:rPr>
              <a:t>Submit all required forms/documentation</a:t>
            </a:r>
          </a:p>
        </p:txBody>
      </p:sp>
      <p:graphicFrame>
        <p:nvGraphicFramePr>
          <p:cNvPr id="4" name="Diagram 3"/>
          <p:cNvGraphicFramePr/>
          <p:nvPr/>
        </p:nvGraphicFramePr>
        <p:xfrm>
          <a:off x="838200" y="2971800"/>
          <a:ext cx="7848600" cy="236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762000" y="5562600"/>
            <a:ext cx="7543800" cy="769441"/>
          </a:xfrm>
          <a:prstGeom prst="rect">
            <a:avLst/>
          </a:prstGeom>
          <a:noFill/>
        </p:spPr>
        <p:txBody>
          <a:bodyPr wrap="square" rtlCol="0">
            <a:spAutoFit/>
          </a:bodyPr>
          <a:lstStyle/>
          <a:p>
            <a:pPr algn="ctr"/>
            <a:r>
              <a:rPr lang="en-US" sz="2200" b="1" dirty="0" smtClean="0">
                <a:solidFill>
                  <a:srgbClr val="0070C0"/>
                </a:solidFill>
                <a:latin typeface="Arial" pitchFamily="34" charset="0"/>
                <a:cs typeface="Arial" pitchFamily="34" charset="0"/>
              </a:rPr>
              <a:t>YOUR RESPONSIBILITY!</a:t>
            </a:r>
          </a:p>
          <a:p>
            <a:pPr algn="ctr"/>
            <a:r>
              <a:rPr lang="en-US" sz="2200" b="1" dirty="0" smtClean="0">
                <a:solidFill>
                  <a:srgbClr val="0070C0"/>
                </a:solidFill>
                <a:latin typeface="Arial" pitchFamily="34" charset="0"/>
                <a:cs typeface="Arial" pitchFamily="34" charset="0"/>
              </a:rPr>
              <a:t>DO NOT MAKE ME HUNT YOU DOWN!</a:t>
            </a:r>
            <a:endParaRPr lang="en-US" sz="2200" b="1" dirty="0">
              <a:solidFill>
                <a:srgbClr val="0070C0"/>
              </a:solidFill>
              <a:latin typeface="Arial" pitchFamily="34" charset="0"/>
              <a:cs typeface="Arial" pitchFamily="34"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graphicEl>
                                              <a:dgm id="{846E7B58-F1C4-4B5C-AF97-44F69DD1F81D}"/>
                                            </p:graphicEl>
                                          </p:spTgt>
                                        </p:tgtEl>
                                        <p:attrNameLst>
                                          <p:attrName>style.visibility</p:attrName>
                                        </p:attrNameLst>
                                      </p:cBhvr>
                                      <p:to>
                                        <p:strVal val="visible"/>
                                      </p:to>
                                    </p:set>
                                    <p:animEffect transition="in" filter="fade">
                                      <p:cBhvr>
                                        <p:cTn id="12" dur="2000"/>
                                        <p:tgtEl>
                                          <p:spTgt spid="4">
                                            <p:graphicEl>
                                              <a:dgm id="{846E7B58-F1C4-4B5C-AF97-44F69DD1F81D}"/>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graphicEl>
                                              <a:dgm id="{071F2B9E-2B25-428D-8229-5C176CEDF0F6}"/>
                                            </p:graphicEl>
                                          </p:spTgt>
                                        </p:tgtEl>
                                        <p:attrNameLst>
                                          <p:attrName>style.visibility</p:attrName>
                                        </p:attrNameLst>
                                      </p:cBhvr>
                                      <p:to>
                                        <p:strVal val="visible"/>
                                      </p:to>
                                    </p:set>
                                    <p:animEffect transition="in" filter="fade">
                                      <p:cBhvr>
                                        <p:cTn id="15" dur="2000"/>
                                        <p:tgtEl>
                                          <p:spTgt spid="4">
                                            <p:graphicEl>
                                              <a:dgm id="{071F2B9E-2B25-428D-8229-5C176CEDF0F6}"/>
                                            </p:graphic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
                                            <p:graphicEl>
                                              <a:dgm id="{F62FD3A2-8AFA-48E6-8FC8-A5A4A424B5A0}"/>
                                            </p:graphicEl>
                                          </p:spTgt>
                                        </p:tgtEl>
                                        <p:attrNameLst>
                                          <p:attrName>style.visibility</p:attrName>
                                        </p:attrNameLst>
                                      </p:cBhvr>
                                      <p:to>
                                        <p:strVal val="visible"/>
                                      </p:to>
                                    </p:set>
                                    <p:animEffect transition="in" filter="fade">
                                      <p:cBhvr>
                                        <p:cTn id="18" dur="2000"/>
                                        <p:tgtEl>
                                          <p:spTgt spid="4">
                                            <p:graphicEl>
                                              <a:dgm id="{F62FD3A2-8AFA-48E6-8FC8-A5A4A424B5A0}"/>
                                            </p:graphic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4">
                                            <p:graphicEl>
                                              <a:dgm id="{6381BEC5-4528-46DD-93FE-6EF8CCDDC1EF}"/>
                                            </p:graphicEl>
                                          </p:spTgt>
                                        </p:tgtEl>
                                        <p:attrNameLst>
                                          <p:attrName>style.visibility</p:attrName>
                                        </p:attrNameLst>
                                      </p:cBhvr>
                                      <p:to>
                                        <p:strVal val="visible"/>
                                      </p:to>
                                    </p:set>
                                    <p:animEffect transition="in" filter="fade">
                                      <p:cBhvr>
                                        <p:cTn id="21" dur="2000"/>
                                        <p:tgtEl>
                                          <p:spTgt spid="4">
                                            <p:graphicEl>
                                              <a:dgm id="{6381BEC5-4528-46DD-93FE-6EF8CCDDC1EF}"/>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4" grpId="0">
        <p:bldSub>
          <a:bldDgm/>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533400" y="2209800"/>
          <a:ext cx="8305800" cy="3276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ctrTitle"/>
          </p:nvPr>
        </p:nvSpPr>
        <p:spPr>
          <a:xfrm>
            <a:off x="0" y="0"/>
            <a:ext cx="9144000" cy="1676400"/>
          </a:xfrm>
          <a:solidFill>
            <a:srgbClr val="002060"/>
          </a:solidFill>
          <a:ln>
            <a:noFill/>
          </a:ln>
        </p:spPr>
        <p:txBody>
          <a:bodyPr>
            <a:noAutofit/>
          </a:bodyPr>
          <a:lstStyle/>
          <a:p>
            <a:r>
              <a:rPr lang="en-US" sz="3200" dirty="0" smtClean="0">
                <a:solidFill>
                  <a:schemeClr val="bg1"/>
                </a:solidFill>
                <a:latin typeface="Rockwell" pitchFamily="18" charset="0"/>
              </a:rPr>
              <a:t>AFBHS Summer Opportunities</a:t>
            </a:r>
            <a:br>
              <a:rPr lang="en-US" sz="3200" dirty="0" smtClean="0">
                <a:solidFill>
                  <a:schemeClr val="bg1"/>
                </a:solidFill>
                <a:latin typeface="Rockwell" pitchFamily="18" charset="0"/>
              </a:rPr>
            </a:br>
            <a:r>
              <a:rPr lang="en-US" sz="3200" dirty="0" smtClean="0">
                <a:solidFill>
                  <a:schemeClr val="bg1"/>
                </a:solidFill>
                <a:latin typeface="Rockwell" pitchFamily="18" charset="0"/>
              </a:rPr>
              <a:t>PRE-COLLEGE PRE-DEPARTURE MEETING</a:t>
            </a:r>
            <a:endParaRPr lang="en-US" sz="3200" dirty="0">
              <a:solidFill>
                <a:schemeClr val="bg1"/>
              </a:solidFill>
              <a:latin typeface="Rockwell" pitchFamily="18" charset="0"/>
            </a:endParaRPr>
          </a:p>
        </p:txBody>
      </p:sp>
      <p:sp>
        <p:nvSpPr>
          <p:cNvPr id="3" name="Subtitle 2"/>
          <p:cNvSpPr>
            <a:spLocks noGrp="1"/>
          </p:cNvSpPr>
          <p:nvPr>
            <p:ph type="subTitle" idx="1"/>
          </p:nvPr>
        </p:nvSpPr>
        <p:spPr>
          <a:xfrm>
            <a:off x="457200" y="2209800"/>
            <a:ext cx="8153400" cy="609600"/>
          </a:xfrm>
        </p:spPr>
        <p:txBody>
          <a:bodyPr>
            <a:normAutofit/>
          </a:bodyPr>
          <a:lstStyle/>
          <a:p>
            <a:pPr marL="514350" indent="-514350" algn="l"/>
            <a:r>
              <a:rPr lang="en-US" b="1" dirty="0" smtClean="0">
                <a:solidFill>
                  <a:srgbClr val="FF6600"/>
                </a:solidFill>
                <a:latin typeface="Arial" pitchFamily="34" charset="0"/>
                <a:cs typeface="Arial" pitchFamily="34" charset="0"/>
                <a:sym typeface="Wingdings" pitchFamily="2" charset="2"/>
              </a:rPr>
              <a:t> Purchase all books/materials</a:t>
            </a:r>
            <a:endParaRPr lang="en-US" b="1" dirty="0" smtClean="0">
              <a:solidFill>
                <a:srgbClr val="FF6600"/>
              </a:solidFill>
              <a:latin typeface="Arial" pitchFamily="34" charset="0"/>
              <a:cs typeface="Arial" pitchFamily="34" charset="0"/>
            </a:endParaRPr>
          </a:p>
        </p:txBody>
      </p:sp>
      <p:pic>
        <p:nvPicPr>
          <p:cNvPr id="4098" name="Picture 2" descr="http://4.bp.blogspot.com/-hkbI32RZEi8/Tc_zDUhZZ1I/AAAAAAAABMQ/4dWJAlgp-T8/s1600/pile_of_books.gif"/>
          <p:cNvPicPr>
            <a:picLocks noChangeAspect="1" noChangeArrowheads="1"/>
          </p:cNvPicPr>
          <p:nvPr/>
        </p:nvPicPr>
        <p:blipFill>
          <a:blip r:embed="rId7" cstate="print"/>
          <a:srcRect/>
          <a:stretch>
            <a:fillRect/>
          </a:stretch>
        </p:blipFill>
        <p:spPr bwMode="auto">
          <a:xfrm>
            <a:off x="3733800" y="5105400"/>
            <a:ext cx="1649186" cy="1485900"/>
          </a:xfrm>
          <a:prstGeom prst="rect">
            <a:avLst/>
          </a:prstGeom>
          <a:noFill/>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graphicEl>
                                              <a:dgm id="{6C53FDE3-AA95-4CB8-B85D-CC961F5BA69C}"/>
                                            </p:graphicEl>
                                          </p:spTgt>
                                        </p:tgtEl>
                                        <p:attrNameLst>
                                          <p:attrName>style.visibility</p:attrName>
                                        </p:attrNameLst>
                                      </p:cBhvr>
                                      <p:to>
                                        <p:strVal val="visible"/>
                                      </p:to>
                                    </p:set>
                                    <p:animEffect transition="in" filter="fade">
                                      <p:cBhvr>
                                        <p:cTn id="12" dur="2000"/>
                                        <p:tgtEl>
                                          <p:spTgt spid="4">
                                            <p:graphicEl>
                                              <a:dgm id="{6C53FDE3-AA95-4CB8-B85D-CC961F5BA69C}"/>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graphicEl>
                                              <a:dgm id="{BAB0A814-EE0D-4C65-B1F0-EB0B863A3DF2}"/>
                                            </p:graphicEl>
                                          </p:spTgt>
                                        </p:tgtEl>
                                        <p:attrNameLst>
                                          <p:attrName>style.visibility</p:attrName>
                                        </p:attrNameLst>
                                      </p:cBhvr>
                                      <p:to>
                                        <p:strVal val="visible"/>
                                      </p:to>
                                    </p:set>
                                    <p:animEffect transition="in" filter="fade">
                                      <p:cBhvr>
                                        <p:cTn id="15" dur="2000"/>
                                        <p:tgtEl>
                                          <p:spTgt spid="4">
                                            <p:graphicEl>
                                              <a:dgm id="{BAB0A814-EE0D-4C65-B1F0-EB0B863A3DF2}"/>
                                            </p:graphic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
                                            <p:graphicEl>
                                              <a:dgm id="{44A14208-A682-4ABE-B093-E33A7A620A61}"/>
                                            </p:graphicEl>
                                          </p:spTgt>
                                        </p:tgtEl>
                                        <p:attrNameLst>
                                          <p:attrName>style.visibility</p:attrName>
                                        </p:attrNameLst>
                                      </p:cBhvr>
                                      <p:to>
                                        <p:strVal val="visible"/>
                                      </p:to>
                                    </p:set>
                                    <p:animEffect transition="in" filter="fade">
                                      <p:cBhvr>
                                        <p:cTn id="18" dur="2000"/>
                                        <p:tgtEl>
                                          <p:spTgt spid="4">
                                            <p:graphicEl>
                                              <a:dgm id="{44A14208-A682-4ABE-B093-E33A7A620A61}"/>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p:bldSub>
      </p:bldGraphic>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676400"/>
          </a:xfrm>
          <a:solidFill>
            <a:srgbClr val="002060"/>
          </a:solidFill>
          <a:ln>
            <a:noFill/>
          </a:ln>
        </p:spPr>
        <p:txBody>
          <a:bodyPr>
            <a:noAutofit/>
          </a:bodyPr>
          <a:lstStyle/>
          <a:p>
            <a:r>
              <a:rPr lang="en-US" sz="3200" dirty="0" smtClean="0">
                <a:solidFill>
                  <a:schemeClr val="bg1"/>
                </a:solidFill>
                <a:latin typeface="Rockwell" pitchFamily="18" charset="0"/>
              </a:rPr>
              <a:t>AFBHS Summer Opportunities</a:t>
            </a:r>
            <a:br>
              <a:rPr lang="en-US" sz="3200" dirty="0" smtClean="0">
                <a:solidFill>
                  <a:schemeClr val="bg1"/>
                </a:solidFill>
                <a:latin typeface="Rockwell" pitchFamily="18" charset="0"/>
              </a:rPr>
            </a:br>
            <a:r>
              <a:rPr lang="en-US" sz="3200" dirty="0" smtClean="0">
                <a:solidFill>
                  <a:schemeClr val="bg1"/>
                </a:solidFill>
                <a:latin typeface="Rockwell" pitchFamily="18" charset="0"/>
              </a:rPr>
              <a:t>PRE-COLLEGE PRE-DEPARTURE MEETING</a:t>
            </a:r>
            <a:endParaRPr lang="en-US" sz="3200" dirty="0">
              <a:solidFill>
                <a:schemeClr val="bg1"/>
              </a:solidFill>
              <a:latin typeface="Rockwell" pitchFamily="18" charset="0"/>
            </a:endParaRPr>
          </a:p>
        </p:txBody>
      </p:sp>
      <p:sp>
        <p:nvSpPr>
          <p:cNvPr id="3" name="Subtitle 2"/>
          <p:cNvSpPr>
            <a:spLocks noGrp="1"/>
          </p:cNvSpPr>
          <p:nvPr>
            <p:ph type="subTitle" idx="1"/>
          </p:nvPr>
        </p:nvSpPr>
        <p:spPr>
          <a:xfrm>
            <a:off x="457200" y="2209800"/>
            <a:ext cx="8153400" cy="609600"/>
          </a:xfrm>
        </p:spPr>
        <p:txBody>
          <a:bodyPr>
            <a:normAutofit/>
          </a:bodyPr>
          <a:lstStyle/>
          <a:p>
            <a:pPr marL="514350" indent="-514350" algn="l"/>
            <a:r>
              <a:rPr lang="en-US" b="1" dirty="0" smtClean="0">
                <a:solidFill>
                  <a:srgbClr val="FF6600"/>
                </a:solidFill>
                <a:latin typeface="Arial" pitchFamily="34" charset="0"/>
                <a:cs typeface="Arial" pitchFamily="34" charset="0"/>
                <a:sym typeface="Wingdings" pitchFamily="2" charset="2"/>
              </a:rPr>
              <a:t> Submit all payments due to AFBHS</a:t>
            </a:r>
            <a:endParaRPr lang="en-US" b="1" dirty="0" smtClean="0">
              <a:solidFill>
                <a:srgbClr val="FF6600"/>
              </a:solidFill>
              <a:latin typeface="Arial" pitchFamily="34" charset="0"/>
              <a:cs typeface="Arial" pitchFamily="34" charset="0"/>
            </a:endParaRPr>
          </a:p>
        </p:txBody>
      </p:sp>
      <p:sp>
        <p:nvSpPr>
          <p:cNvPr id="5" name="TextBox 4"/>
          <p:cNvSpPr txBox="1"/>
          <p:nvPr/>
        </p:nvSpPr>
        <p:spPr>
          <a:xfrm>
            <a:off x="762000" y="5562600"/>
            <a:ext cx="7543800" cy="769441"/>
          </a:xfrm>
          <a:prstGeom prst="rect">
            <a:avLst/>
          </a:prstGeom>
          <a:noFill/>
        </p:spPr>
        <p:txBody>
          <a:bodyPr wrap="square" rtlCol="0">
            <a:spAutoFit/>
          </a:bodyPr>
          <a:lstStyle/>
          <a:p>
            <a:pPr algn="ctr"/>
            <a:r>
              <a:rPr lang="en-US" sz="2200" b="1" dirty="0" smtClean="0">
                <a:solidFill>
                  <a:srgbClr val="0070C0"/>
                </a:solidFill>
                <a:latin typeface="Arial" pitchFamily="34" charset="0"/>
                <a:cs typeface="Arial" pitchFamily="34" charset="0"/>
              </a:rPr>
              <a:t>If you have questions, email Ms. Jackson:</a:t>
            </a:r>
          </a:p>
          <a:p>
            <a:pPr algn="ctr"/>
            <a:r>
              <a:rPr lang="en-US" sz="2200" b="1" dirty="0" smtClean="0">
                <a:solidFill>
                  <a:srgbClr val="0070C0"/>
                </a:solidFill>
                <a:latin typeface="Arial" pitchFamily="34" charset="0"/>
                <a:cs typeface="Arial" pitchFamily="34" charset="0"/>
              </a:rPr>
              <a:t>vanessajackson@achievementfirst.org</a:t>
            </a:r>
            <a:endParaRPr lang="en-US" sz="2200" b="1" dirty="0">
              <a:solidFill>
                <a:srgbClr val="0070C0"/>
              </a:solidFill>
              <a:latin typeface="Arial" pitchFamily="34" charset="0"/>
              <a:cs typeface="Arial" pitchFamily="34" charset="0"/>
            </a:endParaRPr>
          </a:p>
        </p:txBody>
      </p:sp>
      <p:sp>
        <p:nvSpPr>
          <p:cNvPr id="6" name="TextBox 5"/>
          <p:cNvSpPr txBox="1"/>
          <p:nvPr/>
        </p:nvSpPr>
        <p:spPr>
          <a:xfrm>
            <a:off x="3352800" y="2743200"/>
            <a:ext cx="6400800" cy="3170099"/>
          </a:xfrm>
          <a:prstGeom prst="rect">
            <a:avLst/>
          </a:prstGeom>
          <a:noFill/>
        </p:spPr>
        <p:txBody>
          <a:bodyPr wrap="square" rtlCol="0">
            <a:spAutoFit/>
          </a:bodyPr>
          <a:lstStyle/>
          <a:p>
            <a:r>
              <a:rPr lang="en-US" sz="20000" dirty="0" smtClean="0">
                <a:solidFill>
                  <a:srgbClr val="00FF00"/>
                </a:solidFill>
                <a:sym typeface="Wingdings" pitchFamily="2" charset="2"/>
              </a:rPr>
              <a:t> </a:t>
            </a:r>
            <a:endParaRPr lang="en-US" sz="20000" dirty="0">
              <a:solidFill>
                <a:srgbClr val="00FF0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676400"/>
          </a:xfrm>
          <a:solidFill>
            <a:srgbClr val="002060"/>
          </a:solidFill>
          <a:ln>
            <a:noFill/>
          </a:ln>
        </p:spPr>
        <p:txBody>
          <a:bodyPr>
            <a:noAutofit/>
          </a:bodyPr>
          <a:lstStyle/>
          <a:p>
            <a:r>
              <a:rPr lang="en-US" sz="3200" dirty="0" smtClean="0">
                <a:solidFill>
                  <a:schemeClr val="bg1"/>
                </a:solidFill>
                <a:latin typeface="Rockwell" pitchFamily="18" charset="0"/>
              </a:rPr>
              <a:t>AFBHS Summer Opportunities</a:t>
            </a:r>
            <a:br>
              <a:rPr lang="en-US" sz="3200" dirty="0" smtClean="0">
                <a:solidFill>
                  <a:schemeClr val="bg1"/>
                </a:solidFill>
                <a:latin typeface="Rockwell" pitchFamily="18" charset="0"/>
              </a:rPr>
            </a:br>
            <a:r>
              <a:rPr lang="en-US" sz="3200" dirty="0" smtClean="0">
                <a:solidFill>
                  <a:schemeClr val="bg1"/>
                </a:solidFill>
                <a:latin typeface="Rockwell" pitchFamily="18" charset="0"/>
              </a:rPr>
              <a:t>PRE-COLLEGE PRE-DEPARTURE MEETING</a:t>
            </a:r>
            <a:endParaRPr lang="en-US" sz="3200" dirty="0">
              <a:solidFill>
                <a:schemeClr val="bg1"/>
              </a:solidFill>
              <a:latin typeface="Rockwell" pitchFamily="18" charset="0"/>
            </a:endParaRPr>
          </a:p>
        </p:txBody>
      </p:sp>
      <p:sp>
        <p:nvSpPr>
          <p:cNvPr id="3" name="Subtitle 2"/>
          <p:cNvSpPr>
            <a:spLocks noGrp="1"/>
          </p:cNvSpPr>
          <p:nvPr>
            <p:ph type="subTitle" idx="1"/>
          </p:nvPr>
        </p:nvSpPr>
        <p:spPr>
          <a:xfrm>
            <a:off x="457200" y="2209800"/>
            <a:ext cx="8153400" cy="1066800"/>
          </a:xfrm>
        </p:spPr>
        <p:txBody>
          <a:bodyPr>
            <a:normAutofit/>
          </a:bodyPr>
          <a:lstStyle/>
          <a:p>
            <a:pPr marL="514350" indent="-514350" algn="l"/>
            <a:r>
              <a:rPr lang="en-US" b="1" dirty="0" smtClean="0">
                <a:solidFill>
                  <a:srgbClr val="FF6600"/>
                </a:solidFill>
                <a:latin typeface="Arial" pitchFamily="34" charset="0"/>
                <a:cs typeface="Arial" pitchFamily="34" charset="0"/>
                <a:sym typeface="Wingdings" pitchFamily="2" charset="2"/>
              </a:rPr>
              <a:t> Determine how much money to send with scholar to program and how</a:t>
            </a:r>
            <a:endParaRPr lang="en-US" b="1" dirty="0" smtClean="0">
              <a:solidFill>
                <a:srgbClr val="FF6600"/>
              </a:solidFill>
              <a:latin typeface="Arial" pitchFamily="34" charset="0"/>
              <a:cs typeface="Arial" pitchFamily="34" charset="0"/>
            </a:endParaRPr>
          </a:p>
        </p:txBody>
      </p:sp>
      <p:sp>
        <p:nvSpPr>
          <p:cNvPr id="5" name="TextBox 4"/>
          <p:cNvSpPr txBox="1"/>
          <p:nvPr/>
        </p:nvSpPr>
        <p:spPr>
          <a:xfrm>
            <a:off x="762000" y="5562600"/>
            <a:ext cx="7543800" cy="954107"/>
          </a:xfrm>
          <a:prstGeom prst="rect">
            <a:avLst/>
          </a:prstGeom>
          <a:noFill/>
        </p:spPr>
        <p:txBody>
          <a:bodyPr wrap="square" rtlCol="0">
            <a:spAutoFit/>
          </a:bodyPr>
          <a:lstStyle/>
          <a:p>
            <a:pPr algn="ctr"/>
            <a:r>
              <a:rPr lang="en-US" sz="2800" b="1" dirty="0" smtClean="0">
                <a:solidFill>
                  <a:srgbClr val="0070C0"/>
                </a:solidFill>
                <a:latin typeface="Arial" pitchFamily="34" charset="0"/>
                <a:cs typeface="Arial" pitchFamily="34" charset="0"/>
              </a:rPr>
              <a:t>Manage your money carefully: </a:t>
            </a:r>
          </a:p>
          <a:p>
            <a:pPr algn="ctr"/>
            <a:r>
              <a:rPr lang="en-US" sz="2800" b="1" dirty="0" smtClean="0">
                <a:solidFill>
                  <a:srgbClr val="0070C0"/>
                </a:solidFill>
                <a:latin typeface="Arial" pitchFamily="34" charset="0"/>
                <a:cs typeface="Arial" pitchFamily="34" charset="0"/>
              </a:rPr>
              <a:t>If you run out of money, you run out of fun.</a:t>
            </a:r>
            <a:endParaRPr lang="en-US" sz="2800" b="1" dirty="0">
              <a:solidFill>
                <a:srgbClr val="0070C0"/>
              </a:solidFill>
              <a:latin typeface="Arial" pitchFamily="34" charset="0"/>
              <a:cs typeface="Arial" pitchFamily="34" charset="0"/>
            </a:endParaRPr>
          </a:p>
        </p:txBody>
      </p:sp>
      <p:graphicFrame>
        <p:nvGraphicFramePr>
          <p:cNvPr id="8" name="Diagram 7"/>
          <p:cNvGraphicFramePr/>
          <p:nvPr/>
        </p:nvGraphicFramePr>
        <p:xfrm>
          <a:off x="609600" y="3352800"/>
          <a:ext cx="8153400" cy="213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676400"/>
          </a:xfrm>
          <a:solidFill>
            <a:srgbClr val="002060"/>
          </a:solidFill>
          <a:ln>
            <a:noFill/>
          </a:ln>
        </p:spPr>
        <p:txBody>
          <a:bodyPr>
            <a:noAutofit/>
          </a:bodyPr>
          <a:lstStyle/>
          <a:p>
            <a:r>
              <a:rPr lang="en-US" sz="3200" dirty="0" smtClean="0">
                <a:solidFill>
                  <a:schemeClr val="bg1"/>
                </a:solidFill>
                <a:latin typeface="Rockwell" pitchFamily="18" charset="0"/>
              </a:rPr>
              <a:t>AFBHS Summer Opportunities</a:t>
            </a:r>
            <a:br>
              <a:rPr lang="en-US" sz="3200" dirty="0" smtClean="0">
                <a:solidFill>
                  <a:schemeClr val="bg1"/>
                </a:solidFill>
                <a:latin typeface="Rockwell" pitchFamily="18" charset="0"/>
              </a:rPr>
            </a:br>
            <a:r>
              <a:rPr lang="en-US" sz="3200" dirty="0" smtClean="0">
                <a:solidFill>
                  <a:schemeClr val="bg1"/>
                </a:solidFill>
                <a:latin typeface="Rockwell" pitchFamily="18" charset="0"/>
              </a:rPr>
              <a:t>PRE-COLLEGE PRE-DEPARTURE MEETING</a:t>
            </a:r>
            <a:endParaRPr lang="en-US" sz="3200" dirty="0">
              <a:solidFill>
                <a:schemeClr val="bg1"/>
              </a:solidFill>
              <a:latin typeface="Rockwell" pitchFamily="18" charset="0"/>
            </a:endParaRPr>
          </a:p>
        </p:txBody>
      </p:sp>
      <p:sp>
        <p:nvSpPr>
          <p:cNvPr id="3" name="Subtitle 2"/>
          <p:cNvSpPr>
            <a:spLocks noGrp="1"/>
          </p:cNvSpPr>
          <p:nvPr>
            <p:ph type="subTitle" idx="1"/>
          </p:nvPr>
        </p:nvSpPr>
        <p:spPr>
          <a:xfrm>
            <a:off x="457200" y="2209800"/>
            <a:ext cx="8153400" cy="1066800"/>
          </a:xfrm>
        </p:spPr>
        <p:txBody>
          <a:bodyPr>
            <a:normAutofit/>
          </a:bodyPr>
          <a:lstStyle/>
          <a:p>
            <a:pPr marL="514350" indent="-514350" algn="l"/>
            <a:r>
              <a:rPr lang="en-US" b="1" dirty="0" smtClean="0">
                <a:solidFill>
                  <a:srgbClr val="FF6600"/>
                </a:solidFill>
                <a:latin typeface="Arial" pitchFamily="34" charset="0"/>
                <a:cs typeface="Arial" pitchFamily="34" charset="0"/>
                <a:sym typeface="Wingdings" pitchFamily="2" charset="2"/>
              </a:rPr>
              <a:t> Confirm all travel arrangements</a:t>
            </a:r>
            <a:endParaRPr lang="en-US" b="1" dirty="0" smtClean="0">
              <a:solidFill>
                <a:srgbClr val="FF6600"/>
              </a:solidFill>
              <a:latin typeface="Arial" pitchFamily="34" charset="0"/>
              <a:cs typeface="Arial" pitchFamily="34" charset="0"/>
            </a:endParaRPr>
          </a:p>
        </p:txBody>
      </p:sp>
      <p:pic>
        <p:nvPicPr>
          <p:cNvPr id="21506" name="Picture 2" descr="http://www.congenjamaica-ny.org/Sitepics/train.gif"/>
          <p:cNvPicPr>
            <a:picLocks noChangeAspect="1" noChangeArrowheads="1"/>
          </p:cNvPicPr>
          <p:nvPr/>
        </p:nvPicPr>
        <p:blipFill>
          <a:blip r:embed="rId2" cstate="print"/>
          <a:srcRect/>
          <a:stretch>
            <a:fillRect/>
          </a:stretch>
        </p:blipFill>
        <p:spPr bwMode="auto">
          <a:xfrm>
            <a:off x="7406725" y="2514600"/>
            <a:ext cx="1152206" cy="1123951"/>
          </a:xfrm>
          <a:prstGeom prst="rect">
            <a:avLst/>
          </a:prstGeom>
          <a:noFill/>
        </p:spPr>
      </p:pic>
      <p:graphicFrame>
        <p:nvGraphicFramePr>
          <p:cNvPr id="10" name="Diagram 9"/>
          <p:cNvGraphicFramePr/>
          <p:nvPr/>
        </p:nvGraphicFramePr>
        <p:xfrm>
          <a:off x="457200" y="2895600"/>
          <a:ext cx="55626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TextBox 10"/>
          <p:cNvSpPr txBox="1"/>
          <p:nvPr/>
        </p:nvSpPr>
        <p:spPr>
          <a:xfrm>
            <a:off x="6324600" y="3886200"/>
            <a:ext cx="2514600" cy="2585323"/>
          </a:xfrm>
          <a:prstGeom prst="rect">
            <a:avLst/>
          </a:prstGeom>
          <a:solidFill>
            <a:srgbClr val="FF6600"/>
          </a:solidFill>
        </p:spPr>
        <p:txBody>
          <a:bodyPr wrap="square" rtlCol="0">
            <a:spAutoFit/>
          </a:bodyPr>
          <a:lstStyle/>
          <a:p>
            <a:pPr algn="ctr"/>
            <a:r>
              <a:rPr lang="en-US" b="1" dirty="0" smtClean="0">
                <a:solidFill>
                  <a:schemeClr val="bg1"/>
                </a:solidFill>
                <a:latin typeface="Arial" pitchFamily="34" charset="0"/>
                <a:cs typeface="Arial" pitchFamily="34" charset="0"/>
              </a:rPr>
              <a:t>If you will need assistance with travel arrangements, let email Ms. Jackson by 5/16; Ms. Draizen will be handling all travel for families who need assistance.</a:t>
            </a:r>
            <a:endParaRPr lang="en-US" b="1" dirty="0">
              <a:solidFill>
                <a:schemeClr val="bg1"/>
              </a:solidFill>
              <a:latin typeface="Arial" pitchFamily="34" charset="0"/>
              <a:cs typeface="Arial" pitchFamily="34"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nvGraphicFramePr>
        <p:xfrm>
          <a:off x="1524000" y="20574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ctrTitle"/>
          </p:nvPr>
        </p:nvSpPr>
        <p:spPr>
          <a:xfrm>
            <a:off x="0" y="0"/>
            <a:ext cx="9144000" cy="1676400"/>
          </a:xfrm>
          <a:solidFill>
            <a:srgbClr val="002060"/>
          </a:solidFill>
          <a:ln>
            <a:noFill/>
          </a:ln>
        </p:spPr>
        <p:txBody>
          <a:bodyPr>
            <a:noAutofit/>
          </a:bodyPr>
          <a:lstStyle/>
          <a:p>
            <a:r>
              <a:rPr lang="en-US" sz="3200" dirty="0" smtClean="0">
                <a:solidFill>
                  <a:schemeClr val="bg1"/>
                </a:solidFill>
                <a:latin typeface="Rockwell" pitchFamily="18" charset="0"/>
              </a:rPr>
              <a:t>AFBHS Summer Opportunities</a:t>
            </a:r>
            <a:br>
              <a:rPr lang="en-US" sz="3200" dirty="0" smtClean="0">
                <a:solidFill>
                  <a:schemeClr val="bg1"/>
                </a:solidFill>
                <a:latin typeface="Rockwell" pitchFamily="18" charset="0"/>
              </a:rPr>
            </a:br>
            <a:r>
              <a:rPr lang="en-US" sz="3200" dirty="0" smtClean="0">
                <a:solidFill>
                  <a:schemeClr val="bg1"/>
                </a:solidFill>
                <a:latin typeface="Rockwell" pitchFamily="18" charset="0"/>
              </a:rPr>
              <a:t>PRE-COLLEGE PRE-DEPARTURE MEETING</a:t>
            </a:r>
            <a:endParaRPr lang="en-US" sz="3200" dirty="0">
              <a:solidFill>
                <a:schemeClr val="bg1"/>
              </a:solidFill>
              <a:latin typeface="Rockwell" pitchFamily="18" charset="0"/>
            </a:endParaRPr>
          </a:p>
        </p:txBody>
      </p:sp>
      <p:sp>
        <p:nvSpPr>
          <p:cNvPr id="3" name="Subtitle 2"/>
          <p:cNvSpPr>
            <a:spLocks noGrp="1"/>
          </p:cNvSpPr>
          <p:nvPr>
            <p:ph type="subTitle" idx="1"/>
          </p:nvPr>
        </p:nvSpPr>
        <p:spPr>
          <a:xfrm>
            <a:off x="457200" y="2209800"/>
            <a:ext cx="8153400" cy="609600"/>
          </a:xfrm>
        </p:spPr>
        <p:txBody>
          <a:bodyPr>
            <a:normAutofit fontScale="70000" lnSpcReduction="20000"/>
          </a:bodyPr>
          <a:lstStyle/>
          <a:p>
            <a:pPr marL="514350" indent="-514350" algn="l"/>
            <a:r>
              <a:rPr lang="en-US" b="1" dirty="0" smtClean="0">
                <a:solidFill>
                  <a:srgbClr val="FF6600"/>
                </a:solidFill>
                <a:latin typeface="Arial" pitchFamily="34" charset="0"/>
                <a:cs typeface="Arial" pitchFamily="34" charset="0"/>
                <a:sym typeface="Wingdings" pitchFamily="2" charset="2"/>
              </a:rPr>
              <a:t> Communicate all pre-departure logistics to Ms. Jackson</a:t>
            </a:r>
            <a:endParaRPr lang="en-US" b="1" dirty="0" smtClean="0">
              <a:solidFill>
                <a:srgbClr val="FF6600"/>
              </a:solidFill>
              <a:latin typeface="Arial" pitchFamily="34" charset="0"/>
              <a:cs typeface="Arial" pitchFamily="34" charset="0"/>
            </a:endParaRPr>
          </a:p>
        </p:txBody>
      </p:sp>
      <p:sp>
        <p:nvSpPr>
          <p:cNvPr id="5" name="TextBox 4"/>
          <p:cNvSpPr txBox="1"/>
          <p:nvPr/>
        </p:nvSpPr>
        <p:spPr>
          <a:xfrm>
            <a:off x="228600" y="6012359"/>
            <a:ext cx="8610600" cy="769441"/>
          </a:xfrm>
          <a:prstGeom prst="rect">
            <a:avLst/>
          </a:prstGeom>
          <a:noFill/>
        </p:spPr>
        <p:txBody>
          <a:bodyPr wrap="square" rtlCol="0">
            <a:spAutoFit/>
          </a:bodyPr>
          <a:lstStyle/>
          <a:p>
            <a:pPr algn="ctr"/>
            <a:r>
              <a:rPr lang="en-US" sz="2200" b="1" dirty="0" smtClean="0">
                <a:solidFill>
                  <a:srgbClr val="0070C0"/>
                </a:solidFill>
                <a:latin typeface="Rockwell" pitchFamily="18" charset="0"/>
              </a:rPr>
              <a:t>If you have questions, email Ms. Jackson ASAP:</a:t>
            </a:r>
          </a:p>
          <a:p>
            <a:pPr algn="ctr"/>
            <a:r>
              <a:rPr lang="en-US" sz="2200" b="1" dirty="0" smtClean="0">
                <a:solidFill>
                  <a:srgbClr val="0070C0"/>
                </a:solidFill>
                <a:latin typeface="Rockwell" pitchFamily="18" charset="0"/>
              </a:rPr>
              <a:t>vanessajackson@achievementfirst.org</a:t>
            </a:r>
            <a:endParaRPr lang="en-US" sz="2200" b="1" dirty="0">
              <a:solidFill>
                <a:srgbClr val="0070C0"/>
              </a:solidFill>
              <a:latin typeface="Rockwell" pitchFamily="18"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p:properties xmlns:p="http://schemas.microsoft.com/office/2006/metadata/properties" xmlns:xsi="http://www.w3.org/2001/XMLSchema-instance" xmlns:pc="http://schemas.microsoft.com/office/infopath/2007/PartnerControls">
  <documentManagement>
    <nfa767dced1144c9ba4888ceb93acca4 xmlns="0676cee9-fd60-4c1c-9e5b-5120ec0b3480">
      <Terms xmlns="http://schemas.microsoft.com/office/infopath/2007/PartnerControls">
        <TermInfo xmlns="http://schemas.microsoft.com/office/infopath/2007/PartnerControls">
          <TermName xmlns="http://schemas.microsoft.com/office/infopath/2007/PartnerControls">Summer Progams</TermName>
          <TermId xmlns="http://schemas.microsoft.com/office/infopath/2007/PartnerControls">6d2a9c80-f18b-4429-bbe1-ee0b2f22747f</TermId>
        </TermInfo>
      </Terms>
    </nfa767dced1144c9ba4888ceb93acca4>
    <lf09a8a73540422dac4309c5f114ddb8 xmlns="0676cee9-fd60-4c1c-9e5b-5120ec0b3480">
      <Terms xmlns="http://schemas.microsoft.com/office/infopath/2007/PartnerControls"/>
    </lf09a8a73540422dac4309c5f114ddb8>
    <gc69249d4b4e407483d3df6921806e1c xmlns="0676cee9-fd60-4c1c-9e5b-5120ec0b3480">
      <Terms xmlns="http://schemas.microsoft.com/office/infopath/2007/PartnerControls"/>
    </gc69249d4b4e407483d3df6921806e1c>
    <_dlc_DocId xmlns="0676cee9-fd60-4c1c-9e5b-5120ec0b3480">SFDVX333FYKN-443-1213</_dlc_DocId>
    <_dlc_DocIdUrl xmlns="0676cee9-fd60-4c1c-9e5b-5120ec0b3480">
      <Url>https://manyminds.achievementfirst.org/sites/NetworkSupport/TeamCollege/_layouts/15/DocIdRedir.aspx?ID=SFDVX333FYKN-443-1213</Url>
      <Description>SFDVX333FYKN-443-1213</Description>
    </_dlc_DocIdUrl>
    <TaxCatchAll xmlns="0676cee9-fd60-4c1c-9e5b-5120ec0b3480">
      <Value>366</Value>
    </TaxCatchAll>
    <c6b051048b38471d8a88773837762ee7 xmlns="0676cee9-fd60-4c1c-9e5b-5120ec0b3480">
      <Terms xmlns="http://schemas.microsoft.com/office/infopath/2007/PartnerControls"/>
    </c6b051048b38471d8a88773837762ee7>
    <_dlc_ExpireDate xmlns="http://schemas.microsoft.com/sharepoint/v3" xsi:nil="true"/>
    <b1d47f8b0c974735b0418508e9704e5b xmlns="0676cee9-fd60-4c1c-9e5b-5120ec0b3480">
      <Terms xmlns="http://schemas.microsoft.com/office/infopath/2007/PartnerControls"/>
    </b1d47f8b0c974735b0418508e9704e5b>
    <AF_x0020_Owner xmlns="0676cee9-fd60-4c1c-9e5b-5120ec0b3480">
      <UserInfo>
        <DisplayName>Adam Kendis</DisplayName>
        <AccountId>2071</AccountId>
        <AccountType/>
      </UserInfo>
    </AF_x0020_Owner>
    <Audience xmlns="http://schemas.microsoft.com/sharepoint/v3" xsi:nil="true"/>
    <_dlc_ExpireDateSaved xmlns="http://schemas.microsoft.com/sharepoint/v3" xsi:nil="true"/>
    <l5f4 xmlns="6caeac77-45b9-480b-9acf-fc0010a0bd5b" xsi:nil="true"/>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Receiver>
    <Name>Microsoft.Office.RecordsManagement.PolicyFeatures.ExpirationEventReceiver</Name>
    <Synchronization>Synchronous</Synchronization>
    <Type>10001</Type>
    <SequenceNumber>101</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Url/>
    <Assembly>Microsoft.Office.Policy, Version=15.0.0.0, Culture=neutral, PublicKeyToken=71e9bce111e9429c</Assembly>
    <Class>Microsoft.Office.RecordsManagement.Internal.UpdateExpireDate</Class>
    <Data/>
    <Filter/>
  </Receiver>
</spe:Receivers>
</file>

<file path=customXml/item3.xml><?xml version="1.0" encoding="utf-8"?>
<?mso-contentType ?>
<p:Policy xmlns:p="office.server.policy" id="" local="true">
  <p:Name>NS Document</p:Name>
  <p:Description>NS Documents that have not been modified in the last 12 months begin a disposition workflow. This workflow checks for out of date documents each week and logs an entry in the Expiration Tasks list. Site owners should check this list monthly to retain or delete out of date files. Files declared records will not trigger this process.</p:Description>
  <p:Statement/>
  <p:PolicyItems>
    <p:PolicyItem featureId="Microsoft.Office.RecordsManagement.PolicyFeatures.Expiration" staticId="0x010100F05A691F7F882644BE96F06D9D88F8E1|2088864059" UniqueId="84417131-af0c-4e69-9a7f-a82ab44080bb">
      <p:Name>Retention</p:Name>
      <p:Description>Automatic scheduling of content for processing, and performing a retention action on content that has reached its due date.</p:Description>
      <p:CustomData>
        <Schedules nextStageId="4" default="false">
          <Schedule type="Default">
            <stages>
              <data stageId="1">
                <formula id="Microsoft.Office.RecordsManagement.PolicyFeatures.Expiration.Formula.BuiltIn">
                  <number>12</number>
                  <property>Modified</property>
                  <propertyId>28cf69c5-fa48-462a-b5cd-27b6f9d2bd5f</propertyId>
                  <period>months</period>
                </formula>
                <action type="workflow" id="fa47fc78-4824-430a-9ede-864cb905d55c"/>
              </data>
              <data stageId="2" stageDeleted="true"/>
              <data stageId="3" recur="true" offset="12" unit="months" stageDeleted="true"/>
            </stages>
          </Schedule>
          <Schedule type="Record">
            <stages/>
          </Schedule>
        </Schedules>
      </p:CustomData>
    </p:PolicyItem>
  </p:PolicyItems>
</p:Policy>
</file>

<file path=customXml/item4.xml><?xml version="1.0" encoding="utf-8"?>
<ct:contentTypeSchema xmlns:ct="http://schemas.microsoft.com/office/2006/metadata/contentType" xmlns:ma="http://schemas.microsoft.com/office/2006/metadata/properties/metaAttributes" ct:_="" ma:_="" ma:contentTypeName="NS Document" ma:contentTypeID="0x010100F05A691F7F882644BE96F06D9D88F8E10023B5EECCD5E7B847A4AD88630BC57CF0" ma:contentTypeVersion="73" ma:contentTypeDescription="Default content type" ma:contentTypeScope="" ma:versionID="0a28d18a0f04e2a328b43d8f078b8568">
  <xsd:schema xmlns:xsd="http://www.w3.org/2001/XMLSchema" xmlns:xs="http://www.w3.org/2001/XMLSchema" xmlns:p="http://schemas.microsoft.com/office/2006/metadata/properties" xmlns:ns1="http://schemas.microsoft.com/sharepoint/v3" xmlns:ns2="0676cee9-fd60-4c1c-9e5b-5120ec0b3480" xmlns:ns3="6caeac77-45b9-480b-9acf-fc0010a0bd5b" targetNamespace="http://schemas.microsoft.com/office/2006/metadata/properties" ma:root="true" ma:fieldsID="8a0a205cde8758a52261c1cbc528799a" ns1:_="" ns2:_="" ns3:_="">
    <xsd:import namespace="http://schemas.microsoft.com/sharepoint/v3"/>
    <xsd:import namespace="0676cee9-fd60-4c1c-9e5b-5120ec0b3480"/>
    <xsd:import namespace="6caeac77-45b9-480b-9acf-fc0010a0bd5b"/>
    <xsd:element name="properties">
      <xsd:complexType>
        <xsd:sequence>
          <xsd:element name="documentManagement">
            <xsd:complexType>
              <xsd:all>
                <xsd:element ref="ns2:AF_x0020_Owner"/>
                <xsd:element ref="ns2:lf09a8a73540422dac4309c5f114ddb8" minOccurs="0"/>
                <xsd:element ref="ns2:TaxCatchAll" minOccurs="0"/>
                <xsd:element ref="ns2:TaxCatchAllLabel" minOccurs="0"/>
                <xsd:element ref="ns2:nfa767dced1144c9ba4888ceb93acca4" minOccurs="0"/>
                <xsd:element ref="ns2:gc69249d4b4e407483d3df6921806e1c" minOccurs="0"/>
                <xsd:element ref="ns2:b1d47f8b0c974735b0418508e9704e5b" minOccurs="0"/>
                <xsd:element ref="ns2:c6b051048b38471d8a88773837762ee7" minOccurs="0"/>
                <xsd:element ref="ns1:Audience" minOccurs="0"/>
                <xsd:element ref="ns2:_dlc_DocId" minOccurs="0"/>
                <xsd:element ref="ns2:_dlc_DocIdUrl" minOccurs="0"/>
                <xsd:element ref="ns2:_dlc_DocIdPersistId" minOccurs="0"/>
                <xsd:element ref="ns1:_dlc_Exempt" minOccurs="0"/>
                <xsd:element ref="ns1:_dlc_ExpireDateSaved" minOccurs="0"/>
                <xsd:element ref="ns1:_dlc_ExpireDate" minOccurs="0"/>
                <xsd:element ref="ns3:l5f4"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Audience" ma:index="21" nillable="true" ma:displayName="Target Audiences" ma:description="Enables audience targeting. Please leave blank unless trained on use." ma:internalName="Audience" ma:readOnly="false">
      <xsd:simpleType>
        <xsd:restriction base="dms:Unknown"/>
      </xsd:simpleType>
    </xsd:element>
    <xsd:element name="_dlc_Exempt" ma:index="25" nillable="true" ma:displayName="Exempt from Policy" ma:hidden="true" ma:internalName="_dlc_Exempt" ma:readOnly="true">
      <xsd:simpleType>
        <xsd:restriction base="dms:Unknown"/>
      </xsd:simpleType>
    </xsd:element>
    <xsd:element name="_dlc_ExpireDateSaved" ma:index="26" nillable="true" ma:displayName="Original Expiration Date" ma:hidden="true" ma:internalName="_dlc_ExpireDateSaved" ma:readOnly="true">
      <xsd:simpleType>
        <xsd:restriction base="dms:DateTime"/>
      </xsd:simpleType>
    </xsd:element>
    <xsd:element name="_dlc_ExpireDate" ma:index="27" nillable="true" ma:displayName="Expiration Date" ma:description="" ma:hidden="true" ma:indexed="true" ma:internalName="_dlc_ExpireDat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0676cee9-fd60-4c1c-9e5b-5120ec0b3480" elementFormDefault="qualified">
    <xsd:import namespace="http://schemas.microsoft.com/office/2006/documentManagement/types"/>
    <xsd:import namespace="http://schemas.microsoft.com/office/infopath/2007/PartnerControls"/>
    <xsd:element name="AF_x0020_Owner" ma:index="2" ma:displayName="AF Owner" ma:description="Required. Enter an AF staff member who is responsible for this file." ma:list="UserInfo" ma:SharePointGroup="0" ma:internalName="AF_x0020_Own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lf09a8a73540422dac4309c5f114ddb8" ma:index="8" nillable="true" ma:taxonomy="true" ma:internalName="lf09a8a73540422dac4309c5f114ddb8" ma:taxonomyFieldName="School" ma:displayName="School" ma:default="" ma:fieldId="{5f09a8a7-3540-422d-ac43-09c5f114ddb8}" ma:sspId="bd9d8fb8-c9bd-40ec-97cf-4db0a887a67e" ma:termSetId="5f620a08-af59-4d5c-af25-52e0ef804eb8" ma:anchorId="00000000-0000-0000-0000-000000000000" ma:open="false" ma:isKeyword="false">
      <xsd:complexType>
        <xsd:sequence>
          <xsd:element ref="pc:Terms" minOccurs="0" maxOccurs="1"/>
        </xsd:sequence>
      </xsd:complexType>
    </xsd:element>
    <xsd:element name="TaxCatchAll" ma:index="9" nillable="true" ma:displayName="Taxonomy Catch All Column" ma:description="" ma:hidden="true" ma:list="{27163e22-da7c-42d4-8dd1-a8591f2057d4}" ma:internalName="TaxCatchAll" ma:showField="CatchAllData" ma:web="0676cee9-fd60-4c1c-9e5b-5120ec0b3480">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description="" ma:hidden="true" ma:list="{27163e22-da7c-42d4-8dd1-a8591f2057d4}" ma:internalName="TaxCatchAllLabel" ma:readOnly="true" ma:showField="CatchAllDataLabel" ma:web="0676cee9-fd60-4c1c-9e5b-5120ec0b3480">
      <xsd:complexType>
        <xsd:complexContent>
          <xsd:extension base="dms:MultiChoiceLookup">
            <xsd:sequence>
              <xsd:element name="Value" type="dms:Lookup" maxOccurs="unbounded" minOccurs="0" nillable="true"/>
            </xsd:sequence>
          </xsd:extension>
        </xsd:complexContent>
      </xsd:complexType>
    </xsd:element>
    <xsd:element name="nfa767dced1144c9ba4888ceb93acca4" ma:index="12" nillable="true" ma:taxonomy="true" ma:internalName="nfa767dced1144c9ba4888ceb93acca4" ma:taxonomyFieldName="Project" ma:displayName="Project" ma:default="" ma:fieldId="{7fa767dc-ed11-44c9-ba48-88ceb93acca4}" ma:sspId="bd9d8fb8-c9bd-40ec-97cf-4db0a887a67e" ma:termSetId="52802e36-000b-47df-bc93-1a97c1aa5b4c" ma:anchorId="00000000-0000-0000-0000-000000000000" ma:open="true" ma:isKeyword="false">
      <xsd:complexType>
        <xsd:sequence>
          <xsd:element ref="pc:Terms" minOccurs="0" maxOccurs="1"/>
        </xsd:sequence>
      </xsd:complexType>
    </xsd:element>
    <xsd:element name="gc69249d4b4e407483d3df6921806e1c" ma:index="14" nillable="true" ma:taxonomy="true" ma:internalName="gc69249d4b4e407483d3df6921806e1c" ma:taxonomyFieldName="Team" ma:displayName="Team" ma:default="" ma:fieldId="{0c69249d-4b4e-4074-83d3-df6921806e1c}" ma:sspId="bd9d8fb8-c9bd-40ec-97cf-4db0a887a67e" ma:termSetId="f1c1dc8c-d107-4986-9e86-6ad1124201f6" ma:anchorId="00000000-0000-0000-0000-000000000000" ma:open="false" ma:isKeyword="false">
      <xsd:complexType>
        <xsd:sequence>
          <xsd:element ref="pc:Terms" minOccurs="0" maxOccurs="1"/>
        </xsd:sequence>
      </xsd:complexType>
    </xsd:element>
    <xsd:element name="b1d47f8b0c974735b0418508e9704e5b" ma:index="16" nillable="true" ma:taxonomy="true" ma:internalName="b1d47f8b0c974735b0418508e9704e5b" ma:taxonomyFieldName="Geography" ma:displayName="Geography" ma:readOnly="false" ma:default="" ma:fieldId="{b1d47f8b-0c97-4735-b041-8508e9704e5b}" ma:taxonomyMulti="true" ma:sspId="bd9d8fb8-c9bd-40ec-97cf-4db0a887a67e" ma:termSetId="5bbf794a-96ea-4e29-99cc-43bbe4f4604b" ma:anchorId="00000000-0000-0000-0000-000000000000" ma:open="false" ma:isKeyword="false">
      <xsd:complexType>
        <xsd:sequence>
          <xsd:element ref="pc:Terms" minOccurs="0" maxOccurs="1"/>
        </xsd:sequence>
      </xsd:complexType>
    </xsd:element>
    <xsd:element name="c6b051048b38471d8a88773837762ee7" ma:index="18" nillable="true" ma:taxonomy="true" ma:internalName="c6b051048b38471d8a88773837762ee7" ma:taxonomyFieldName="School_x0020_Year" ma:displayName="School Year" ma:readOnly="false" ma:default="" ma:fieldId="{c6b05104-8b38-471d-8a88-773837762ee7}" ma:sspId="bd9d8fb8-c9bd-40ec-97cf-4db0a887a67e" ma:termSetId="2778c615-7e1f-449f-a8aa-4fcf61c53075" ma:anchorId="00000000-0000-0000-0000-000000000000" ma:open="false" ma:isKeyword="false">
      <xsd:complexType>
        <xsd:sequence>
          <xsd:element ref="pc:Terms" minOccurs="0" maxOccurs="1"/>
        </xsd:sequence>
      </xsd:complexType>
    </xsd:element>
    <xsd:element name="_dlc_DocId" ma:index="22" nillable="true" ma:displayName="Document ID Value" ma:description="The value of the document ID assigned to this item." ma:internalName="_dlc_DocId" ma:readOnly="true">
      <xsd:simpleType>
        <xsd:restriction base="dms:Text"/>
      </xsd:simpleType>
    </xsd:element>
    <xsd:element name="_dlc_DocIdUrl" ma:index="23"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4"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caeac77-45b9-480b-9acf-fc0010a0bd5b" elementFormDefault="qualified">
    <xsd:import namespace="http://schemas.microsoft.com/office/2006/documentManagement/types"/>
    <xsd:import namespace="http://schemas.microsoft.com/office/infopath/2007/PartnerControls"/>
    <xsd:element name="l5f4" ma:index="29" nillable="true" ma:displayName="Subfolder" ma:internalName="l5f4">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FormTemplates xmlns="http://schemas.microsoft.com/sharepoint/v3/contenttype/forms">
  <Display>DocumentLibraryForm</Display>
  <Edit>DocumentLibraryForm</Edit>
  <New>DocumentLibraryForm</New>
</FormTemplates>
</file>

<file path=customXml/item6.xml><?xml version="1.0" encoding="utf-8"?>
<?mso-contentType ?>
<customXsn xmlns="http://schemas.microsoft.com/office/2006/metadata/customXsn">
  <xsnLocation>https://manyminds.achievementfirst.org/sites/NetworkSupport/_cts/AF School Document/84ffe443963d2764customXsn.xsn</xsnLocation>
  <cached>True</cached>
  <openByDefault>True</openByDefault>
  <xsnScope>https://manyminds.achievementfirst.org/sites/NetworkSupport</xsnScope>
</customXsn>
</file>

<file path=customXml/itemProps1.xml><?xml version="1.0" encoding="utf-8"?>
<ds:datastoreItem xmlns:ds="http://schemas.openxmlformats.org/officeDocument/2006/customXml" ds:itemID="{B856822A-96B6-4762-A120-78E0D60DC654}"/>
</file>

<file path=customXml/itemProps2.xml><?xml version="1.0" encoding="utf-8"?>
<ds:datastoreItem xmlns:ds="http://schemas.openxmlformats.org/officeDocument/2006/customXml" ds:itemID="{C9B3BC85-B29D-4BC4-AA14-C446D1CA733F}"/>
</file>

<file path=customXml/itemProps3.xml><?xml version="1.0" encoding="utf-8"?>
<ds:datastoreItem xmlns:ds="http://schemas.openxmlformats.org/officeDocument/2006/customXml" ds:itemID="{7165A76B-9C20-4B30-837A-9B5A3B9F473C}"/>
</file>

<file path=customXml/itemProps4.xml><?xml version="1.0" encoding="utf-8"?>
<ds:datastoreItem xmlns:ds="http://schemas.openxmlformats.org/officeDocument/2006/customXml" ds:itemID="{6B223848-4BC1-4C73-B430-435E69532566}"/>
</file>

<file path=customXml/itemProps5.xml><?xml version="1.0" encoding="utf-8"?>
<ds:datastoreItem xmlns:ds="http://schemas.openxmlformats.org/officeDocument/2006/customXml" ds:itemID="{C5907768-0B9D-485E-A7F9-9E35850ABF28}"/>
</file>

<file path=customXml/itemProps6.xml><?xml version="1.0" encoding="utf-8"?>
<ds:datastoreItem xmlns:ds="http://schemas.openxmlformats.org/officeDocument/2006/customXml" ds:itemID="{905285B5-0490-4E6E-B916-4AB6AACCCE14}"/>
</file>

<file path=docProps/app.xml><?xml version="1.0" encoding="utf-8"?>
<Properties xmlns="http://schemas.openxmlformats.org/officeDocument/2006/extended-properties" xmlns:vt="http://schemas.openxmlformats.org/officeDocument/2006/docPropsVTypes">
  <TotalTime>531</TotalTime>
  <Words>1150</Words>
  <Application>Microsoft Macintosh PowerPoint</Application>
  <PresentationFormat>On-screen Show (4:3)</PresentationFormat>
  <Paragraphs>170</Paragraphs>
  <Slides>14</Slides>
  <Notes>6</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AFBHS Summer Opportunities PRE-COLLEGE PRE-DEPARTURE MEETING</vt:lpstr>
      <vt:lpstr>AFBHS Summer Opportunities PRE-COLLEGE PRE-DEPARTURE MEETING</vt:lpstr>
      <vt:lpstr>AFBHS Summer Opportunities PRE-COLLEGE PRE-DEPARTURE MEETING</vt:lpstr>
      <vt:lpstr>AFBHS Summer Opportunities PRE-COLLEGE PRE-DEPARTURE MEETING</vt:lpstr>
      <vt:lpstr>AFBHS Summer Opportunities PRE-COLLEGE PRE-DEPARTURE MEETING</vt:lpstr>
      <vt:lpstr>AFBHS Summer Opportunities PRE-COLLEGE PRE-DEPARTURE MEETING</vt:lpstr>
      <vt:lpstr>AFBHS Summer Opportunities PRE-COLLEGE PRE-DEPARTURE MEETING</vt:lpstr>
      <vt:lpstr>AFBHS Summer Opportunities PRE-COLLEGE PRE-DEPARTURE MEETING</vt:lpstr>
      <vt:lpstr>AFBHS Summer Opportunities PRE-COLLEGE PRE-DEPARTURE MEETING</vt:lpstr>
      <vt:lpstr>AFBHS Summer Opportunities PRE-COLLEGE PRE-DEPARTURE MEETING</vt:lpstr>
      <vt:lpstr>AFBHS Summer Opportunities PRE-COLLEGE PRE-DEPARTURE MEETING</vt:lpstr>
      <vt:lpstr>AFBHS Summer Opportunities PRE-COLLEGE PRE-DEPARTURE MEETING</vt:lpstr>
      <vt:lpstr>AFBHS Summer Opportunities PRE-COLLEGE PRE-DEPARTURE MEETING</vt:lpstr>
      <vt:lpstr>AFBHS Summer Opportunities PRE-COLLEGE PRE-DEPARTURE MEETING</vt:lpstr>
    </vt:vector>
  </TitlesOfParts>
  <Company>Achievement First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Exemplar - Pre-College Pre-departure Parent Meeting Presentation</dc:title>
  <dc:creator>vanessajackson</dc:creator>
  <cp:lastModifiedBy>Sophia</cp:lastModifiedBy>
  <cp:revision>33</cp:revision>
  <dcterms:created xsi:type="dcterms:W3CDTF">2011-06-09T18:04:13Z</dcterms:created>
  <dcterms:modified xsi:type="dcterms:W3CDTF">2015-05-06T04:14:00Z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oject">
    <vt:lpwstr>366;#Summer Progams|6d2a9c80-f18b-4429-bbe1-ee0b2f22747f</vt:lpwstr>
  </property>
  <property fmtid="{D5CDD505-2E9C-101B-9397-08002B2CF9AE}" pid="3" name="Geography">
    <vt:lpwstr/>
  </property>
  <property fmtid="{D5CDD505-2E9C-101B-9397-08002B2CF9AE}" pid="4" name="School">
    <vt:lpwstr/>
  </property>
  <property fmtid="{D5CDD505-2E9C-101B-9397-08002B2CF9AE}" pid="5" name="_dlc_policyId">
    <vt:lpwstr>0x010100F05A691F7F882644BE96F06D9D88F8E1|2088864059</vt:lpwstr>
  </property>
  <property fmtid="{D5CDD505-2E9C-101B-9397-08002B2CF9AE}" pid="6" name="ContentTypeId">
    <vt:lpwstr>0x010100F05A691F7F882644BE96F06D9D88F8E10023B5EECCD5E7B847A4AD88630BC57CF0</vt:lpwstr>
  </property>
  <property fmtid="{D5CDD505-2E9C-101B-9397-08002B2CF9AE}" pid="7" name="Team">
    <vt:lpwstr/>
  </property>
  <property fmtid="{D5CDD505-2E9C-101B-9397-08002B2CF9AE}" pid="8" name="ItemRetentionFormula">
    <vt:lpwstr/>
  </property>
  <property fmtid="{D5CDD505-2E9C-101B-9397-08002B2CF9AE}" pid="9" name="School_x0020_Year">
    <vt:lpwstr/>
  </property>
  <property fmtid="{D5CDD505-2E9C-101B-9397-08002B2CF9AE}" pid="10" name="_dlc_DocIdItemGuid">
    <vt:lpwstr>1331b553-2122-4916-961a-61862ffc635e</vt:lpwstr>
  </property>
  <property fmtid="{D5CDD505-2E9C-101B-9397-08002B2CF9AE}" pid="11" name="School Year">
    <vt:lpwstr/>
  </property>
  <property fmtid="{D5CDD505-2E9C-101B-9397-08002B2CF9AE}" pid="12" name="_dlc_LastRun">
    <vt:lpwstr>05/07/2016 23:03:20</vt:lpwstr>
  </property>
  <property fmtid="{D5CDD505-2E9C-101B-9397-08002B2CF9AE}" pid="13" name="_dlc_ItemStageId">
    <vt:lpwstr>1</vt:lpwstr>
  </property>
</Properties>
</file>