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22"/>
  </p:notesMasterIdLst>
  <p:sldIdLst>
    <p:sldId id="256" r:id="rId8"/>
    <p:sldId id="257" r:id="rId9"/>
    <p:sldId id="258" r:id="rId10"/>
    <p:sldId id="259" r:id="rId11"/>
    <p:sldId id="260" r:id="rId12"/>
    <p:sldId id="261" r:id="rId13"/>
    <p:sldId id="262" r:id="rId14"/>
    <p:sldId id="263" r:id="rId15"/>
    <p:sldId id="264" r:id="rId16"/>
    <p:sldId id="265" r:id="rId17"/>
    <p:sldId id="270" r:id="rId18"/>
    <p:sldId id="266" r:id="rId19"/>
    <p:sldId id="269"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customXml" Target="../customXml/item5.xml"/><Relationship Id="rId6" Type="http://schemas.openxmlformats.org/officeDocument/2006/relationships/customXml" Target="../customXml/item6.xml"/><Relationship Id="rId7" Type="http://schemas.openxmlformats.org/officeDocument/2006/relationships/slideMaster" Target="slideMasters/slideMaster1.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13B8CC-2B3A-448C-BE6A-A4EFA3CA8EA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463B6893-2E9F-4D15-8968-CC6EEA1345C6}">
      <dgm:prSet phldrT="[Text]"/>
      <dgm:spPr/>
      <dgm:t>
        <a:bodyPr/>
        <a:lstStyle/>
        <a:p>
          <a:r>
            <a:rPr lang="en-US" dirty="0" smtClean="0">
              <a:latin typeface="Arial" pitchFamily="34" charset="0"/>
              <a:cs typeface="Arial" pitchFamily="34" charset="0"/>
            </a:rPr>
            <a:t>#1: Family submits all documents directly to program</a:t>
          </a:r>
          <a:endParaRPr lang="en-US" dirty="0">
            <a:latin typeface="Arial" pitchFamily="34" charset="0"/>
            <a:cs typeface="Arial" pitchFamily="34" charset="0"/>
          </a:endParaRPr>
        </a:p>
      </dgm:t>
    </dgm:pt>
    <dgm:pt modelId="{758B9309-5F21-42E7-AA59-147A56C7C116}" type="parTrans" cxnId="{51849A6E-11C7-4C79-A8BE-91189DB73D00}">
      <dgm:prSet/>
      <dgm:spPr/>
      <dgm:t>
        <a:bodyPr/>
        <a:lstStyle/>
        <a:p>
          <a:endParaRPr lang="en-US"/>
        </a:p>
      </dgm:t>
    </dgm:pt>
    <dgm:pt modelId="{A71B990F-4247-4F9C-A1B8-0B0963A9A448}" type="sibTrans" cxnId="{51849A6E-11C7-4C79-A8BE-91189DB73D00}">
      <dgm:prSet/>
      <dgm:spPr/>
      <dgm:t>
        <a:bodyPr/>
        <a:lstStyle/>
        <a:p>
          <a:endParaRPr lang="en-US"/>
        </a:p>
      </dgm:t>
    </dgm:pt>
    <dgm:pt modelId="{A9FC5277-BF68-4E36-B2D3-2763985AD8BD}">
      <dgm:prSet phldrT="[Text]"/>
      <dgm:spPr/>
      <dgm:t>
        <a:bodyPr/>
        <a:lstStyle/>
        <a:p>
          <a:r>
            <a:rPr lang="en-US" dirty="0" smtClean="0">
              <a:latin typeface="Arial" pitchFamily="34" charset="0"/>
              <a:cs typeface="Arial" pitchFamily="34" charset="0"/>
            </a:rPr>
            <a:t>All contract, confirmation letters</a:t>
          </a:r>
          <a:endParaRPr lang="en-US" dirty="0">
            <a:latin typeface="Arial" pitchFamily="34" charset="0"/>
            <a:cs typeface="Arial" pitchFamily="34" charset="0"/>
          </a:endParaRPr>
        </a:p>
      </dgm:t>
    </dgm:pt>
    <dgm:pt modelId="{A60F795E-8C4A-4361-89FD-4B045D9B6634}" type="parTrans" cxnId="{C49031CB-B745-4F1F-BC3D-E94008BA0A4F}">
      <dgm:prSet/>
      <dgm:spPr/>
      <dgm:t>
        <a:bodyPr/>
        <a:lstStyle/>
        <a:p>
          <a:endParaRPr lang="en-US"/>
        </a:p>
      </dgm:t>
    </dgm:pt>
    <dgm:pt modelId="{E2B72966-EA13-495F-B0DD-F86A05D135BE}" type="sibTrans" cxnId="{C49031CB-B745-4F1F-BC3D-E94008BA0A4F}">
      <dgm:prSet/>
      <dgm:spPr/>
      <dgm:t>
        <a:bodyPr/>
        <a:lstStyle/>
        <a:p>
          <a:endParaRPr lang="en-US"/>
        </a:p>
      </dgm:t>
    </dgm:pt>
    <dgm:pt modelId="{1C292527-BF96-4A6C-BF75-69C49616B250}">
      <dgm:prSet phldrT="[Text]"/>
      <dgm:spPr/>
      <dgm:t>
        <a:bodyPr/>
        <a:lstStyle/>
        <a:p>
          <a:r>
            <a:rPr lang="en-US" dirty="0" smtClean="0">
              <a:latin typeface="Arial" pitchFamily="34" charset="0"/>
              <a:cs typeface="Arial" pitchFamily="34" charset="0"/>
            </a:rPr>
            <a:t>Medical forms, travel waivers, etc.</a:t>
          </a:r>
          <a:endParaRPr lang="en-US" dirty="0">
            <a:latin typeface="Arial" pitchFamily="34" charset="0"/>
            <a:cs typeface="Arial" pitchFamily="34" charset="0"/>
          </a:endParaRPr>
        </a:p>
      </dgm:t>
    </dgm:pt>
    <dgm:pt modelId="{394AE27F-144F-4455-9B69-51816F26984A}" type="parTrans" cxnId="{9114CA91-33EE-4816-ABC2-C2F25603DB15}">
      <dgm:prSet/>
      <dgm:spPr/>
      <dgm:t>
        <a:bodyPr/>
        <a:lstStyle/>
        <a:p>
          <a:endParaRPr lang="en-US"/>
        </a:p>
      </dgm:t>
    </dgm:pt>
    <dgm:pt modelId="{93481663-BE31-433B-B9CB-2610B4313901}" type="sibTrans" cxnId="{9114CA91-33EE-4816-ABC2-C2F25603DB15}">
      <dgm:prSet/>
      <dgm:spPr/>
      <dgm:t>
        <a:bodyPr/>
        <a:lstStyle/>
        <a:p>
          <a:endParaRPr lang="en-US"/>
        </a:p>
      </dgm:t>
    </dgm:pt>
    <dgm:pt modelId="{090C076E-BF5B-4431-8F99-71D6550B173A}">
      <dgm:prSet phldrT="[Text]"/>
      <dgm:spPr/>
      <dgm:t>
        <a:bodyPr/>
        <a:lstStyle/>
        <a:p>
          <a:r>
            <a:rPr lang="en-US" dirty="0" smtClean="0">
              <a:latin typeface="Arial" pitchFamily="34" charset="0"/>
              <a:cs typeface="Arial" pitchFamily="34" charset="0"/>
            </a:rPr>
            <a:t>#2: Ms. Jackson calls program to confirm receipt</a:t>
          </a:r>
          <a:endParaRPr lang="en-US" dirty="0">
            <a:latin typeface="Arial" pitchFamily="34" charset="0"/>
            <a:cs typeface="Arial" pitchFamily="34" charset="0"/>
          </a:endParaRPr>
        </a:p>
      </dgm:t>
    </dgm:pt>
    <dgm:pt modelId="{16F4AD36-572F-40E3-86EB-77ED9D217555}" type="parTrans" cxnId="{58BE114E-ABE8-4C09-84D6-12DD2D82A67F}">
      <dgm:prSet/>
      <dgm:spPr/>
      <dgm:t>
        <a:bodyPr/>
        <a:lstStyle/>
        <a:p>
          <a:endParaRPr lang="en-US"/>
        </a:p>
      </dgm:t>
    </dgm:pt>
    <dgm:pt modelId="{8D13D0ED-2EA9-41D5-B5FD-1FDFAC4C8E1B}" type="sibTrans" cxnId="{58BE114E-ABE8-4C09-84D6-12DD2D82A67F}">
      <dgm:prSet/>
      <dgm:spPr/>
      <dgm:t>
        <a:bodyPr/>
        <a:lstStyle/>
        <a:p>
          <a:endParaRPr lang="en-US"/>
        </a:p>
      </dgm:t>
    </dgm:pt>
    <dgm:pt modelId="{2F50ABB0-B40F-46FF-878D-0F3681B02C8D}">
      <dgm:prSet phldrT="[Text]"/>
      <dgm:spPr/>
      <dgm:t>
        <a:bodyPr/>
        <a:lstStyle/>
        <a:p>
          <a:r>
            <a:rPr lang="en-US" dirty="0" smtClean="0">
              <a:latin typeface="Arial" pitchFamily="34" charset="0"/>
              <a:cs typeface="Arial" pitchFamily="34" charset="0"/>
            </a:rPr>
            <a:t>Emails out to program directors to confirm that they have received your materials</a:t>
          </a:r>
          <a:endParaRPr lang="en-US" dirty="0">
            <a:latin typeface="Arial" pitchFamily="34" charset="0"/>
            <a:cs typeface="Arial" pitchFamily="34" charset="0"/>
          </a:endParaRPr>
        </a:p>
      </dgm:t>
    </dgm:pt>
    <dgm:pt modelId="{461D7C9C-AD7C-41A8-8AEA-61B056859706}" type="parTrans" cxnId="{832FF368-FE25-45B3-88E0-C4529522ADD5}">
      <dgm:prSet/>
      <dgm:spPr/>
      <dgm:t>
        <a:bodyPr/>
        <a:lstStyle/>
        <a:p>
          <a:endParaRPr lang="en-US"/>
        </a:p>
      </dgm:t>
    </dgm:pt>
    <dgm:pt modelId="{1A569B2B-566A-4F7F-9FAA-8A3B2409CA69}" type="sibTrans" cxnId="{832FF368-FE25-45B3-88E0-C4529522ADD5}">
      <dgm:prSet/>
      <dgm:spPr/>
      <dgm:t>
        <a:bodyPr/>
        <a:lstStyle/>
        <a:p>
          <a:endParaRPr lang="en-US"/>
        </a:p>
      </dgm:t>
    </dgm:pt>
    <dgm:pt modelId="{B10387F4-BECB-4A05-8987-64F0955382DC}">
      <dgm:prSet phldrT="[Text]"/>
      <dgm:spPr/>
      <dgm:t>
        <a:bodyPr/>
        <a:lstStyle/>
        <a:p>
          <a:r>
            <a:rPr lang="en-US" dirty="0" smtClean="0">
              <a:latin typeface="Arial" pitchFamily="34" charset="0"/>
              <a:cs typeface="Arial" pitchFamily="34" charset="0"/>
            </a:rPr>
            <a:t>Follow-up with you if you haven’t followed through</a:t>
          </a:r>
          <a:endParaRPr lang="en-US" dirty="0">
            <a:latin typeface="Arial" pitchFamily="34" charset="0"/>
            <a:cs typeface="Arial" pitchFamily="34" charset="0"/>
          </a:endParaRPr>
        </a:p>
      </dgm:t>
    </dgm:pt>
    <dgm:pt modelId="{A813DC80-50E2-4D6F-A9F4-B99A3DFD37D9}" type="parTrans" cxnId="{292D4A97-05D1-46ED-8F8E-9EFF8A1389CD}">
      <dgm:prSet/>
      <dgm:spPr/>
      <dgm:t>
        <a:bodyPr/>
        <a:lstStyle/>
        <a:p>
          <a:endParaRPr lang="en-US"/>
        </a:p>
      </dgm:t>
    </dgm:pt>
    <dgm:pt modelId="{504688B4-28FD-4A5E-92AF-2A1E45030703}" type="sibTrans" cxnId="{292D4A97-05D1-46ED-8F8E-9EFF8A1389CD}">
      <dgm:prSet/>
      <dgm:spPr/>
      <dgm:t>
        <a:bodyPr/>
        <a:lstStyle/>
        <a:p>
          <a:endParaRPr lang="en-US"/>
        </a:p>
      </dgm:t>
    </dgm:pt>
    <dgm:pt modelId="{96E2B98F-EE7E-473F-AD63-086A87DC5FC5}">
      <dgm:prSet phldrT="[Text]"/>
      <dgm:spPr/>
      <dgm:t>
        <a:bodyPr/>
        <a:lstStyle/>
        <a:p>
          <a:r>
            <a:rPr lang="en-US" dirty="0" smtClean="0">
              <a:latin typeface="Arial" pitchFamily="34" charset="0"/>
              <a:cs typeface="Arial" pitchFamily="34" charset="0"/>
            </a:rPr>
            <a:t>Any and all supplemental forms they ask for</a:t>
          </a:r>
          <a:endParaRPr lang="en-US" dirty="0">
            <a:latin typeface="Arial" pitchFamily="34" charset="0"/>
            <a:cs typeface="Arial" pitchFamily="34" charset="0"/>
          </a:endParaRPr>
        </a:p>
      </dgm:t>
    </dgm:pt>
    <dgm:pt modelId="{6514EBE3-3003-487E-A2EE-F7B1E38D8B5F}" type="parTrans" cxnId="{2FFF357F-E057-4811-8BC5-B3A0978CC2D4}">
      <dgm:prSet/>
      <dgm:spPr/>
      <dgm:t>
        <a:bodyPr/>
        <a:lstStyle/>
        <a:p>
          <a:endParaRPr lang="en-US"/>
        </a:p>
      </dgm:t>
    </dgm:pt>
    <dgm:pt modelId="{C652BF0E-5BEE-4C9F-82E6-51654AE61BEC}" type="sibTrans" cxnId="{2FFF357F-E057-4811-8BC5-B3A0978CC2D4}">
      <dgm:prSet/>
      <dgm:spPr/>
      <dgm:t>
        <a:bodyPr/>
        <a:lstStyle/>
        <a:p>
          <a:endParaRPr lang="en-US"/>
        </a:p>
      </dgm:t>
    </dgm:pt>
    <dgm:pt modelId="{54BAA679-A41D-4995-9CDF-4618C68F097B}" type="pres">
      <dgm:prSet presAssocID="{3A13B8CC-2B3A-448C-BE6A-A4EFA3CA8EA8}" presName="Name0" presStyleCnt="0">
        <dgm:presLayoutVars>
          <dgm:dir/>
          <dgm:animLvl val="lvl"/>
          <dgm:resizeHandles/>
        </dgm:presLayoutVars>
      </dgm:prSet>
      <dgm:spPr/>
      <dgm:t>
        <a:bodyPr/>
        <a:lstStyle/>
        <a:p>
          <a:endParaRPr lang="en-US"/>
        </a:p>
      </dgm:t>
    </dgm:pt>
    <dgm:pt modelId="{0456D706-E7E8-41F1-B27E-7A6F41408D08}" type="pres">
      <dgm:prSet presAssocID="{463B6893-2E9F-4D15-8968-CC6EEA1345C6}" presName="linNode" presStyleCnt="0"/>
      <dgm:spPr/>
    </dgm:pt>
    <dgm:pt modelId="{846E7B58-F1C4-4B5C-AF97-44F69DD1F81D}" type="pres">
      <dgm:prSet presAssocID="{463B6893-2E9F-4D15-8968-CC6EEA1345C6}" presName="parentShp" presStyleLbl="node1" presStyleIdx="0" presStyleCnt="2">
        <dgm:presLayoutVars>
          <dgm:bulletEnabled val="1"/>
        </dgm:presLayoutVars>
      </dgm:prSet>
      <dgm:spPr/>
      <dgm:t>
        <a:bodyPr/>
        <a:lstStyle/>
        <a:p>
          <a:endParaRPr lang="en-US"/>
        </a:p>
      </dgm:t>
    </dgm:pt>
    <dgm:pt modelId="{071F2B9E-2B25-428D-8229-5C176CEDF0F6}" type="pres">
      <dgm:prSet presAssocID="{463B6893-2E9F-4D15-8968-CC6EEA1345C6}" presName="childShp" presStyleLbl="bgAccFollowNode1" presStyleIdx="0" presStyleCnt="2">
        <dgm:presLayoutVars>
          <dgm:bulletEnabled val="1"/>
        </dgm:presLayoutVars>
      </dgm:prSet>
      <dgm:spPr/>
      <dgm:t>
        <a:bodyPr/>
        <a:lstStyle/>
        <a:p>
          <a:endParaRPr lang="en-US"/>
        </a:p>
      </dgm:t>
    </dgm:pt>
    <dgm:pt modelId="{3EAFAE14-7814-4DCE-8FA5-A35F4ED6A77E}" type="pres">
      <dgm:prSet presAssocID="{A71B990F-4247-4F9C-A1B8-0B0963A9A448}" presName="spacing" presStyleCnt="0"/>
      <dgm:spPr/>
    </dgm:pt>
    <dgm:pt modelId="{2FCC29C1-904D-4AF7-8644-3B287626161C}" type="pres">
      <dgm:prSet presAssocID="{090C076E-BF5B-4431-8F99-71D6550B173A}" presName="linNode" presStyleCnt="0"/>
      <dgm:spPr/>
    </dgm:pt>
    <dgm:pt modelId="{F62FD3A2-8AFA-48E6-8FC8-A5A4A424B5A0}" type="pres">
      <dgm:prSet presAssocID="{090C076E-BF5B-4431-8F99-71D6550B173A}" presName="parentShp" presStyleLbl="node1" presStyleIdx="1" presStyleCnt="2">
        <dgm:presLayoutVars>
          <dgm:bulletEnabled val="1"/>
        </dgm:presLayoutVars>
      </dgm:prSet>
      <dgm:spPr/>
      <dgm:t>
        <a:bodyPr/>
        <a:lstStyle/>
        <a:p>
          <a:endParaRPr lang="en-US"/>
        </a:p>
      </dgm:t>
    </dgm:pt>
    <dgm:pt modelId="{6381BEC5-4528-46DD-93FE-6EF8CCDDC1EF}" type="pres">
      <dgm:prSet presAssocID="{090C076E-BF5B-4431-8F99-71D6550B173A}" presName="childShp" presStyleLbl="bgAccFollowNode1" presStyleIdx="1" presStyleCnt="2">
        <dgm:presLayoutVars>
          <dgm:bulletEnabled val="1"/>
        </dgm:presLayoutVars>
      </dgm:prSet>
      <dgm:spPr/>
      <dgm:t>
        <a:bodyPr/>
        <a:lstStyle/>
        <a:p>
          <a:endParaRPr lang="en-US"/>
        </a:p>
      </dgm:t>
    </dgm:pt>
  </dgm:ptLst>
  <dgm:cxnLst>
    <dgm:cxn modelId="{292D4A97-05D1-46ED-8F8E-9EFF8A1389CD}" srcId="{090C076E-BF5B-4431-8F99-71D6550B173A}" destId="{B10387F4-BECB-4A05-8987-64F0955382DC}" srcOrd="1" destOrd="0" parTransId="{A813DC80-50E2-4D6F-A9F4-B99A3DFD37D9}" sibTransId="{504688B4-28FD-4A5E-92AF-2A1E45030703}"/>
    <dgm:cxn modelId="{CDBB936A-D1D6-4060-B491-DFB253A8599F}" type="presOf" srcId="{090C076E-BF5B-4431-8F99-71D6550B173A}" destId="{F62FD3A2-8AFA-48E6-8FC8-A5A4A424B5A0}" srcOrd="0" destOrd="0" presId="urn:microsoft.com/office/officeart/2005/8/layout/vList6"/>
    <dgm:cxn modelId="{A1913C0D-A9BF-4C6E-B528-3D5E70B69F87}" type="presOf" srcId="{2F50ABB0-B40F-46FF-878D-0F3681B02C8D}" destId="{6381BEC5-4528-46DD-93FE-6EF8CCDDC1EF}" srcOrd="0" destOrd="0" presId="urn:microsoft.com/office/officeart/2005/8/layout/vList6"/>
    <dgm:cxn modelId="{70781004-9A7E-4F22-BAAE-D53AC8E829E4}" type="presOf" srcId="{96E2B98F-EE7E-473F-AD63-086A87DC5FC5}" destId="{071F2B9E-2B25-428D-8229-5C176CEDF0F6}" srcOrd="0" destOrd="2" presId="urn:microsoft.com/office/officeart/2005/8/layout/vList6"/>
    <dgm:cxn modelId="{91187114-CE2C-4132-A15D-238D4E60CEDD}" type="presOf" srcId="{463B6893-2E9F-4D15-8968-CC6EEA1345C6}" destId="{846E7B58-F1C4-4B5C-AF97-44F69DD1F81D}" srcOrd="0" destOrd="0" presId="urn:microsoft.com/office/officeart/2005/8/layout/vList6"/>
    <dgm:cxn modelId="{947BA9CD-659C-466B-9959-85E9F9CD476A}" type="presOf" srcId="{A9FC5277-BF68-4E36-B2D3-2763985AD8BD}" destId="{071F2B9E-2B25-428D-8229-5C176CEDF0F6}" srcOrd="0" destOrd="0" presId="urn:microsoft.com/office/officeart/2005/8/layout/vList6"/>
    <dgm:cxn modelId="{51849A6E-11C7-4C79-A8BE-91189DB73D00}" srcId="{3A13B8CC-2B3A-448C-BE6A-A4EFA3CA8EA8}" destId="{463B6893-2E9F-4D15-8968-CC6EEA1345C6}" srcOrd="0" destOrd="0" parTransId="{758B9309-5F21-42E7-AA59-147A56C7C116}" sibTransId="{A71B990F-4247-4F9C-A1B8-0B0963A9A448}"/>
    <dgm:cxn modelId="{671818F8-5A14-41AE-B0FB-F2C82ABE9453}" type="presOf" srcId="{1C292527-BF96-4A6C-BF75-69C49616B250}" destId="{071F2B9E-2B25-428D-8229-5C176CEDF0F6}" srcOrd="0" destOrd="1" presId="urn:microsoft.com/office/officeart/2005/8/layout/vList6"/>
    <dgm:cxn modelId="{58BE114E-ABE8-4C09-84D6-12DD2D82A67F}" srcId="{3A13B8CC-2B3A-448C-BE6A-A4EFA3CA8EA8}" destId="{090C076E-BF5B-4431-8F99-71D6550B173A}" srcOrd="1" destOrd="0" parTransId="{16F4AD36-572F-40E3-86EB-77ED9D217555}" sibTransId="{8D13D0ED-2EA9-41D5-B5FD-1FDFAC4C8E1B}"/>
    <dgm:cxn modelId="{9114CA91-33EE-4816-ABC2-C2F25603DB15}" srcId="{463B6893-2E9F-4D15-8968-CC6EEA1345C6}" destId="{1C292527-BF96-4A6C-BF75-69C49616B250}" srcOrd="1" destOrd="0" parTransId="{394AE27F-144F-4455-9B69-51816F26984A}" sibTransId="{93481663-BE31-433B-B9CB-2610B4313901}"/>
    <dgm:cxn modelId="{2FFF357F-E057-4811-8BC5-B3A0978CC2D4}" srcId="{463B6893-2E9F-4D15-8968-CC6EEA1345C6}" destId="{96E2B98F-EE7E-473F-AD63-086A87DC5FC5}" srcOrd="2" destOrd="0" parTransId="{6514EBE3-3003-487E-A2EE-F7B1E38D8B5F}" sibTransId="{C652BF0E-5BEE-4C9F-82E6-51654AE61BEC}"/>
    <dgm:cxn modelId="{832FF368-FE25-45B3-88E0-C4529522ADD5}" srcId="{090C076E-BF5B-4431-8F99-71D6550B173A}" destId="{2F50ABB0-B40F-46FF-878D-0F3681B02C8D}" srcOrd="0" destOrd="0" parTransId="{461D7C9C-AD7C-41A8-8AEA-61B056859706}" sibTransId="{1A569B2B-566A-4F7F-9FAA-8A3B2409CA69}"/>
    <dgm:cxn modelId="{C49031CB-B745-4F1F-BC3D-E94008BA0A4F}" srcId="{463B6893-2E9F-4D15-8968-CC6EEA1345C6}" destId="{A9FC5277-BF68-4E36-B2D3-2763985AD8BD}" srcOrd="0" destOrd="0" parTransId="{A60F795E-8C4A-4361-89FD-4B045D9B6634}" sibTransId="{E2B72966-EA13-495F-B0DD-F86A05D135BE}"/>
    <dgm:cxn modelId="{982D10B2-06D6-461E-A1D2-F7293DE432ED}" type="presOf" srcId="{B10387F4-BECB-4A05-8987-64F0955382DC}" destId="{6381BEC5-4528-46DD-93FE-6EF8CCDDC1EF}" srcOrd="0" destOrd="1" presId="urn:microsoft.com/office/officeart/2005/8/layout/vList6"/>
    <dgm:cxn modelId="{6650E297-FBF7-4B3F-B71E-4BEA5834F4E3}" type="presOf" srcId="{3A13B8CC-2B3A-448C-BE6A-A4EFA3CA8EA8}" destId="{54BAA679-A41D-4995-9CDF-4618C68F097B}" srcOrd="0" destOrd="0" presId="urn:microsoft.com/office/officeart/2005/8/layout/vList6"/>
    <dgm:cxn modelId="{B4E22954-07C6-4131-8CD9-28E86ECCCC3C}" type="presParOf" srcId="{54BAA679-A41D-4995-9CDF-4618C68F097B}" destId="{0456D706-E7E8-41F1-B27E-7A6F41408D08}" srcOrd="0" destOrd="0" presId="urn:microsoft.com/office/officeart/2005/8/layout/vList6"/>
    <dgm:cxn modelId="{C98F2BC8-F4E0-4F80-A800-3FED44ED5D58}" type="presParOf" srcId="{0456D706-E7E8-41F1-B27E-7A6F41408D08}" destId="{846E7B58-F1C4-4B5C-AF97-44F69DD1F81D}" srcOrd="0" destOrd="0" presId="urn:microsoft.com/office/officeart/2005/8/layout/vList6"/>
    <dgm:cxn modelId="{9AAD6554-565E-4C1B-AF3F-8EF53D8DE602}" type="presParOf" srcId="{0456D706-E7E8-41F1-B27E-7A6F41408D08}" destId="{071F2B9E-2B25-428D-8229-5C176CEDF0F6}" srcOrd="1" destOrd="0" presId="urn:microsoft.com/office/officeart/2005/8/layout/vList6"/>
    <dgm:cxn modelId="{7589F086-473B-4BB7-A221-BFA12F2B5E38}" type="presParOf" srcId="{54BAA679-A41D-4995-9CDF-4618C68F097B}" destId="{3EAFAE14-7814-4DCE-8FA5-A35F4ED6A77E}" srcOrd="1" destOrd="0" presId="urn:microsoft.com/office/officeart/2005/8/layout/vList6"/>
    <dgm:cxn modelId="{0211085B-3083-4944-A208-B13E795A60F6}" type="presParOf" srcId="{54BAA679-A41D-4995-9CDF-4618C68F097B}" destId="{2FCC29C1-904D-4AF7-8644-3B287626161C}" srcOrd="2" destOrd="0" presId="urn:microsoft.com/office/officeart/2005/8/layout/vList6"/>
    <dgm:cxn modelId="{5103F046-8F8B-492B-B291-8BFFACB65850}" type="presParOf" srcId="{2FCC29C1-904D-4AF7-8644-3B287626161C}" destId="{F62FD3A2-8AFA-48E6-8FC8-A5A4A424B5A0}" srcOrd="0" destOrd="0" presId="urn:microsoft.com/office/officeart/2005/8/layout/vList6"/>
    <dgm:cxn modelId="{2AFF6E57-1096-4FF1-A189-6FB8A4B2DF2D}" type="presParOf" srcId="{2FCC29C1-904D-4AF7-8644-3B287626161C}" destId="{6381BEC5-4528-46DD-93FE-6EF8CCDDC1E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13B8CC-2B3A-448C-BE6A-A4EFA3CA8EA8}"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463B6893-2E9F-4D15-8968-CC6EEA1345C6}">
      <dgm:prSet phldrT="[Text]" custT="1"/>
      <dgm:spPr/>
      <dgm:t>
        <a:bodyPr/>
        <a:lstStyle/>
        <a:p>
          <a:r>
            <a:rPr lang="en-US" sz="1200" dirty="0" smtClean="0">
              <a:latin typeface="Arial" pitchFamily="34" charset="0"/>
              <a:cs typeface="Arial" pitchFamily="34" charset="0"/>
            </a:rPr>
            <a:t>Option #1</a:t>
          </a:r>
          <a:endParaRPr lang="en-US" sz="1200" dirty="0">
            <a:latin typeface="Arial" pitchFamily="34" charset="0"/>
            <a:cs typeface="Arial" pitchFamily="34" charset="0"/>
          </a:endParaRPr>
        </a:p>
      </dgm:t>
    </dgm:pt>
    <dgm:pt modelId="{758B9309-5F21-42E7-AA59-147A56C7C116}" type="parTrans" cxnId="{51849A6E-11C7-4C79-A8BE-91189DB73D00}">
      <dgm:prSet/>
      <dgm:spPr/>
      <dgm:t>
        <a:bodyPr/>
        <a:lstStyle/>
        <a:p>
          <a:endParaRPr lang="en-US"/>
        </a:p>
      </dgm:t>
    </dgm:pt>
    <dgm:pt modelId="{A71B990F-4247-4F9C-A1B8-0B0963A9A448}" type="sibTrans" cxnId="{51849A6E-11C7-4C79-A8BE-91189DB73D00}">
      <dgm:prSet/>
      <dgm:spPr/>
      <dgm:t>
        <a:bodyPr/>
        <a:lstStyle/>
        <a:p>
          <a:endParaRPr lang="en-US"/>
        </a:p>
      </dgm:t>
    </dgm:pt>
    <dgm:pt modelId="{A9FC5277-BF68-4E36-B2D3-2763985AD8BD}">
      <dgm:prSet phldrT="[Text]" custT="1"/>
      <dgm:spPr/>
      <dgm:t>
        <a:bodyPr/>
        <a:lstStyle/>
        <a:p>
          <a:r>
            <a:rPr lang="en-US" sz="1200" dirty="0" smtClean="0">
              <a:latin typeface="Arial" pitchFamily="34" charset="0"/>
              <a:cs typeface="Arial" pitchFamily="34" charset="0"/>
            </a:rPr>
            <a:t>Purchase books when you get there</a:t>
          </a:r>
          <a:endParaRPr lang="en-US" sz="1200" dirty="0">
            <a:latin typeface="Arial" pitchFamily="34" charset="0"/>
            <a:cs typeface="Arial" pitchFamily="34" charset="0"/>
          </a:endParaRPr>
        </a:p>
      </dgm:t>
    </dgm:pt>
    <dgm:pt modelId="{A60F795E-8C4A-4361-89FD-4B045D9B6634}" type="parTrans" cxnId="{C49031CB-B745-4F1F-BC3D-E94008BA0A4F}">
      <dgm:prSet/>
      <dgm:spPr/>
      <dgm:t>
        <a:bodyPr/>
        <a:lstStyle/>
        <a:p>
          <a:endParaRPr lang="en-US"/>
        </a:p>
      </dgm:t>
    </dgm:pt>
    <dgm:pt modelId="{E2B72966-EA13-495F-B0DD-F86A05D135BE}" type="sibTrans" cxnId="{C49031CB-B745-4F1F-BC3D-E94008BA0A4F}">
      <dgm:prSet/>
      <dgm:spPr/>
      <dgm:t>
        <a:bodyPr/>
        <a:lstStyle/>
        <a:p>
          <a:endParaRPr lang="en-US"/>
        </a:p>
      </dgm:t>
    </dgm:pt>
    <dgm:pt modelId="{090C076E-BF5B-4431-8F99-71D6550B173A}">
      <dgm:prSet phldrT="[Text]" custT="1"/>
      <dgm:spPr/>
      <dgm:t>
        <a:bodyPr/>
        <a:lstStyle/>
        <a:p>
          <a:r>
            <a:rPr lang="en-US" sz="1200" dirty="0" smtClean="0">
              <a:latin typeface="Arial" pitchFamily="34" charset="0"/>
              <a:cs typeface="Arial" pitchFamily="34" charset="0"/>
            </a:rPr>
            <a:t>Option #2</a:t>
          </a:r>
          <a:endParaRPr lang="en-US" sz="1200" dirty="0">
            <a:latin typeface="Arial" pitchFamily="34" charset="0"/>
            <a:cs typeface="Arial" pitchFamily="34" charset="0"/>
          </a:endParaRPr>
        </a:p>
      </dgm:t>
    </dgm:pt>
    <dgm:pt modelId="{16F4AD36-572F-40E3-86EB-77ED9D217555}" type="parTrans" cxnId="{58BE114E-ABE8-4C09-84D6-12DD2D82A67F}">
      <dgm:prSet/>
      <dgm:spPr/>
      <dgm:t>
        <a:bodyPr/>
        <a:lstStyle/>
        <a:p>
          <a:endParaRPr lang="en-US"/>
        </a:p>
      </dgm:t>
    </dgm:pt>
    <dgm:pt modelId="{8D13D0ED-2EA9-41D5-B5FD-1FDFAC4C8E1B}" type="sibTrans" cxnId="{58BE114E-ABE8-4C09-84D6-12DD2D82A67F}">
      <dgm:prSet/>
      <dgm:spPr/>
      <dgm:t>
        <a:bodyPr/>
        <a:lstStyle/>
        <a:p>
          <a:endParaRPr lang="en-US"/>
        </a:p>
      </dgm:t>
    </dgm:pt>
    <dgm:pt modelId="{2F50ABB0-B40F-46FF-878D-0F3681B02C8D}">
      <dgm:prSet phldrT="[Text]" custT="1"/>
      <dgm:spPr/>
      <dgm:t>
        <a:bodyPr/>
        <a:lstStyle/>
        <a:p>
          <a:r>
            <a:rPr lang="en-US" sz="1200" dirty="0" smtClean="0">
              <a:latin typeface="Arial" pitchFamily="34" charset="0"/>
              <a:cs typeface="Arial" pitchFamily="34" charset="0"/>
            </a:rPr>
            <a:t>Get book list ahead of time</a:t>
          </a:r>
          <a:endParaRPr lang="en-US" sz="1200" dirty="0">
            <a:latin typeface="Arial" pitchFamily="34" charset="0"/>
            <a:cs typeface="Arial" pitchFamily="34" charset="0"/>
          </a:endParaRPr>
        </a:p>
      </dgm:t>
    </dgm:pt>
    <dgm:pt modelId="{461D7C9C-AD7C-41A8-8AEA-61B056859706}" type="parTrans" cxnId="{832FF368-FE25-45B3-88E0-C4529522ADD5}">
      <dgm:prSet/>
      <dgm:spPr/>
      <dgm:t>
        <a:bodyPr/>
        <a:lstStyle/>
        <a:p>
          <a:endParaRPr lang="en-US"/>
        </a:p>
      </dgm:t>
    </dgm:pt>
    <dgm:pt modelId="{1A569B2B-566A-4F7F-9FAA-8A3B2409CA69}" type="sibTrans" cxnId="{832FF368-FE25-45B3-88E0-C4529522ADD5}">
      <dgm:prSet/>
      <dgm:spPr/>
      <dgm:t>
        <a:bodyPr/>
        <a:lstStyle/>
        <a:p>
          <a:endParaRPr lang="en-US"/>
        </a:p>
      </dgm:t>
    </dgm:pt>
    <dgm:pt modelId="{B10387F4-BECB-4A05-8987-64F0955382DC}">
      <dgm:prSet phldrT="[Text]" custT="1"/>
      <dgm:spPr/>
      <dgm:t>
        <a:bodyPr/>
        <a:lstStyle/>
        <a:p>
          <a:r>
            <a:rPr lang="en-US" sz="1200" dirty="0" smtClean="0">
              <a:latin typeface="Arial" pitchFamily="34" charset="0"/>
              <a:cs typeface="Arial" pitchFamily="34" charset="0"/>
            </a:rPr>
            <a:t>Have books shipped to program office on site, so they are there when you arrive</a:t>
          </a:r>
          <a:endParaRPr lang="en-US" sz="1200" dirty="0">
            <a:latin typeface="Arial" pitchFamily="34" charset="0"/>
            <a:cs typeface="Arial" pitchFamily="34" charset="0"/>
          </a:endParaRPr>
        </a:p>
      </dgm:t>
    </dgm:pt>
    <dgm:pt modelId="{A813DC80-50E2-4D6F-A9F4-B99A3DFD37D9}" type="parTrans" cxnId="{292D4A97-05D1-46ED-8F8E-9EFF8A1389CD}">
      <dgm:prSet/>
      <dgm:spPr/>
      <dgm:t>
        <a:bodyPr/>
        <a:lstStyle/>
        <a:p>
          <a:endParaRPr lang="en-US"/>
        </a:p>
      </dgm:t>
    </dgm:pt>
    <dgm:pt modelId="{504688B4-28FD-4A5E-92AF-2A1E45030703}" type="sibTrans" cxnId="{292D4A97-05D1-46ED-8F8E-9EFF8A1389CD}">
      <dgm:prSet/>
      <dgm:spPr/>
      <dgm:t>
        <a:bodyPr/>
        <a:lstStyle/>
        <a:p>
          <a:endParaRPr lang="en-US"/>
        </a:p>
      </dgm:t>
    </dgm:pt>
    <dgm:pt modelId="{4B8A9CC7-6F7D-4012-A101-22E5A0F92504}">
      <dgm:prSet phldrT="[Text]" custT="1"/>
      <dgm:spPr/>
      <dgm:t>
        <a:bodyPr/>
        <a:lstStyle/>
        <a:p>
          <a:r>
            <a:rPr lang="en-US" sz="1200" dirty="0" smtClean="0">
              <a:latin typeface="Arial" pitchFamily="34" charset="0"/>
              <a:cs typeface="Arial" pitchFamily="34" charset="0"/>
            </a:rPr>
            <a:t>Usually more expensive</a:t>
          </a:r>
          <a:endParaRPr lang="en-US" sz="1200" dirty="0">
            <a:latin typeface="Arial" pitchFamily="34" charset="0"/>
            <a:cs typeface="Arial" pitchFamily="34" charset="0"/>
          </a:endParaRPr>
        </a:p>
      </dgm:t>
    </dgm:pt>
    <dgm:pt modelId="{2D6AA1FA-7100-4700-9814-294C3E329510}" type="parTrans" cxnId="{42A5680B-ECC9-4A91-B2EF-6A7DC9A30AD7}">
      <dgm:prSet/>
      <dgm:spPr/>
      <dgm:t>
        <a:bodyPr/>
        <a:lstStyle/>
        <a:p>
          <a:endParaRPr lang="en-US"/>
        </a:p>
      </dgm:t>
    </dgm:pt>
    <dgm:pt modelId="{AD847CE2-57AC-489F-A219-167BD285B539}" type="sibTrans" cxnId="{42A5680B-ECC9-4A91-B2EF-6A7DC9A30AD7}">
      <dgm:prSet/>
      <dgm:spPr/>
      <dgm:t>
        <a:bodyPr/>
        <a:lstStyle/>
        <a:p>
          <a:endParaRPr lang="en-US"/>
        </a:p>
      </dgm:t>
    </dgm:pt>
    <dgm:pt modelId="{3AE95241-1467-4A9E-B48F-0B7C38A10DD3}">
      <dgm:prSet phldrT="[Text]" custT="1"/>
      <dgm:spPr/>
      <dgm:t>
        <a:bodyPr/>
        <a:lstStyle/>
        <a:p>
          <a:r>
            <a:rPr lang="en-US" sz="1200" dirty="0" smtClean="0">
              <a:latin typeface="Arial" pitchFamily="34" charset="0"/>
              <a:cs typeface="Arial" pitchFamily="34" charset="0"/>
            </a:rPr>
            <a:t>Could be easier, and everyone else will be doing it</a:t>
          </a:r>
          <a:endParaRPr lang="en-US" sz="1200" dirty="0">
            <a:latin typeface="Arial" pitchFamily="34" charset="0"/>
            <a:cs typeface="Arial" pitchFamily="34" charset="0"/>
          </a:endParaRPr>
        </a:p>
      </dgm:t>
    </dgm:pt>
    <dgm:pt modelId="{8218F091-91D3-4F2F-943B-8337E18BCE1E}" type="parTrans" cxnId="{518DA277-395B-4003-8553-10EA288F2588}">
      <dgm:prSet/>
      <dgm:spPr/>
      <dgm:t>
        <a:bodyPr/>
        <a:lstStyle/>
        <a:p>
          <a:endParaRPr lang="en-US"/>
        </a:p>
      </dgm:t>
    </dgm:pt>
    <dgm:pt modelId="{41A39A5A-686E-4F20-A3EB-9266C7B59E88}" type="sibTrans" cxnId="{518DA277-395B-4003-8553-10EA288F2588}">
      <dgm:prSet/>
      <dgm:spPr/>
      <dgm:t>
        <a:bodyPr/>
        <a:lstStyle/>
        <a:p>
          <a:endParaRPr lang="en-US"/>
        </a:p>
      </dgm:t>
    </dgm:pt>
    <dgm:pt modelId="{C3422390-A75F-489A-AD76-4821472EBAAA}">
      <dgm:prSet phldrT="[Text]" custT="1"/>
      <dgm:spPr/>
      <dgm:t>
        <a:bodyPr/>
        <a:lstStyle/>
        <a:p>
          <a:r>
            <a:rPr lang="en-US" sz="1200" dirty="0" smtClean="0">
              <a:latin typeface="Arial" pitchFamily="34" charset="0"/>
              <a:cs typeface="Arial" pitchFamily="34" charset="0"/>
            </a:rPr>
            <a:t>Order books from Amazon.com (CHEAPER)</a:t>
          </a:r>
          <a:endParaRPr lang="en-US" sz="1200" dirty="0">
            <a:latin typeface="Arial" pitchFamily="34" charset="0"/>
            <a:cs typeface="Arial" pitchFamily="34" charset="0"/>
          </a:endParaRPr>
        </a:p>
      </dgm:t>
    </dgm:pt>
    <dgm:pt modelId="{B50B9390-F312-44CD-A6F7-41CD5BE90487}" type="parTrans" cxnId="{1DCEB223-8C7B-4C0D-95A1-1A19D45325B6}">
      <dgm:prSet/>
      <dgm:spPr/>
      <dgm:t>
        <a:bodyPr/>
        <a:lstStyle/>
        <a:p>
          <a:endParaRPr lang="en-US"/>
        </a:p>
      </dgm:t>
    </dgm:pt>
    <dgm:pt modelId="{A7D67E24-45A0-4C5D-B115-659CBB87C909}" type="sibTrans" cxnId="{1DCEB223-8C7B-4C0D-95A1-1A19D45325B6}">
      <dgm:prSet/>
      <dgm:spPr/>
      <dgm:t>
        <a:bodyPr/>
        <a:lstStyle/>
        <a:p>
          <a:endParaRPr lang="en-US"/>
        </a:p>
      </dgm:t>
    </dgm:pt>
    <dgm:pt modelId="{1E604725-5B22-4AA2-8665-FFA42AACA508}">
      <dgm:prSet phldrT="[Text]" custT="1"/>
      <dgm:spPr/>
      <dgm:t>
        <a:bodyPr/>
        <a:lstStyle/>
        <a:p>
          <a:r>
            <a:rPr lang="en-US" sz="1200" dirty="0" smtClean="0">
              <a:latin typeface="Arial" pitchFamily="34" charset="0"/>
              <a:cs typeface="Arial" pitchFamily="34" charset="0"/>
            </a:rPr>
            <a:t>Option #3</a:t>
          </a:r>
          <a:endParaRPr lang="en-US" sz="1200" dirty="0">
            <a:latin typeface="Arial" pitchFamily="34" charset="0"/>
            <a:cs typeface="Arial" pitchFamily="34" charset="0"/>
          </a:endParaRPr>
        </a:p>
      </dgm:t>
    </dgm:pt>
    <dgm:pt modelId="{D117E762-B79F-40BC-B030-F886975D0C2C}" type="parTrans" cxnId="{4BB4E34B-7B02-461F-8F6B-91840D2AEE6E}">
      <dgm:prSet/>
      <dgm:spPr/>
      <dgm:t>
        <a:bodyPr/>
        <a:lstStyle/>
        <a:p>
          <a:endParaRPr lang="en-US"/>
        </a:p>
      </dgm:t>
    </dgm:pt>
    <dgm:pt modelId="{5BE58347-BF2F-4075-BBBC-119876BCF0A0}" type="sibTrans" cxnId="{4BB4E34B-7B02-461F-8F6B-91840D2AEE6E}">
      <dgm:prSet/>
      <dgm:spPr/>
      <dgm:t>
        <a:bodyPr/>
        <a:lstStyle/>
        <a:p>
          <a:endParaRPr lang="en-US"/>
        </a:p>
      </dgm:t>
    </dgm:pt>
    <dgm:pt modelId="{1025F861-6BCE-4374-819A-0CF8C039AED8}">
      <dgm:prSet phldrT="[Text]" custT="1"/>
      <dgm:spPr/>
      <dgm:t>
        <a:bodyPr/>
        <a:lstStyle/>
        <a:p>
          <a:r>
            <a:rPr lang="en-US" sz="1200" dirty="0" smtClean="0">
              <a:latin typeface="Arial" pitchFamily="34" charset="0"/>
              <a:cs typeface="Arial" pitchFamily="34" charset="0"/>
            </a:rPr>
            <a:t>In cases of financial hardship, obtain books stipend from AFBHS</a:t>
          </a:r>
          <a:endParaRPr lang="en-US" sz="1200" dirty="0">
            <a:latin typeface="Arial" pitchFamily="34" charset="0"/>
            <a:cs typeface="Arial" pitchFamily="34" charset="0"/>
          </a:endParaRPr>
        </a:p>
      </dgm:t>
    </dgm:pt>
    <dgm:pt modelId="{A8E4FDDD-276E-4604-A733-9150DE5A5720}" type="parTrans" cxnId="{6C809B4B-7599-4EB8-A995-06594D93759C}">
      <dgm:prSet/>
      <dgm:spPr/>
      <dgm:t>
        <a:bodyPr/>
        <a:lstStyle/>
        <a:p>
          <a:endParaRPr lang="en-US"/>
        </a:p>
      </dgm:t>
    </dgm:pt>
    <dgm:pt modelId="{6D24EC08-01BF-428B-8A0E-E19B0F4D7960}" type="sibTrans" cxnId="{6C809B4B-7599-4EB8-A995-06594D93759C}">
      <dgm:prSet/>
      <dgm:spPr/>
      <dgm:t>
        <a:bodyPr/>
        <a:lstStyle/>
        <a:p>
          <a:endParaRPr lang="en-US"/>
        </a:p>
      </dgm:t>
    </dgm:pt>
    <dgm:pt modelId="{58B43264-D6A8-452E-AD1F-5EA09694F3C2}">
      <dgm:prSet phldrT="[Text]" custT="1"/>
      <dgm:spPr/>
      <dgm:t>
        <a:bodyPr/>
        <a:lstStyle/>
        <a:p>
          <a:r>
            <a:rPr lang="en-US" sz="1200" dirty="0" smtClean="0">
              <a:latin typeface="Arial" pitchFamily="34" charset="0"/>
              <a:cs typeface="Arial" pitchFamily="34" charset="0"/>
            </a:rPr>
            <a:t>You will work 40 hours in July or August at AFBHS for the Office of College Readiness for your book stipend</a:t>
          </a:r>
          <a:endParaRPr lang="en-US" sz="1200" dirty="0">
            <a:latin typeface="Arial" pitchFamily="34" charset="0"/>
            <a:cs typeface="Arial" pitchFamily="34" charset="0"/>
          </a:endParaRPr>
        </a:p>
      </dgm:t>
    </dgm:pt>
    <dgm:pt modelId="{7C33026E-3D26-4FF0-AFF1-633E83A6209A}" type="parTrans" cxnId="{B8FB4115-EA98-4B94-ADC1-6E3E8462378F}">
      <dgm:prSet/>
      <dgm:spPr/>
      <dgm:t>
        <a:bodyPr/>
        <a:lstStyle/>
        <a:p>
          <a:endParaRPr lang="en-US"/>
        </a:p>
      </dgm:t>
    </dgm:pt>
    <dgm:pt modelId="{CA8CEB1C-CD66-4365-93D0-4280C2A8D9A3}" type="sibTrans" cxnId="{B8FB4115-EA98-4B94-ADC1-6E3E8462378F}">
      <dgm:prSet/>
      <dgm:spPr/>
      <dgm:t>
        <a:bodyPr/>
        <a:lstStyle/>
        <a:p>
          <a:endParaRPr lang="en-US"/>
        </a:p>
      </dgm:t>
    </dgm:pt>
    <dgm:pt modelId="{540AC97E-AD8C-499C-A23B-3C7F0172DD52}">
      <dgm:prSet phldrT="[Text]" custT="1"/>
      <dgm:spPr/>
      <dgm:t>
        <a:bodyPr/>
        <a:lstStyle/>
        <a:p>
          <a:r>
            <a:rPr lang="en-US" sz="1200" dirty="0" smtClean="0">
              <a:latin typeface="Arial" pitchFamily="34" charset="0"/>
              <a:cs typeface="Arial" pitchFamily="34" charset="0"/>
            </a:rPr>
            <a:t>Let Ms. Jackson know by 6/16</a:t>
          </a:r>
          <a:endParaRPr lang="en-US" sz="1200" dirty="0">
            <a:latin typeface="Arial" pitchFamily="34" charset="0"/>
            <a:cs typeface="Arial" pitchFamily="34" charset="0"/>
          </a:endParaRPr>
        </a:p>
      </dgm:t>
    </dgm:pt>
    <dgm:pt modelId="{801F72CD-DD3F-42B2-9AB3-EE830DF88738}" type="parTrans" cxnId="{A82F9483-9FA9-4AB8-89A2-570DE38DA61C}">
      <dgm:prSet/>
      <dgm:spPr/>
      <dgm:t>
        <a:bodyPr/>
        <a:lstStyle/>
        <a:p>
          <a:endParaRPr lang="en-US"/>
        </a:p>
      </dgm:t>
    </dgm:pt>
    <dgm:pt modelId="{48EAF59A-106F-43DB-93CD-B11A0EB592F6}" type="sibTrans" cxnId="{A82F9483-9FA9-4AB8-89A2-570DE38DA61C}">
      <dgm:prSet/>
      <dgm:spPr/>
      <dgm:t>
        <a:bodyPr/>
        <a:lstStyle/>
        <a:p>
          <a:endParaRPr lang="en-US"/>
        </a:p>
      </dgm:t>
    </dgm:pt>
    <dgm:pt modelId="{11510C8D-094C-4572-90DA-BD63DB8ADB05}" type="pres">
      <dgm:prSet presAssocID="{3A13B8CC-2B3A-448C-BE6A-A4EFA3CA8EA8}" presName="diagram" presStyleCnt="0">
        <dgm:presLayoutVars>
          <dgm:dir/>
          <dgm:resizeHandles val="exact"/>
        </dgm:presLayoutVars>
      </dgm:prSet>
      <dgm:spPr/>
      <dgm:t>
        <a:bodyPr/>
        <a:lstStyle/>
        <a:p>
          <a:endParaRPr lang="en-US"/>
        </a:p>
      </dgm:t>
    </dgm:pt>
    <dgm:pt modelId="{6C53FDE3-AA95-4CB8-B85D-CC961F5BA69C}" type="pres">
      <dgm:prSet presAssocID="{463B6893-2E9F-4D15-8968-CC6EEA1345C6}" presName="node" presStyleLbl="node1" presStyleIdx="0" presStyleCnt="3">
        <dgm:presLayoutVars>
          <dgm:bulletEnabled val="1"/>
        </dgm:presLayoutVars>
      </dgm:prSet>
      <dgm:spPr/>
      <dgm:t>
        <a:bodyPr/>
        <a:lstStyle/>
        <a:p>
          <a:endParaRPr lang="en-US"/>
        </a:p>
      </dgm:t>
    </dgm:pt>
    <dgm:pt modelId="{A2ED0E97-0D90-4DB1-B795-0CCB7982EF39}" type="pres">
      <dgm:prSet presAssocID="{A71B990F-4247-4F9C-A1B8-0B0963A9A448}" presName="sibTrans" presStyleCnt="0"/>
      <dgm:spPr/>
    </dgm:pt>
    <dgm:pt modelId="{BAB0A814-EE0D-4C65-B1F0-EB0B863A3DF2}" type="pres">
      <dgm:prSet presAssocID="{090C076E-BF5B-4431-8F99-71D6550B173A}" presName="node" presStyleLbl="node1" presStyleIdx="1" presStyleCnt="3">
        <dgm:presLayoutVars>
          <dgm:bulletEnabled val="1"/>
        </dgm:presLayoutVars>
      </dgm:prSet>
      <dgm:spPr/>
      <dgm:t>
        <a:bodyPr/>
        <a:lstStyle/>
        <a:p>
          <a:endParaRPr lang="en-US"/>
        </a:p>
      </dgm:t>
    </dgm:pt>
    <dgm:pt modelId="{017CC0DF-6E10-4359-8247-0606AEB1B7CE}" type="pres">
      <dgm:prSet presAssocID="{8D13D0ED-2EA9-41D5-B5FD-1FDFAC4C8E1B}" presName="sibTrans" presStyleCnt="0"/>
      <dgm:spPr/>
    </dgm:pt>
    <dgm:pt modelId="{44A14208-A682-4ABE-B093-E33A7A620A61}" type="pres">
      <dgm:prSet presAssocID="{1E604725-5B22-4AA2-8665-FFA42AACA508}" presName="node" presStyleLbl="node1" presStyleIdx="2" presStyleCnt="3">
        <dgm:presLayoutVars>
          <dgm:bulletEnabled val="1"/>
        </dgm:presLayoutVars>
      </dgm:prSet>
      <dgm:spPr/>
      <dgm:t>
        <a:bodyPr/>
        <a:lstStyle/>
        <a:p>
          <a:endParaRPr lang="en-US"/>
        </a:p>
      </dgm:t>
    </dgm:pt>
  </dgm:ptLst>
  <dgm:cxnLst>
    <dgm:cxn modelId="{FB1B9B40-F4D3-41BC-9128-DD81FAD388C2}" type="presOf" srcId="{4B8A9CC7-6F7D-4012-A101-22E5A0F92504}" destId="{6C53FDE3-AA95-4CB8-B85D-CC961F5BA69C}" srcOrd="0" destOrd="2" presId="urn:microsoft.com/office/officeart/2005/8/layout/default#1"/>
    <dgm:cxn modelId="{832FF368-FE25-45B3-88E0-C4529522ADD5}" srcId="{090C076E-BF5B-4431-8F99-71D6550B173A}" destId="{2F50ABB0-B40F-46FF-878D-0F3681B02C8D}" srcOrd="0" destOrd="0" parTransId="{461D7C9C-AD7C-41A8-8AEA-61B056859706}" sibTransId="{1A569B2B-566A-4F7F-9FAA-8A3B2409CA69}"/>
    <dgm:cxn modelId="{936E4FAC-978F-4AE8-A181-5182BF28A800}" type="presOf" srcId="{540AC97E-AD8C-499C-A23B-3C7F0172DD52}" destId="{44A14208-A682-4ABE-B093-E33A7A620A61}" srcOrd="0" destOrd="3" presId="urn:microsoft.com/office/officeart/2005/8/layout/default#1"/>
    <dgm:cxn modelId="{7140C0B6-8AAF-4BF9-A33A-129E1411E1BC}" type="presOf" srcId="{3A13B8CC-2B3A-448C-BE6A-A4EFA3CA8EA8}" destId="{11510C8D-094C-4572-90DA-BD63DB8ADB05}" srcOrd="0" destOrd="0" presId="urn:microsoft.com/office/officeart/2005/8/layout/default#1"/>
    <dgm:cxn modelId="{A82F9483-9FA9-4AB8-89A2-570DE38DA61C}" srcId="{1E604725-5B22-4AA2-8665-FFA42AACA508}" destId="{540AC97E-AD8C-499C-A23B-3C7F0172DD52}" srcOrd="2" destOrd="0" parTransId="{801F72CD-DD3F-42B2-9AB3-EE830DF88738}" sibTransId="{48EAF59A-106F-43DB-93CD-B11A0EB592F6}"/>
    <dgm:cxn modelId="{518DA277-395B-4003-8553-10EA288F2588}" srcId="{463B6893-2E9F-4D15-8968-CC6EEA1345C6}" destId="{3AE95241-1467-4A9E-B48F-0B7C38A10DD3}" srcOrd="2" destOrd="0" parTransId="{8218F091-91D3-4F2F-943B-8337E18BCE1E}" sibTransId="{41A39A5A-686E-4F20-A3EB-9266C7B59E88}"/>
    <dgm:cxn modelId="{1DCEB223-8C7B-4C0D-95A1-1A19D45325B6}" srcId="{090C076E-BF5B-4431-8F99-71D6550B173A}" destId="{C3422390-A75F-489A-AD76-4821472EBAAA}" srcOrd="1" destOrd="0" parTransId="{B50B9390-F312-44CD-A6F7-41CD5BE90487}" sibTransId="{A7D67E24-45A0-4C5D-B115-659CBB87C909}"/>
    <dgm:cxn modelId="{58BE114E-ABE8-4C09-84D6-12DD2D82A67F}" srcId="{3A13B8CC-2B3A-448C-BE6A-A4EFA3CA8EA8}" destId="{090C076E-BF5B-4431-8F99-71D6550B173A}" srcOrd="1" destOrd="0" parTransId="{16F4AD36-572F-40E3-86EB-77ED9D217555}" sibTransId="{8D13D0ED-2EA9-41D5-B5FD-1FDFAC4C8E1B}"/>
    <dgm:cxn modelId="{58548BE7-08FA-47E8-A79A-5FD17B0ED133}" type="presOf" srcId="{090C076E-BF5B-4431-8F99-71D6550B173A}" destId="{BAB0A814-EE0D-4C65-B1F0-EB0B863A3DF2}" srcOrd="0" destOrd="0" presId="urn:microsoft.com/office/officeart/2005/8/layout/default#1"/>
    <dgm:cxn modelId="{6C809B4B-7599-4EB8-A995-06594D93759C}" srcId="{1E604725-5B22-4AA2-8665-FFA42AACA508}" destId="{1025F861-6BCE-4374-819A-0CF8C039AED8}" srcOrd="0" destOrd="0" parTransId="{A8E4FDDD-276E-4604-A733-9150DE5A5720}" sibTransId="{6D24EC08-01BF-428B-8A0E-E19B0F4D7960}"/>
    <dgm:cxn modelId="{D57F8AC5-50A5-48B2-B6B4-4503FFE33E2D}" type="presOf" srcId="{B10387F4-BECB-4A05-8987-64F0955382DC}" destId="{BAB0A814-EE0D-4C65-B1F0-EB0B863A3DF2}" srcOrd="0" destOrd="3" presId="urn:microsoft.com/office/officeart/2005/8/layout/default#1"/>
    <dgm:cxn modelId="{C49031CB-B745-4F1F-BC3D-E94008BA0A4F}" srcId="{463B6893-2E9F-4D15-8968-CC6EEA1345C6}" destId="{A9FC5277-BF68-4E36-B2D3-2763985AD8BD}" srcOrd="0" destOrd="0" parTransId="{A60F795E-8C4A-4361-89FD-4B045D9B6634}" sibTransId="{E2B72966-EA13-495F-B0DD-F86A05D135BE}"/>
    <dgm:cxn modelId="{42A5680B-ECC9-4A91-B2EF-6A7DC9A30AD7}" srcId="{463B6893-2E9F-4D15-8968-CC6EEA1345C6}" destId="{4B8A9CC7-6F7D-4012-A101-22E5A0F92504}" srcOrd="1" destOrd="0" parTransId="{2D6AA1FA-7100-4700-9814-294C3E329510}" sibTransId="{AD847CE2-57AC-489F-A219-167BD285B539}"/>
    <dgm:cxn modelId="{D0B679D3-5666-45AD-A495-8C82593C5A18}" type="presOf" srcId="{58B43264-D6A8-452E-AD1F-5EA09694F3C2}" destId="{44A14208-A682-4ABE-B093-E33A7A620A61}" srcOrd="0" destOrd="2" presId="urn:microsoft.com/office/officeart/2005/8/layout/default#1"/>
    <dgm:cxn modelId="{21B22F0C-1B37-4841-AF01-58AEB27C4ACC}" type="presOf" srcId="{1025F861-6BCE-4374-819A-0CF8C039AED8}" destId="{44A14208-A682-4ABE-B093-E33A7A620A61}" srcOrd="0" destOrd="1" presId="urn:microsoft.com/office/officeart/2005/8/layout/default#1"/>
    <dgm:cxn modelId="{C198C514-4587-41E3-AD2B-76BC0701A722}" type="presOf" srcId="{C3422390-A75F-489A-AD76-4821472EBAAA}" destId="{BAB0A814-EE0D-4C65-B1F0-EB0B863A3DF2}" srcOrd="0" destOrd="2" presId="urn:microsoft.com/office/officeart/2005/8/layout/default#1"/>
    <dgm:cxn modelId="{B8FB4115-EA98-4B94-ADC1-6E3E8462378F}" srcId="{1E604725-5B22-4AA2-8665-FFA42AACA508}" destId="{58B43264-D6A8-452E-AD1F-5EA09694F3C2}" srcOrd="1" destOrd="0" parTransId="{7C33026E-3D26-4FF0-AFF1-633E83A6209A}" sibTransId="{CA8CEB1C-CD66-4365-93D0-4280C2A8D9A3}"/>
    <dgm:cxn modelId="{51849A6E-11C7-4C79-A8BE-91189DB73D00}" srcId="{3A13B8CC-2B3A-448C-BE6A-A4EFA3CA8EA8}" destId="{463B6893-2E9F-4D15-8968-CC6EEA1345C6}" srcOrd="0" destOrd="0" parTransId="{758B9309-5F21-42E7-AA59-147A56C7C116}" sibTransId="{A71B990F-4247-4F9C-A1B8-0B0963A9A448}"/>
    <dgm:cxn modelId="{292D4A97-05D1-46ED-8F8E-9EFF8A1389CD}" srcId="{090C076E-BF5B-4431-8F99-71D6550B173A}" destId="{B10387F4-BECB-4A05-8987-64F0955382DC}" srcOrd="2" destOrd="0" parTransId="{A813DC80-50E2-4D6F-A9F4-B99A3DFD37D9}" sibTransId="{504688B4-28FD-4A5E-92AF-2A1E45030703}"/>
    <dgm:cxn modelId="{5E0CF594-D69B-4367-8AA6-38ADF1E6A0DB}" type="presOf" srcId="{463B6893-2E9F-4D15-8968-CC6EEA1345C6}" destId="{6C53FDE3-AA95-4CB8-B85D-CC961F5BA69C}" srcOrd="0" destOrd="0" presId="urn:microsoft.com/office/officeart/2005/8/layout/default#1"/>
    <dgm:cxn modelId="{85277867-D555-4767-BE52-D254137369FD}" type="presOf" srcId="{3AE95241-1467-4A9E-B48F-0B7C38A10DD3}" destId="{6C53FDE3-AA95-4CB8-B85D-CC961F5BA69C}" srcOrd="0" destOrd="3" presId="urn:microsoft.com/office/officeart/2005/8/layout/default#1"/>
    <dgm:cxn modelId="{CBD74471-697D-49C5-9BDF-48FD61D32056}" type="presOf" srcId="{1E604725-5B22-4AA2-8665-FFA42AACA508}" destId="{44A14208-A682-4ABE-B093-E33A7A620A61}" srcOrd="0" destOrd="0" presId="urn:microsoft.com/office/officeart/2005/8/layout/default#1"/>
    <dgm:cxn modelId="{52AC27A2-A90E-45E4-907B-6DF20C25C3EE}" type="presOf" srcId="{2F50ABB0-B40F-46FF-878D-0F3681B02C8D}" destId="{BAB0A814-EE0D-4C65-B1F0-EB0B863A3DF2}" srcOrd="0" destOrd="1" presId="urn:microsoft.com/office/officeart/2005/8/layout/default#1"/>
    <dgm:cxn modelId="{BE34071A-2025-4044-99BE-CF0AB49E6F92}" type="presOf" srcId="{A9FC5277-BF68-4E36-B2D3-2763985AD8BD}" destId="{6C53FDE3-AA95-4CB8-B85D-CC961F5BA69C}" srcOrd="0" destOrd="1" presId="urn:microsoft.com/office/officeart/2005/8/layout/default#1"/>
    <dgm:cxn modelId="{4BB4E34B-7B02-461F-8F6B-91840D2AEE6E}" srcId="{3A13B8CC-2B3A-448C-BE6A-A4EFA3CA8EA8}" destId="{1E604725-5B22-4AA2-8665-FFA42AACA508}" srcOrd="2" destOrd="0" parTransId="{D117E762-B79F-40BC-B030-F886975D0C2C}" sibTransId="{5BE58347-BF2F-4075-BBBC-119876BCF0A0}"/>
    <dgm:cxn modelId="{7BFC4BFD-EBF3-412D-A084-12D3BBBE2492}" type="presParOf" srcId="{11510C8D-094C-4572-90DA-BD63DB8ADB05}" destId="{6C53FDE3-AA95-4CB8-B85D-CC961F5BA69C}" srcOrd="0" destOrd="0" presId="urn:microsoft.com/office/officeart/2005/8/layout/default#1"/>
    <dgm:cxn modelId="{B8AB2B0F-CBF2-4779-B5B0-F24894B21303}" type="presParOf" srcId="{11510C8D-094C-4572-90DA-BD63DB8ADB05}" destId="{A2ED0E97-0D90-4DB1-B795-0CCB7982EF39}" srcOrd="1" destOrd="0" presId="urn:microsoft.com/office/officeart/2005/8/layout/default#1"/>
    <dgm:cxn modelId="{3B3FD280-05DC-411C-BF5E-C157E3129CA0}" type="presParOf" srcId="{11510C8D-094C-4572-90DA-BD63DB8ADB05}" destId="{BAB0A814-EE0D-4C65-B1F0-EB0B863A3DF2}" srcOrd="2" destOrd="0" presId="urn:microsoft.com/office/officeart/2005/8/layout/default#1"/>
    <dgm:cxn modelId="{7E3D0AD2-841C-465A-8627-3F6EC3346108}" type="presParOf" srcId="{11510C8D-094C-4572-90DA-BD63DB8ADB05}" destId="{017CC0DF-6E10-4359-8247-0606AEB1B7CE}" srcOrd="3" destOrd="0" presId="urn:microsoft.com/office/officeart/2005/8/layout/default#1"/>
    <dgm:cxn modelId="{EB15E074-5BFC-458B-8A35-02B261D73C6E}" type="presParOf" srcId="{11510C8D-094C-4572-90DA-BD63DB8ADB05}" destId="{44A14208-A682-4ABE-B093-E33A7A620A61}" srcOrd="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4415DA-B4CC-40E8-BFD6-0F3F62C5746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5EC130B-DAB9-4C45-A29E-383C8D76A1EC}">
      <dgm:prSet phldrT="[Text]"/>
      <dgm:spPr/>
      <dgm:t>
        <a:bodyPr/>
        <a:lstStyle/>
        <a:p>
          <a:r>
            <a:rPr lang="en-US" dirty="0" smtClean="0">
              <a:latin typeface="Arial" pitchFamily="34" charset="0"/>
              <a:cs typeface="Arial" pitchFamily="34" charset="0"/>
            </a:rPr>
            <a:t>How much?</a:t>
          </a:r>
          <a:endParaRPr lang="en-US" dirty="0">
            <a:latin typeface="Arial" pitchFamily="34" charset="0"/>
            <a:cs typeface="Arial" pitchFamily="34" charset="0"/>
          </a:endParaRPr>
        </a:p>
      </dgm:t>
    </dgm:pt>
    <dgm:pt modelId="{6F7CDF20-79B2-46C8-8E5F-9B3B2697B50B}" type="parTrans" cxnId="{E270E1B9-949E-4449-96E1-604A0FA102D4}">
      <dgm:prSet/>
      <dgm:spPr/>
      <dgm:t>
        <a:bodyPr/>
        <a:lstStyle/>
        <a:p>
          <a:endParaRPr lang="en-US"/>
        </a:p>
      </dgm:t>
    </dgm:pt>
    <dgm:pt modelId="{25C005B7-3652-4A5D-B13A-733388AE661E}" type="sibTrans" cxnId="{E270E1B9-949E-4449-96E1-604A0FA102D4}">
      <dgm:prSet/>
      <dgm:spPr/>
      <dgm:t>
        <a:bodyPr/>
        <a:lstStyle/>
        <a:p>
          <a:endParaRPr lang="en-US"/>
        </a:p>
      </dgm:t>
    </dgm:pt>
    <dgm:pt modelId="{CCCACA02-1A07-46C3-B9F9-9565CDF42852}">
      <dgm:prSet/>
      <dgm:spPr/>
      <dgm:t>
        <a:bodyPr/>
        <a:lstStyle/>
        <a:p>
          <a:r>
            <a:rPr lang="en-US" dirty="0" smtClean="0">
              <a:latin typeface="Arial" pitchFamily="34" charset="0"/>
              <a:cs typeface="Arial" pitchFamily="34" charset="0"/>
            </a:rPr>
            <a:t>How to carry it?</a:t>
          </a:r>
        </a:p>
      </dgm:t>
    </dgm:pt>
    <dgm:pt modelId="{F463076B-51F5-433B-ADC3-0B6CC62C961B}" type="parTrans" cxnId="{B0263EC3-5986-4F77-8CB3-8D5FABB69AD1}">
      <dgm:prSet/>
      <dgm:spPr/>
      <dgm:t>
        <a:bodyPr/>
        <a:lstStyle/>
        <a:p>
          <a:endParaRPr lang="en-US"/>
        </a:p>
      </dgm:t>
    </dgm:pt>
    <dgm:pt modelId="{C4FAA8FD-A704-450C-AA87-FA2FAE5E38B4}" type="sibTrans" cxnId="{B0263EC3-5986-4F77-8CB3-8D5FABB69AD1}">
      <dgm:prSet/>
      <dgm:spPr/>
      <dgm:t>
        <a:bodyPr/>
        <a:lstStyle/>
        <a:p>
          <a:endParaRPr lang="en-US"/>
        </a:p>
      </dgm:t>
    </dgm:pt>
    <dgm:pt modelId="{0F027536-2CBC-42DA-9625-45974223AFA0}">
      <dgm:prSet/>
      <dgm:spPr/>
      <dgm:t>
        <a:bodyPr/>
        <a:lstStyle/>
        <a:p>
          <a:r>
            <a:rPr lang="en-US" dirty="0" smtClean="0">
              <a:latin typeface="Arial" pitchFamily="34" charset="0"/>
              <a:cs typeface="Arial" pitchFamily="34" charset="0"/>
            </a:rPr>
            <a:t>How to earn it?</a:t>
          </a:r>
          <a:endParaRPr lang="en-US" dirty="0">
            <a:latin typeface="Arial" pitchFamily="34" charset="0"/>
            <a:cs typeface="Arial" pitchFamily="34" charset="0"/>
          </a:endParaRPr>
        </a:p>
      </dgm:t>
    </dgm:pt>
    <dgm:pt modelId="{2FC84DFF-8515-4AFF-B81D-93A582FC084F}" type="parTrans" cxnId="{5EDAF575-D135-47F4-B2E9-85272C39E9F1}">
      <dgm:prSet/>
      <dgm:spPr/>
      <dgm:t>
        <a:bodyPr/>
        <a:lstStyle/>
        <a:p>
          <a:endParaRPr lang="en-US"/>
        </a:p>
      </dgm:t>
    </dgm:pt>
    <dgm:pt modelId="{69FC2445-3A94-4A29-A21B-09CA744D1108}" type="sibTrans" cxnId="{5EDAF575-D135-47F4-B2E9-85272C39E9F1}">
      <dgm:prSet/>
      <dgm:spPr/>
      <dgm:t>
        <a:bodyPr/>
        <a:lstStyle/>
        <a:p>
          <a:endParaRPr lang="en-US"/>
        </a:p>
      </dgm:t>
    </dgm:pt>
    <dgm:pt modelId="{EEA01E0C-6F30-4C15-90A5-3C4F78303F31}">
      <dgm:prSet phldrT="[Text]"/>
      <dgm:spPr/>
      <dgm:t>
        <a:bodyPr/>
        <a:lstStyle/>
        <a:p>
          <a:r>
            <a:rPr lang="en-US" dirty="0" smtClean="0">
              <a:latin typeface="Arial" pitchFamily="34" charset="0"/>
              <a:cs typeface="Arial" pitchFamily="34" charset="0"/>
            </a:rPr>
            <a:t>Most programs share recommended amounts; some programs tell you exactly how much you’ll need for various obligatory costs</a:t>
          </a:r>
          <a:endParaRPr lang="en-US" dirty="0">
            <a:latin typeface="Arial" pitchFamily="34" charset="0"/>
            <a:cs typeface="Arial" pitchFamily="34" charset="0"/>
          </a:endParaRPr>
        </a:p>
      </dgm:t>
    </dgm:pt>
    <dgm:pt modelId="{0952313A-34E2-47C9-8B33-0D3386875EE0}" type="parTrans" cxnId="{237F37D3-7482-4C28-B01F-36A4418436CD}">
      <dgm:prSet/>
      <dgm:spPr/>
      <dgm:t>
        <a:bodyPr/>
        <a:lstStyle/>
        <a:p>
          <a:endParaRPr lang="en-US"/>
        </a:p>
      </dgm:t>
    </dgm:pt>
    <dgm:pt modelId="{5C686B36-501D-404B-B358-E9613781D4AB}" type="sibTrans" cxnId="{237F37D3-7482-4C28-B01F-36A4418436CD}">
      <dgm:prSet/>
      <dgm:spPr/>
      <dgm:t>
        <a:bodyPr/>
        <a:lstStyle/>
        <a:p>
          <a:endParaRPr lang="en-US"/>
        </a:p>
      </dgm:t>
    </dgm:pt>
    <dgm:pt modelId="{486356E5-9450-4185-8FD6-1ED7C81D411C}">
      <dgm:prSet/>
      <dgm:spPr/>
      <dgm:t>
        <a:bodyPr/>
        <a:lstStyle/>
        <a:p>
          <a:r>
            <a:rPr lang="en-US" smtClean="0">
              <a:latin typeface="Arial" pitchFamily="34" charset="0"/>
              <a:cs typeface="Arial" pitchFamily="34" charset="0"/>
            </a:rPr>
            <a:t>You </a:t>
          </a:r>
          <a:r>
            <a:rPr lang="en-US" dirty="0" smtClean="0">
              <a:latin typeface="Arial" pitchFamily="34" charset="0"/>
              <a:cs typeface="Arial" pitchFamily="34" charset="0"/>
            </a:rPr>
            <a:t>can send cash or a pre-paid credit card or an ATM card – Ms. </a:t>
          </a:r>
          <a:r>
            <a:rPr lang="en-US" smtClean="0">
              <a:latin typeface="Arial" pitchFamily="34" charset="0"/>
              <a:cs typeface="Arial" pitchFamily="34" charset="0"/>
            </a:rPr>
            <a:t>Jackson suggested a little bit of cash AND an ATM card on a budget</a:t>
          </a:r>
          <a:endParaRPr lang="en-US" dirty="0" smtClean="0">
            <a:latin typeface="Arial" pitchFamily="34" charset="0"/>
            <a:cs typeface="Arial" pitchFamily="34" charset="0"/>
          </a:endParaRPr>
        </a:p>
      </dgm:t>
    </dgm:pt>
    <dgm:pt modelId="{7AEAB440-4202-46C1-8C9C-07AA325073C6}" type="parTrans" cxnId="{80A331E7-BD7E-42B8-8D51-737F001FB4BD}">
      <dgm:prSet/>
      <dgm:spPr/>
      <dgm:t>
        <a:bodyPr/>
        <a:lstStyle/>
        <a:p>
          <a:endParaRPr lang="en-US"/>
        </a:p>
      </dgm:t>
    </dgm:pt>
    <dgm:pt modelId="{A4BCC6D3-A442-4B24-951B-58AF878AA8EA}" type="sibTrans" cxnId="{80A331E7-BD7E-42B8-8D51-737F001FB4BD}">
      <dgm:prSet/>
      <dgm:spPr/>
      <dgm:t>
        <a:bodyPr/>
        <a:lstStyle/>
        <a:p>
          <a:endParaRPr lang="en-US"/>
        </a:p>
      </dgm:t>
    </dgm:pt>
    <dgm:pt modelId="{A7B2D6EA-40BC-4E14-9672-312BEDA8E175}">
      <dgm:prSet/>
      <dgm:spPr/>
      <dgm:t>
        <a:bodyPr/>
        <a:lstStyle/>
        <a:p>
          <a:r>
            <a:rPr lang="en-US" dirty="0" smtClean="0">
              <a:latin typeface="Arial" pitchFamily="34" charset="0"/>
              <a:cs typeface="Arial" pitchFamily="34" charset="0"/>
            </a:rPr>
            <a:t>If cash will be an issue, a scholar can work at AFBHS in July or August to earn a stipend for their spending money</a:t>
          </a:r>
          <a:endParaRPr lang="en-US" dirty="0">
            <a:latin typeface="Arial" pitchFamily="34" charset="0"/>
            <a:cs typeface="Arial" pitchFamily="34" charset="0"/>
          </a:endParaRPr>
        </a:p>
      </dgm:t>
    </dgm:pt>
    <dgm:pt modelId="{D5F82BBF-4612-4CA5-9108-49D5A05E746E}" type="parTrans" cxnId="{54BF666B-784F-4441-9BF8-73B7EC980CDF}">
      <dgm:prSet/>
      <dgm:spPr/>
      <dgm:t>
        <a:bodyPr/>
        <a:lstStyle/>
        <a:p>
          <a:endParaRPr lang="en-US"/>
        </a:p>
      </dgm:t>
    </dgm:pt>
    <dgm:pt modelId="{DC0A1A57-A6D9-4A25-A85A-EA250B2E645D}" type="sibTrans" cxnId="{54BF666B-784F-4441-9BF8-73B7EC980CDF}">
      <dgm:prSet/>
      <dgm:spPr/>
      <dgm:t>
        <a:bodyPr/>
        <a:lstStyle/>
        <a:p>
          <a:endParaRPr lang="en-US"/>
        </a:p>
      </dgm:t>
    </dgm:pt>
    <dgm:pt modelId="{BF9EBD1B-B95C-4232-B2E0-FA949C8996FF}" type="pres">
      <dgm:prSet presAssocID="{2E4415DA-B4CC-40E8-BFD6-0F3F62C5746C}" presName="Name0" presStyleCnt="0">
        <dgm:presLayoutVars>
          <dgm:dir/>
          <dgm:animLvl val="lvl"/>
          <dgm:resizeHandles val="exact"/>
        </dgm:presLayoutVars>
      </dgm:prSet>
      <dgm:spPr/>
      <dgm:t>
        <a:bodyPr/>
        <a:lstStyle/>
        <a:p>
          <a:endParaRPr lang="en-US"/>
        </a:p>
      </dgm:t>
    </dgm:pt>
    <dgm:pt modelId="{1E952910-2C26-447A-B411-19DEA8CDC250}" type="pres">
      <dgm:prSet presAssocID="{D5EC130B-DAB9-4C45-A29E-383C8D76A1EC}" presName="composite" presStyleCnt="0"/>
      <dgm:spPr/>
    </dgm:pt>
    <dgm:pt modelId="{1FFD760A-020C-426E-8AFC-1056BB77AC0D}" type="pres">
      <dgm:prSet presAssocID="{D5EC130B-DAB9-4C45-A29E-383C8D76A1EC}" presName="parTx" presStyleLbl="alignNode1" presStyleIdx="0" presStyleCnt="3">
        <dgm:presLayoutVars>
          <dgm:chMax val="0"/>
          <dgm:chPref val="0"/>
          <dgm:bulletEnabled val="1"/>
        </dgm:presLayoutVars>
      </dgm:prSet>
      <dgm:spPr/>
      <dgm:t>
        <a:bodyPr/>
        <a:lstStyle/>
        <a:p>
          <a:endParaRPr lang="en-US"/>
        </a:p>
      </dgm:t>
    </dgm:pt>
    <dgm:pt modelId="{BAF4C031-BAFE-403D-BE67-E4558968C32E}" type="pres">
      <dgm:prSet presAssocID="{D5EC130B-DAB9-4C45-A29E-383C8D76A1EC}" presName="desTx" presStyleLbl="alignAccFollowNode1" presStyleIdx="0" presStyleCnt="3">
        <dgm:presLayoutVars>
          <dgm:bulletEnabled val="1"/>
        </dgm:presLayoutVars>
      </dgm:prSet>
      <dgm:spPr/>
      <dgm:t>
        <a:bodyPr/>
        <a:lstStyle/>
        <a:p>
          <a:endParaRPr lang="en-US"/>
        </a:p>
      </dgm:t>
    </dgm:pt>
    <dgm:pt modelId="{1BFD27E0-002E-48B3-8AA8-66E44B690BB7}" type="pres">
      <dgm:prSet presAssocID="{25C005B7-3652-4A5D-B13A-733388AE661E}" presName="space" presStyleCnt="0"/>
      <dgm:spPr/>
    </dgm:pt>
    <dgm:pt modelId="{43BC58F8-B438-48BD-8AE5-35D53AB63FFE}" type="pres">
      <dgm:prSet presAssocID="{CCCACA02-1A07-46C3-B9F9-9565CDF42852}" presName="composite" presStyleCnt="0"/>
      <dgm:spPr/>
    </dgm:pt>
    <dgm:pt modelId="{8FCCFC01-D8C3-479C-BBE1-212931C3D23E}" type="pres">
      <dgm:prSet presAssocID="{CCCACA02-1A07-46C3-B9F9-9565CDF42852}" presName="parTx" presStyleLbl="alignNode1" presStyleIdx="1" presStyleCnt="3">
        <dgm:presLayoutVars>
          <dgm:chMax val="0"/>
          <dgm:chPref val="0"/>
          <dgm:bulletEnabled val="1"/>
        </dgm:presLayoutVars>
      </dgm:prSet>
      <dgm:spPr/>
      <dgm:t>
        <a:bodyPr/>
        <a:lstStyle/>
        <a:p>
          <a:endParaRPr lang="en-US"/>
        </a:p>
      </dgm:t>
    </dgm:pt>
    <dgm:pt modelId="{6BA4AA6E-51AC-4B84-A068-54FD0B8FFFF7}" type="pres">
      <dgm:prSet presAssocID="{CCCACA02-1A07-46C3-B9F9-9565CDF42852}" presName="desTx" presStyleLbl="alignAccFollowNode1" presStyleIdx="1" presStyleCnt="3">
        <dgm:presLayoutVars>
          <dgm:bulletEnabled val="1"/>
        </dgm:presLayoutVars>
      </dgm:prSet>
      <dgm:spPr/>
      <dgm:t>
        <a:bodyPr/>
        <a:lstStyle/>
        <a:p>
          <a:endParaRPr lang="en-US"/>
        </a:p>
      </dgm:t>
    </dgm:pt>
    <dgm:pt modelId="{53A66C85-F181-4F7C-B241-2F50497AE927}" type="pres">
      <dgm:prSet presAssocID="{C4FAA8FD-A704-450C-AA87-FA2FAE5E38B4}" presName="space" presStyleCnt="0"/>
      <dgm:spPr/>
    </dgm:pt>
    <dgm:pt modelId="{C2EE4E33-6CF7-4D59-8FDB-752E2965793B}" type="pres">
      <dgm:prSet presAssocID="{0F027536-2CBC-42DA-9625-45974223AFA0}" presName="composite" presStyleCnt="0"/>
      <dgm:spPr/>
    </dgm:pt>
    <dgm:pt modelId="{BEA522FF-C693-4EBE-AF6B-9C6F4D55BF71}" type="pres">
      <dgm:prSet presAssocID="{0F027536-2CBC-42DA-9625-45974223AFA0}" presName="parTx" presStyleLbl="alignNode1" presStyleIdx="2" presStyleCnt="3">
        <dgm:presLayoutVars>
          <dgm:chMax val="0"/>
          <dgm:chPref val="0"/>
          <dgm:bulletEnabled val="1"/>
        </dgm:presLayoutVars>
      </dgm:prSet>
      <dgm:spPr/>
      <dgm:t>
        <a:bodyPr/>
        <a:lstStyle/>
        <a:p>
          <a:endParaRPr lang="en-US"/>
        </a:p>
      </dgm:t>
    </dgm:pt>
    <dgm:pt modelId="{88C38F35-4A7A-4E8E-8F33-809C07FBD32F}" type="pres">
      <dgm:prSet presAssocID="{0F027536-2CBC-42DA-9625-45974223AFA0}" presName="desTx" presStyleLbl="alignAccFollowNode1" presStyleIdx="2" presStyleCnt="3">
        <dgm:presLayoutVars>
          <dgm:bulletEnabled val="1"/>
        </dgm:presLayoutVars>
      </dgm:prSet>
      <dgm:spPr/>
      <dgm:t>
        <a:bodyPr/>
        <a:lstStyle/>
        <a:p>
          <a:endParaRPr lang="en-US"/>
        </a:p>
      </dgm:t>
    </dgm:pt>
  </dgm:ptLst>
  <dgm:cxnLst>
    <dgm:cxn modelId="{54BF666B-784F-4441-9BF8-73B7EC980CDF}" srcId="{0F027536-2CBC-42DA-9625-45974223AFA0}" destId="{A7B2D6EA-40BC-4E14-9672-312BEDA8E175}" srcOrd="0" destOrd="0" parTransId="{D5F82BBF-4612-4CA5-9108-49D5A05E746E}" sibTransId="{DC0A1A57-A6D9-4A25-A85A-EA250B2E645D}"/>
    <dgm:cxn modelId="{EFB6FCE2-CEC1-46CD-8A69-95B2748BEA47}" type="presOf" srcId="{D5EC130B-DAB9-4C45-A29E-383C8D76A1EC}" destId="{1FFD760A-020C-426E-8AFC-1056BB77AC0D}" srcOrd="0" destOrd="0" presId="urn:microsoft.com/office/officeart/2005/8/layout/hList1"/>
    <dgm:cxn modelId="{237F37D3-7482-4C28-B01F-36A4418436CD}" srcId="{D5EC130B-DAB9-4C45-A29E-383C8D76A1EC}" destId="{EEA01E0C-6F30-4C15-90A5-3C4F78303F31}" srcOrd="0" destOrd="0" parTransId="{0952313A-34E2-47C9-8B33-0D3386875EE0}" sibTransId="{5C686B36-501D-404B-B358-E9613781D4AB}"/>
    <dgm:cxn modelId="{B0263EC3-5986-4F77-8CB3-8D5FABB69AD1}" srcId="{2E4415DA-B4CC-40E8-BFD6-0F3F62C5746C}" destId="{CCCACA02-1A07-46C3-B9F9-9565CDF42852}" srcOrd="1" destOrd="0" parTransId="{F463076B-51F5-433B-ADC3-0B6CC62C961B}" sibTransId="{C4FAA8FD-A704-450C-AA87-FA2FAE5E38B4}"/>
    <dgm:cxn modelId="{B073B7F2-73C5-4988-A02C-03CD8F6C5CC7}" type="presOf" srcId="{CCCACA02-1A07-46C3-B9F9-9565CDF42852}" destId="{8FCCFC01-D8C3-479C-BBE1-212931C3D23E}" srcOrd="0" destOrd="0" presId="urn:microsoft.com/office/officeart/2005/8/layout/hList1"/>
    <dgm:cxn modelId="{59A76BF1-8A02-4E48-A989-E5044957790E}" type="presOf" srcId="{486356E5-9450-4185-8FD6-1ED7C81D411C}" destId="{6BA4AA6E-51AC-4B84-A068-54FD0B8FFFF7}" srcOrd="0" destOrd="0" presId="urn:microsoft.com/office/officeart/2005/8/layout/hList1"/>
    <dgm:cxn modelId="{79D30DF1-1951-43E2-9A74-764C6F44C5CC}" type="presOf" srcId="{0F027536-2CBC-42DA-9625-45974223AFA0}" destId="{BEA522FF-C693-4EBE-AF6B-9C6F4D55BF71}" srcOrd="0" destOrd="0" presId="urn:microsoft.com/office/officeart/2005/8/layout/hList1"/>
    <dgm:cxn modelId="{80A331E7-BD7E-42B8-8D51-737F001FB4BD}" srcId="{CCCACA02-1A07-46C3-B9F9-9565CDF42852}" destId="{486356E5-9450-4185-8FD6-1ED7C81D411C}" srcOrd="0" destOrd="0" parTransId="{7AEAB440-4202-46C1-8C9C-07AA325073C6}" sibTransId="{A4BCC6D3-A442-4B24-951B-58AF878AA8EA}"/>
    <dgm:cxn modelId="{B912274E-C09F-4A77-9232-FEEEAE254DC5}" type="presOf" srcId="{2E4415DA-B4CC-40E8-BFD6-0F3F62C5746C}" destId="{BF9EBD1B-B95C-4232-B2E0-FA949C8996FF}" srcOrd="0" destOrd="0" presId="urn:microsoft.com/office/officeart/2005/8/layout/hList1"/>
    <dgm:cxn modelId="{1B908A51-B860-4A18-BDD2-874F5ADC6DD7}" type="presOf" srcId="{EEA01E0C-6F30-4C15-90A5-3C4F78303F31}" destId="{BAF4C031-BAFE-403D-BE67-E4558968C32E}" srcOrd="0" destOrd="0" presId="urn:microsoft.com/office/officeart/2005/8/layout/hList1"/>
    <dgm:cxn modelId="{66903D04-35EF-42DF-9459-6656F4A7010C}" type="presOf" srcId="{A7B2D6EA-40BC-4E14-9672-312BEDA8E175}" destId="{88C38F35-4A7A-4E8E-8F33-809C07FBD32F}" srcOrd="0" destOrd="0" presId="urn:microsoft.com/office/officeart/2005/8/layout/hList1"/>
    <dgm:cxn modelId="{5EDAF575-D135-47F4-B2E9-85272C39E9F1}" srcId="{2E4415DA-B4CC-40E8-BFD6-0F3F62C5746C}" destId="{0F027536-2CBC-42DA-9625-45974223AFA0}" srcOrd="2" destOrd="0" parTransId="{2FC84DFF-8515-4AFF-B81D-93A582FC084F}" sibTransId="{69FC2445-3A94-4A29-A21B-09CA744D1108}"/>
    <dgm:cxn modelId="{E270E1B9-949E-4449-96E1-604A0FA102D4}" srcId="{2E4415DA-B4CC-40E8-BFD6-0F3F62C5746C}" destId="{D5EC130B-DAB9-4C45-A29E-383C8D76A1EC}" srcOrd="0" destOrd="0" parTransId="{6F7CDF20-79B2-46C8-8E5F-9B3B2697B50B}" sibTransId="{25C005B7-3652-4A5D-B13A-733388AE661E}"/>
    <dgm:cxn modelId="{F5A8CEF5-AD73-4CFF-9C2D-63382B27F621}" type="presParOf" srcId="{BF9EBD1B-B95C-4232-B2E0-FA949C8996FF}" destId="{1E952910-2C26-447A-B411-19DEA8CDC250}" srcOrd="0" destOrd="0" presId="urn:microsoft.com/office/officeart/2005/8/layout/hList1"/>
    <dgm:cxn modelId="{91898A59-A4E1-47B3-AFD5-049AE7373A06}" type="presParOf" srcId="{1E952910-2C26-447A-B411-19DEA8CDC250}" destId="{1FFD760A-020C-426E-8AFC-1056BB77AC0D}" srcOrd="0" destOrd="0" presId="urn:microsoft.com/office/officeart/2005/8/layout/hList1"/>
    <dgm:cxn modelId="{BC7563B1-A57C-4558-A1A9-5B45D2BEC15B}" type="presParOf" srcId="{1E952910-2C26-447A-B411-19DEA8CDC250}" destId="{BAF4C031-BAFE-403D-BE67-E4558968C32E}" srcOrd="1" destOrd="0" presId="urn:microsoft.com/office/officeart/2005/8/layout/hList1"/>
    <dgm:cxn modelId="{0801B752-EAD9-4292-B006-2B7C90C36F82}" type="presParOf" srcId="{BF9EBD1B-B95C-4232-B2E0-FA949C8996FF}" destId="{1BFD27E0-002E-48B3-8AA8-66E44B690BB7}" srcOrd="1" destOrd="0" presId="urn:microsoft.com/office/officeart/2005/8/layout/hList1"/>
    <dgm:cxn modelId="{29F88242-8EBD-4888-A42E-752C519D12AE}" type="presParOf" srcId="{BF9EBD1B-B95C-4232-B2E0-FA949C8996FF}" destId="{43BC58F8-B438-48BD-8AE5-35D53AB63FFE}" srcOrd="2" destOrd="0" presId="urn:microsoft.com/office/officeart/2005/8/layout/hList1"/>
    <dgm:cxn modelId="{BEB69037-69A0-470E-8E9E-23B15627CF8D}" type="presParOf" srcId="{43BC58F8-B438-48BD-8AE5-35D53AB63FFE}" destId="{8FCCFC01-D8C3-479C-BBE1-212931C3D23E}" srcOrd="0" destOrd="0" presId="urn:microsoft.com/office/officeart/2005/8/layout/hList1"/>
    <dgm:cxn modelId="{B463315C-A08F-4915-8FE0-F5018B8211BB}" type="presParOf" srcId="{43BC58F8-B438-48BD-8AE5-35D53AB63FFE}" destId="{6BA4AA6E-51AC-4B84-A068-54FD0B8FFFF7}" srcOrd="1" destOrd="0" presId="urn:microsoft.com/office/officeart/2005/8/layout/hList1"/>
    <dgm:cxn modelId="{F89ECA68-AA03-47E7-AF51-0F8A449EFF5D}" type="presParOf" srcId="{BF9EBD1B-B95C-4232-B2E0-FA949C8996FF}" destId="{53A66C85-F181-4F7C-B241-2F50497AE927}" srcOrd="3" destOrd="0" presId="urn:microsoft.com/office/officeart/2005/8/layout/hList1"/>
    <dgm:cxn modelId="{47F00F7D-EB94-4E58-989C-79D2F3B1D4FD}" type="presParOf" srcId="{BF9EBD1B-B95C-4232-B2E0-FA949C8996FF}" destId="{C2EE4E33-6CF7-4D59-8FDB-752E2965793B}" srcOrd="4" destOrd="0" presId="urn:microsoft.com/office/officeart/2005/8/layout/hList1"/>
    <dgm:cxn modelId="{BA6AD64F-98C8-43E5-97B0-B28E48B23604}" type="presParOf" srcId="{C2EE4E33-6CF7-4D59-8FDB-752E2965793B}" destId="{BEA522FF-C693-4EBE-AF6B-9C6F4D55BF71}" srcOrd="0" destOrd="0" presId="urn:microsoft.com/office/officeart/2005/8/layout/hList1"/>
    <dgm:cxn modelId="{A75B9D23-BAA4-4F2D-8DE3-091E3290DB07}" type="presParOf" srcId="{C2EE4E33-6CF7-4D59-8FDB-752E2965793B}" destId="{88C38F35-4A7A-4E8E-8F33-809C07FBD32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6BBBB7-DC0E-46C7-BF95-E6D72CCDB1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E107322-ED00-46E3-AF6D-00B7F4634D97}">
      <dgm:prSet phldrT="[Text]"/>
      <dgm:spPr/>
      <dgm:t>
        <a:bodyPr/>
        <a:lstStyle/>
        <a:p>
          <a:r>
            <a:rPr lang="en-US" dirty="0" smtClean="0">
              <a:latin typeface="Arial" pitchFamily="34" charset="0"/>
              <a:cs typeface="Arial" pitchFamily="34" charset="0"/>
            </a:rPr>
            <a:t>How</a:t>
          </a:r>
          <a:endParaRPr lang="en-US" dirty="0">
            <a:latin typeface="Arial" pitchFamily="34" charset="0"/>
            <a:cs typeface="Arial" pitchFamily="34" charset="0"/>
          </a:endParaRPr>
        </a:p>
      </dgm:t>
    </dgm:pt>
    <dgm:pt modelId="{CC13FCB3-CD0D-41D6-A17F-9AE955D5C7C1}" type="parTrans" cxnId="{AAA1FEDA-BEF3-4D5E-A803-5745F157F61A}">
      <dgm:prSet/>
      <dgm:spPr/>
      <dgm:t>
        <a:bodyPr/>
        <a:lstStyle/>
        <a:p>
          <a:endParaRPr lang="en-US"/>
        </a:p>
      </dgm:t>
    </dgm:pt>
    <dgm:pt modelId="{FE4FBEEF-AC46-44F0-9899-D0A48004A687}" type="sibTrans" cxnId="{AAA1FEDA-BEF3-4D5E-A803-5745F157F61A}">
      <dgm:prSet/>
      <dgm:spPr/>
      <dgm:t>
        <a:bodyPr/>
        <a:lstStyle/>
        <a:p>
          <a:endParaRPr lang="en-US"/>
        </a:p>
      </dgm:t>
    </dgm:pt>
    <dgm:pt modelId="{2B8052DC-7F0C-4B72-97B5-BF965450E3A3}">
      <dgm:prSet phldrT="[Text]"/>
      <dgm:spPr/>
      <dgm:t>
        <a:bodyPr/>
        <a:lstStyle/>
        <a:p>
          <a:r>
            <a:rPr lang="en-US" dirty="0" smtClean="0">
              <a:latin typeface="Arial" pitchFamily="34" charset="0"/>
              <a:cs typeface="Arial" pitchFamily="34" charset="0"/>
            </a:rPr>
            <a:t>Carpool (other scholars attending)</a:t>
          </a:r>
          <a:endParaRPr lang="en-US" dirty="0">
            <a:latin typeface="Arial" pitchFamily="34" charset="0"/>
            <a:cs typeface="Arial" pitchFamily="34" charset="0"/>
          </a:endParaRPr>
        </a:p>
      </dgm:t>
    </dgm:pt>
    <dgm:pt modelId="{6A2CE70D-624D-413D-A743-2D1F7CF054C9}" type="parTrans" cxnId="{85D8F55C-42A4-49AF-92F5-AC013A65A28E}">
      <dgm:prSet/>
      <dgm:spPr/>
      <dgm:t>
        <a:bodyPr/>
        <a:lstStyle/>
        <a:p>
          <a:endParaRPr lang="en-US"/>
        </a:p>
      </dgm:t>
    </dgm:pt>
    <dgm:pt modelId="{5836581D-9361-43A1-BCD3-1EB320D22B89}" type="sibTrans" cxnId="{85D8F55C-42A4-49AF-92F5-AC013A65A28E}">
      <dgm:prSet/>
      <dgm:spPr/>
      <dgm:t>
        <a:bodyPr/>
        <a:lstStyle/>
        <a:p>
          <a:endParaRPr lang="en-US"/>
        </a:p>
      </dgm:t>
    </dgm:pt>
    <dgm:pt modelId="{E2A917BD-73C9-4320-BE01-343621AAD146}">
      <dgm:prSet phldrT="[Text]"/>
      <dgm:spPr/>
      <dgm:t>
        <a:bodyPr/>
        <a:lstStyle/>
        <a:p>
          <a:r>
            <a:rPr lang="en-US" dirty="0" smtClean="0">
              <a:latin typeface="Arial" pitchFamily="34" charset="0"/>
              <a:cs typeface="Arial" pitchFamily="34" charset="0"/>
            </a:rPr>
            <a:t>Bus (you purchase ticket)</a:t>
          </a:r>
          <a:endParaRPr lang="en-US" dirty="0">
            <a:latin typeface="Arial" pitchFamily="34" charset="0"/>
            <a:cs typeface="Arial" pitchFamily="34" charset="0"/>
          </a:endParaRPr>
        </a:p>
      </dgm:t>
    </dgm:pt>
    <dgm:pt modelId="{1D8C7872-5BE4-40C2-BADF-D501F65BF855}" type="parTrans" cxnId="{CCC3A5B5-CAFD-4625-BA8A-F27CEF9D0EF7}">
      <dgm:prSet/>
      <dgm:spPr/>
      <dgm:t>
        <a:bodyPr/>
        <a:lstStyle/>
        <a:p>
          <a:endParaRPr lang="en-US"/>
        </a:p>
      </dgm:t>
    </dgm:pt>
    <dgm:pt modelId="{7E1C657C-437E-46A9-B159-3CFCEB06B2FF}" type="sibTrans" cxnId="{CCC3A5B5-CAFD-4625-BA8A-F27CEF9D0EF7}">
      <dgm:prSet/>
      <dgm:spPr/>
      <dgm:t>
        <a:bodyPr/>
        <a:lstStyle/>
        <a:p>
          <a:endParaRPr lang="en-US"/>
        </a:p>
      </dgm:t>
    </dgm:pt>
    <dgm:pt modelId="{B2D587B3-A74C-488C-8F01-E9AA9B555DD5}">
      <dgm:prSet phldrT="[Text]"/>
      <dgm:spPr/>
      <dgm:t>
        <a:bodyPr/>
        <a:lstStyle/>
        <a:p>
          <a:r>
            <a:rPr lang="en-US" dirty="0" smtClean="0">
              <a:latin typeface="Arial" pitchFamily="34" charset="0"/>
              <a:cs typeface="Arial" pitchFamily="34" charset="0"/>
            </a:rPr>
            <a:t>When</a:t>
          </a:r>
          <a:endParaRPr lang="en-US" dirty="0">
            <a:latin typeface="Arial" pitchFamily="34" charset="0"/>
            <a:cs typeface="Arial" pitchFamily="34" charset="0"/>
          </a:endParaRPr>
        </a:p>
      </dgm:t>
    </dgm:pt>
    <dgm:pt modelId="{A8900000-BF08-40DA-B7BB-7A3500916FD4}" type="parTrans" cxnId="{B1AA0390-A98D-4FCD-AE1D-7B7F88719A79}">
      <dgm:prSet/>
      <dgm:spPr/>
      <dgm:t>
        <a:bodyPr/>
        <a:lstStyle/>
        <a:p>
          <a:endParaRPr lang="en-US"/>
        </a:p>
      </dgm:t>
    </dgm:pt>
    <dgm:pt modelId="{FD1FFCD9-B479-417A-AA86-35E38952F04D}" type="sibTrans" cxnId="{B1AA0390-A98D-4FCD-AE1D-7B7F88719A79}">
      <dgm:prSet/>
      <dgm:spPr/>
      <dgm:t>
        <a:bodyPr/>
        <a:lstStyle/>
        <a:p>
          <a:endParaRPr lang="en-US"/>
        </a:p>
      </dgm:t>
    </dgm:pt>
    <dgm:pt modelId="{1CB03A77-5C06-4953-9A91-71113C6A58C7}">
      <dgm:prSet phldrT="[Text]"/>
      <dgm:spPr/>
      <dgm:t>
        <a:bodyPr/>
        <a:lstStyle/>
        <a:p>
          <a:r>
            <a:rPr lang="en-US" dirty="0" smtClean="0">
              <a:latin typeface="Arial" pitchFamily="34" charset="0"/>
              <a:cs typeface="Arial" pitchFamily="34" charset="0"/>
            </a:rPr>
            <a:t>Read arrival/departure details in program packet carefully – DON’T BE LATE!</a:t>
          </a:r>
          <a:endParaRPr lang="en-US" dirty="0">
            <a:latin typeface="Arial" pitchFamily="34" charset="0"/>
            <a:cs typeface="Arial" pitchFamily="34" charset="0"/>
          </a:endParaRPr>
        </a:p>
      </dgm:t>
    </dgm:pt>
    <dgm:pt modelId="{CFB14114-E832-4A7E-939E-65060559414E}" type="parTrans" cxnId="{C67DB4F3-2577-4FF2-A7D1-D71D7512BC25}">
      <dgm:prSet/>
      <dgm:spPr/>
      <dgm:t>
        <a:bodyPr/>
        <a:lstStyle/>
        <a:p>
          <a:endParaRPr lang="en-US"/>
        </a:p>
      </dgm:t>
    </dgm:pt>
    <dgm:pt modelId="{551523E4-5493-46F0-B104-D781E36334E0}" type="sibTrans" cxnId="{C67DB4F3-2577-4FF2-A7D1-D71D7512BC25}">
      <dgm:prSet/>
      <dgm:spPr/>
      <dgm:t>
        <a:bodyPr/>
        <a:lstStyle/>
        <a:p>
          <a:endParaRPr lang="en-US"/>
        </a:p>
      </dgm:t>
    </dgm:pt>
    <dgm:pt modelId="{89F41B8D-3CA6-4CD5-8AF7-964D4C9C7D5A}">
      <dgm:prSet phldrT="[Text]"/>
      <dgm:spPr/>
      <dgm:t>
        <a:bodyPr/>
        <a:lstStyle/>
        <a:p>
          <a:r>
            <a:rPr lang="en-US" dirty="0" smtClean="0">
              <a:latin typeface="Arial" pitchFamily="34" charset="0"/>
              <a:cs typeface="Arial" pitchFamily="34" charset="0"/>
            </a:rPr>
            <a:t>Communicate</a:t>
          </a:r>
          <a:endParaRPr lang="en-US" dirty="0">
            <a:latin typeface="Arial" pitchFamily="34" charset="0"/>
            <a:cs typeface="Arial" pitchFamily="34" charset="0"/>
          </a:endParaRPr>
        </a:p>
      </dgm:t>
    </dgm:pt>
    <dgm:pt modelId="{C1959BB9-D567-4515-B61E-2E080CCEEF09}" type="parTrans" cxnId="{1485EA95-9B9D-4143-8F58-1921E3F203E5}">
      <dgm:prSet/>
      <dgm:spPr/>
      <dgm:t>
        <a:bodyPr/>
        <a:lstStyle/>
        <a:p>
          <a:endParaRPr lang="en-US"/>
        </a:p>
      </dgm:t>
    </dgm:pt>
    <dgm:pt modelId="{12D43A8A-5F8E-4CE2-8821-E4ECFA768075}" type="sibTrans" cxnId="{1485EA95-9B9D-4143-8F58-1921E3F203E5}">
      <dgm:prSet/>
      <dgm:spPr/>
      <dgm:t>
        <a:bodyPr/>
        <a:lstStyle/>
        <a:p>
          <a:endParaRPr lang="en-US"/>
        </a:p>
      </dgm:t>
    </dgm:pt>
    <dgm:pt modelId="{5A3BAEA6-F5C8-4712-864F-DDB153CD0E86}">
      <dgm:prSet phldrT="[Text]"/>
      <dgm:spPr/>
      <dgm:t>
        <a:bodyPr/>
        <a:lstStyle/>
        <a:p>
          <a:r>
            <a:rPr lang="en-US" dirty="0" smtClean="0">
              <a:latin typeface="Arial" pitchFamily="34" charset="0"/>
              <a:cs typeface="Arial" pitchFamily="34" charset="0"/>
            </a:rPr>
            <a:t>Call home as soon as you arrive</a:t>
          </a:r>
          <a:endParaRPr lang="en-US" dirty="0">
            <a:latin typeface="Arial" pitchFamily="34" charset="0"/>
            <a:cs typeface="Arial" pitchFamily="34" charset="0"/>
          </a:endParaRPr>
        </a:p>
      </dgm:t>
    </dgm:pt>
    <dgm:pt modelId="{C7612C81-8780-4FB0-8354-DF60B9C32BFE}" type="parTrans" cxnId="{7E6C3AFD-C4C2-474C-B59A-A23358B6662E}">
      <dgm:prSet/>
      <dgm:spPr/>
      <dgm:t>
        <a:bodyPr/>
        <a:lstStyle/>
        <a:p>
          <a:endParaRPr lang="en-US"/>
        </a:p>
      </dgm:t>
    </dgm:pt>
    <dgm:pt modelId="{310ABBD7-DB11-45E7-83BB-A42FDCD7B397}" type="sibTrans" cxnId="{7E6C3AFD-C4C2-474C-B59A-A23358B6662E}">
      <dgm:prSet/>
      <dgm:spPr/>
      <dgm:t>
        <a:bodyPr/>
        <a:lstStyle/>
        <a:p>
          <a:endParaRPr lang="en-US"/>
        </a:p>
      </dgm:t>
    </dgm:pt>
    <dgm:pt modelId="{5389F4FE-2A47-44B6-A733-1D26213A553F}">
      <dgm:prSet phldrT="[Text]"/>
      <dgm:spPr/>
      <dgm:t>
        <a:bodyPr/>
        <a:lstStyle/>
        <a:p>
          <a:r>
            <a:rPr lang="en-US" dirty="0" smtClean="0">
              <a:latin typeface="Arial" pitchFamily="34" charset="0"/>
              <a:cs typeface="Arial" pitchFamily="34" charset="0"/>
            </a:rPr>
            <a:t>Call Ms. Jackson as soon as you’re checked in/registered</a:t>
          </a:r>
          <a:endParaRPr lang="en-US" dirty="0">
            <a:latin typeface="Arial" pitchFamily="34" charset="0"/>
            <a:cs typeface="Arial" pitchFamily="34" charset="0"/>
          </a:endParaRPr>
        </a:p>
      </dgm:t>
    </dgm:pt>
    <dgm:pt modelId="{D94EC3EE-9A17-425F-AF00-079C7AEA7F14}" type="parTrans" cxnId="{D3E2096A-8F50-4BA8-9F12-2CC5A6F5A449}">
      <dgm:prSet/>
      <dgm:spPr/>
      <dgm:t>
        <a:bodyPr/>
        <a:lstStyle/>
        <a:p>
          <a:endParaRPr lang="en-US"/>
        </a:p>
      </dgm:t>
    </dgm:pt>
    <dgm:pt modelId="{5054DF02-B211-48D4-A6CB-DE19FAFDEF9F}" type="sibTrans" cxnId="{D3E2096A-8F50-4BA8-9F12-2CC5A6F5A449}">
      <dgm:prSet/>
      <dgm:spPr/>
      <dgm:t>
        <a:bodyPr/>
        <a:lstStyle/>
        <a:p>
          <a:endParaRPr lang="en-US"/>
        </a:p>
      </dgm:t>
    </dgm:pt>
    <dgm:pt modelId="{3884883F-79E8-4AB3-BC5A-836149D2E8AA}">
      <dgm:prSet phldrT="[Text]"/>
      <dgm:spPr/>
      <dgm:t>
        <a:bodyPr/>
        <a:lstStyle/>
        <a:p>
          <a:r>
            <a:rPr lang="en-US" dirty="0" smtClean="0">
              <a:latin typeface="Arial" pitchFamily="34" charset="0"/>
              <a:cs typeface="Arial" pitchFamily="34" charset="0"/>
            </a:rPr>
            <a:t>Train (you purchase ticket)</a:t>
          </a:r>
          <a:endParaRPr lang="en-US" dirty="0">
            <a:latin typeface="Arial" pitchFamily="34" charset="0"/>
            <a:cs typeface="Arial" pitchFamily="34" charset="0"/>
          </a:endParaRPr>
        </a:p>
      </dgm:t>
    </dgm:pt>
    <dgm:pt modelId="{845F8416-71AE-4448-93DF-E5B4514E9F1C}" type="parTrans" cxnId="{035209D2-7755-40B7-89BD-51AD9D954B67}">
      <dgm:prSet/>
      <dgm:spPr/>
      <dgm:t>
        <a:bodyPr/>
        <a:lstStyle/>
        <a:p>
          <a:endParaRPr lang="en-US"/>
        </a:p>
      </dgm:t>
    </dgm:pt>
    <dgm:pt modelId="{576EDED9-D599-4348-AD47-11259D52C927}" type="sibTrans" cxnId="{035209D2-7755-40B7-89BD-51AD9D954B67}">
      <dgm:prSet/>
      <dgm:spPr/>
      <dgm:t>
        <a:bodyPr/>
        <a:lstStyle/>
        <a:p>
          <a:endParaRPr lang="en-US"/>
        </a:p>
      </dgm:t>
    </dgm:pt>
    <dgm:pt modelId="{47D16590-8D40-4649-BB63-4F96930FB8D4}" type="pres">
      <dgm:prSet presAssocID="{416BBBB7-DC0E-46C7-BF95-E6D72CCDB10E}" presName="Name0" presStyleCnt="0">
        <dgm:presLayoutVars>
          <dgm:dir/>
          <dgm:animLvl val="lvl"/>
          <dgm:resizeHandles val="exact"/>
        </dgm:presLayoutVars>
      </dgm:prSet>
      <dgm:spPr/>
      <dgm:t>
        <a:bodyPr/>
        <a:lstStyle/>
        <a:p>
          <a:endParaRPr lang="en-US"/>
        </a:p>
      </dgm:t>
    </dgm:pt>
    <dgm:pt modelId="{B1124027-6996-426B-81FD-ABDFB7A815B5}" type="pres">
      <dgm:prSet presAssocID="{FE107322-ED00-46E3-AF6D-00B7F4634D97}" presName="linNode" presStyleCnt="0"/>
      <dgm:spPr/>
    </dgm:pt>
    <dgm:pt modelId="{E4BBAD34-5DE2-440A-BF4E-62630E18514C}" type="pres">
      <dgm:prSet presAssocID="{FE107322-ED00-46E3-AF6D-00B7F4634D97}" presName="parentText" presStyleLbl="node1" presStyleIdx="0" presStyleCnt="3">
        <dgm:presLayoutVars>
          <dgm:chMax val="1"/>
          <dgm:bulletEnabled val="1"/>
        </dgm:presLayoutVars>
      </dgm:prSet>
      <dgm:spPr/>
      <dgm:t>
        <a:bodyPr/>
        <a:lstStyle/>
        <a:p>
          <a:endParaRPr lang="en-US"/>
        </a:p>
      </dgm:t>
    </dgm:pt>
    <dgm:pt modelId="{A9658449-0A47-4BC7-9EB0-22EB48BD136B}" type="pres">
      <dgm:prSet presAssocID="{FE107322-ED00-46E3-AF6D-00B7F4634D97}" presName="descendantText" presStyleLbl="alignAccFollowNode1" presStyleIdx="0" presStyleCnt="3">
        <dgm:presLayoutVars>
          <dgm:bulletEnabled val="1"/>
        </dgm:presLayoutVars>
      </dgm:prSet>
      <dgm:spPr/>
      <dgm:t>
        <a:bodyPr/>
        <a:lstStyle/>
        <a:p>
          <a:endParaRPr lang="en-US"/>
        </a:p>
      </dgm:t>
    </dgm:pt>
    <dgm:pt modelId="{98D7A510-DAA9-4100-95D1-C4525359196E}" type="pres">
      <dgm:prSet presAssocID="{FE4FBEEF-AC46-44F0-9899-D0A48004A687}" presName="sp" presStyleCnt="0"/>
      <dgm:spPr/>
    </dgm:pt>
    <dgm:pt modelId="{481B155B-A2F9-4D58-9F4A-0D3055FB8E1A}" type="pres">
      <dgm:prSet presAssocID="{B2D587B3-A74C-488C-8F01-E9AA9B555DD5}" presName="linNode" presStyleCnt="0"/>
      <dgm:spPr/>
    </dgm:pt>
    <dgm:pt modelId="{701CD840-B24A-4586-94DF-D75931324761}" type="pres">
      <dgm:prSet presAssocID="{B2D587B3-A74C-488C-8F01-E9AA9B555DD5}" presName="parentText" presStyleLbl="node1" presStyleIdx="1" presStyleCnt="3">
        <dgm:presLayoutVars>
          <dgm:chMax val="1"/>
          <dgm:bulletEnabled val="1"/>
        </dgm:presLayoutVars>
      </dgm:prSet>
      <dgm:spPr/>
      <dgm:t>
        <a:bodyPr/>
        <a:lstStyle/>
        <a:p>
          <a:endParaRPr lang="en-US"/>
        </a:p>
      </dgm:t>
    </dgm:pt>
    <dgm:pt modelId="{496295B5-EB7C-445A-BFDA-846A37CF3567}" type="pres">
      <dgm:prSet presAssocID="{B2D587B3-A74C-488C-8F01-E9AA9B555DD5}" presName="descendantText" presStyleLbl="alignAccFollowNode1" presStyleIdx="1" presStyleCnt="3">
        <dgm:presLayoutVars>
          <dgm:bulletEnabled val="1"/>
        </dgm:presLayoutVars>
      </dgm:prSet>
      <dgm:spPr/>
      <dgm:t>
        <a:bodyPr/>
        <a:lstStyle/>
        <a:p>
          <a:endParaRPr lang="en-US"/>
        </a:p>
      </dgm:t>
    </dgm:pt>
    <dgm:pt modelId="{CDBB39BB-BFB6-4622-A54A-D52D62613549}" type="pres">
      <dgm:prSet presAssocID="{FD1FFCD9-B479-417A-AA86-35E38952F04D}" presName="sp" presStyleCnt="0"/>
      <dgm:spPr/>
    </dgm:pt>
    <dgm:pt modelId="{AC7BE4BA-35B2-4672-8BDB-0F21CF3F18B9}" type="pres">
      <dgm:prSet presAssocID="{89F41B8D-3CA6-4CD5-8AF7-964D4C9C7D5A}" presName="linNode" presStyleCnt="0"/>
      <dgm:spPr/>
    </dgm:pt>
    <dgm:pt modelId="{E7355CE4-E71B-4661-904C-2C18AE2B8238}" type="pres">
      <dgm:prSet presAssocID="{89F41B8D-3CA6-4CD5-8AF7-964D4C9C7D5A}" presName="parentText" presStyleLbl="node1" presStyleIdx="2" presStyleCnt="3">
        <dgm:presLayoutVars>
          <dgm:chMax val="1"/>
          <dgm:bulletEnabled val="1"/>
        </dgm:presLayoutVars>
      </dgm:prSet>
      <dgm:spPr/>
      <dgm:t>
        <a:bodyPr/>
        <a:lstStyle/>
        <a:p>
          <a:endParaRPr lang="en-US"/>
        </a:p>
      </dgm:t>
    </dgm:pt>
    <dgm:pt modelId="{FA26138E-EDA3-4C1C-8A2B-148B8DA5BBD8}" type="pres">
      <dgm:prSet presAssocID="{89F41B8D-3CA6-4CD5-8AF7-964D4C9C7D5A}" presName="descendantText" presStyleLbl="alignAccFollowNode1" presStyleIdx="2" presStyleCnt="3">
        <dgm:presLayoutVars>
          <dgm:bulletEnabled val="1"/>
        </dgm:presLayoutVars>
      </dgm:prSet>
      <dgm:spPr/>
      <dgm:t>
        <a:bodyPr/>
        <a:lstStyle/>
        <a:p>
          <a:endParaRPr lang="en-US"/>
        </a:p>
      </dgm:t>
    </dgm:pt>
  </dgm:ptLst>
  <dgm:cxnLst>
    <dgm:cxn modelId="{C67DB4F3-2577-4FF2-A7D1-D71D7512BC25}" srcId="{B2D587B3-A74C-488C-8F01-E9AA9B555DD5}" destId="{1CB03A77-5C06-4953-9A91-71113C6A58C7}" srcOrd="0" destOrd="0" parTransId="{CFB14114-E832-4A7E-939E-65060559414E}" sibTransId="{551523E4-5493-46F0-B104-D781E36334E0}"/>
    <dgm:cxn modelId="{B1AA0390-A98D-4FCD-AE1D-7B7F88719A79}" srcId="{416BBBB7-DC0E-46C7-BF95-E6D72CCDB10E}" destId="{B2D587B3-A74C-488C-8F01-E9AA9B555DD5}" srcOrd="1" destOrd="0" parTransId="{A8900000-BF08-40DA-B7BB-7A3500916FD4}" sibTransId="{FD1FFCD9-B479-417A-AA86-35E38952F04D}"/>
    <dgm:cxn modelId="{85D8F55C-42A4-49AF-92F5-AC013A65A28E}" srcId="{FE107322-ED00-46E3-AF6D-00B7F4634D97}" destId="{2B8052DC-7F0C-4B72-97B5-BF965450E3A3}" srcOrd="0" destOrd="0" parTransId="{6A2CE70D-624D-413D-A743-2D1F7CF054C9}" sibTransId="{5836581D-9361-43A1-BCD3-1EB320D22B89}"/>
    <dgm:cxn modelId="{263EB8AD-7D80-4C21-B024-BA1FAAA005B0}" type="presOf" srcId="{2B8052DC-7F0C-4B72-97B5-BF965450E3A3}" destId="{A9658449-0A47-4BC7-9EB0-22EB48BD136B}" srcOrd="0" destOrd="0" presId="urn:microsoft.com/office/officeart/2005/8/layout/vList5"/>
    <dgm:cxn modelId="{344F029A-7F33-4233-B98D-B1CC340D02B0}" type="presOf" srcId="{FE107322-ED00-46E3-AF6D-00B7F4634D97}" destId="{E4BBAD34-5DE2-440A-BF4E-62630E18514C}" srcOrd="0" destOrd="0" presId="urn:microsoft.com/office/officeart/2005/8/layout/vList5"/>
    <dgm:cxn modelId="{1485EA95-9B9D-4143-8F58-1921E3F203E5}" srcId="{416BBBB7-DC0E-46C7-BF95-E6D72CCDB10E}" destId="{89F41B8D-3CA6-4CD5-8AF7-964D4C9C7D5A}" srcOrd="2" destOrd="0" parTransId="{C1959BB9-D567-4515-B61E-2E080CCEEF09}" sibTransId="{12D43A8A-5F8E-4CE2-8821-E4ECFA768075}"/>
    <dgm:cxn modelId="{CC60B9D7-9FC4-4962-8178-6DB6029C78D6}" type="presOf" srcId="{5389F4FE-2A47-44B6-A733-1D26213A553F}" destId="{FA26138E-EDA3-4C1C-8A2B-148B8DA5BBD8}" srcOrd="0" destOrd="1" presId="urn:microsoft.com/office/officeart/2005/8/layout/vList5"/>
    <dgm:cxn modelId="{035209D2-7755-40B7-89BD-51AD9D954B67}" srcId="{FE107322-ED00-46E3-AF6D-00B7F4634D97}" destId="{3884883F-79E8-4AB3-BC5A-836149D2E8AA}" srcOrd="2" destOrd="0" parTransId="{845F8416-71AE-4448-93DF-E5B4514E9F1C}" sibTransId="{576EDED9-D599-4348-AD47-11259D52C927}"/>
    <dgm:cxn modelId="{AAA1FEDA-BEF3-4D5E-A803-5745F157F61A}" srcId="{416BBBB7-DC0E-46C7-BF95-E6D72CCDB10E}" destId="{FE107322-ED00-46E3-AF6D-00B7F4634D97}" srcOrd="0" destOrd="0" parTransId="{CC13FCB3-CD0D-41D6-A17F-9AE955D5C7C1}" sibTransId="{FE4FBEEF-AC46-44F0-9899-D0A48004A687}"/>
    <dgm:cxn modelId="{F5E250D4-CF71-4C93-8007-5DFD390DF5E4}" type="presOf" srcId="{3884883F-79E8-4AB3-BC5A-836149D2E8AA}" destId="{A9658449-0A47-4BC7-9EB0-22EB48BD136B}" srcOrd="0" destOrd="2" presId="urn:microsoft.com/office/officeart/2005/8/layout/vList5"/>
    <dgm:cxn modelId="{411C41B5-7BAF-4294-9A8C-246BBA4D5CAC}" type="presOf" srcId="{89F41B8D-3CA6-4CD5-8AF7-964D4C9C7D5A}" destId="{E7355CE4-E71B-4661-904C-2C18AE2B8238}" srcOrd="0" destOrd="0" presId="urn:microsoft.com/office/officeart/2005/8/layout/vList5"/>
    <dgm:cxn modelId="{CCC3A5B5-CAFD-4625-BA8A-F27CEF9D0EF7}" srcId="{FE107322-ED00-46E3-AF6D-00B7F4634D97}" destId="{E2A917BD-73C9-4320-BE01-343621AAD146}" srcOrd="1" destOrd="0" parTransId="{1D8C7872-5BE4-40C2-BADF-D501F65BF855}" sibTransId="{7E1C657C-437E-46A9-B159-3CFCEB06B2FF}"/>
    <dgm:cxn modelId="{7E6C3AFD-C4C2-474C-B59A-A23358B6662E}" srcId="{89F41B8D-3CA6-4CD5-8AF7-964D4C9C7D5A}" destId="{5A3BAEA6-F5C8-4712-864F-DDB153CD0E86}" srcOrd="0" destOrd="0" parTransId="{C7612C81-8780-4FB0-8354-DF60B9C32BFE}" sibTransId="{310ABBD7-DB11-45E7-83BB-A42FDCD7B397}"/>
    <dgm:cxn modelId="{D3E2096A-8F50-4BA8-9F12-2CC5A6F5A449}" srcId="{89F41B8D-3CA6-4CD5-8AF7-964D4C9C7D5A}" destId="{5389F4FE-2A47-44B6-A733-1D26213A553F}" srcOrd="1" destOrd="0" parTransId="{D94EC3EE-9A17-425F-AF00-079C7AEA7F14}" sibTransId="{5054DF02-B211-48D4-A6CB-DE19FAFDEF9F}"/>
    <dgm:cxn modelId="{6EC17B59-77A9-4A66-A322-564AD9EC5512}" type="presOf" srcId="{E2A917BD-73C9-4320-BE01-343621AAD146}" destId="{A9658449-0A47-4BC7-9EB0-22EB48BD136B}" srcOrd="0" destOrd="1" presId="urn:microsoft.com/office/officeart/2005/8/layout/vList5"/>
    <dgm:cxn modelId="{BF9ADE11-5B15-4A2B-A2FA-FB572C31E3B9}" type="presOf" srcId="{5A3BAEA6-F5C8-4712-864F-DDB153CD0E86}" destId="{FA26138E-EDA3-4C1C-8A2B-148B8DA5BBD8}" srcOrd="0" destOrd="0" presId="urn:microsoft.com/office/officeart/2005/8/layout/vList5"/>
    <dgm:cxn modelId="{2D62C289-1BCB-4FE2-847C-3E42185E74C9}" type="presOf" srcId="{1CB03A77-5C06-4953-9A91-71113C6A58C7}" destId="{496295B5-EB7C-445A-BFDA-846A37CF3567}" srcOrd="0" destOrd="0" presId="urn:microsoft.com/office/officeart/2005/8/layout/vList5"/>
    <dgm:cxn modelId="{E23DA3D2-43C2-4C01-87D5-72FFD66E1C0A}" type="presOf" srcId="{416BBBB7-DC0E-46C7-BF95-E6D72CCDB10E}" destId="{47D16590-8D40-4649-BB63-4F96930FB8D4}" srcOrd="0" destOrd="0" presId="urn:microsoft.com/office/officeart/2005/8/layout/vList5"/>
    <dgm:cxn modelId="{F5FAF878-93A6-413B-9A9A-173F23929ACD}" type="presOf" srcId="{B2D587B3-A74C-488C-8F01-E9AA9B555DD5}" destId="{701CD840-B24A-4586-94DF-D75931324761}" srcOrd="0" destOrd="0" presId="urn:microsoft.com/office/officeart/2005/8/layout/vList5"/>
    <dgm:cxn modelId="{E59704F6-6840-4D8D-98F7-8FC730493761}" type="presParOf" srcId="{47D16590-8D40-4649-BB63-4F96930FB8D4}" destId="{B1124027-6996-426B-81FD-ABDFB7A815B5}" srcOrd="0" destOrd="0" presId="urn:microsoft.com/office/officeart/2005/8/layout/vList5"/>
    <dgm:cxn modelId="{A0E26708-25E1-41E7-A2FE-4A7F377E8661}" type="presParOf" srcId="{B1124027-6996-426B-81FD-ABDFB7A815B5}" destId="{E4BBAD34-5DE2-440A-BF4E-62630E18514C}" srcOrd="0" destOrd="0" presId="urn:microsoft.com/office/officeart/2005/8/layout/vList5"/>
    <dgm:cxn modelId="{C66A47E6-03F7-4146-A06D-1DC6A67D70D0}" type="presParOf" srcId="{B1124027-6996-426B-81FD-ABDFB7A815B5}" destId="{A9658449-0A47-4BC7-9EB0-22EB48BD136B}" srcOrd="1" destOrd="0" presId="urn:microsoft.com/office/officeart/2005/8/layout/vList5"/>
    <dgm:cxn modelId="{B0482DBC-4826-478E-AA5C-29C2F7561E1A}" type="presParOf" srcId="{47D16590-8D40-4649-BB63-4F96930FB8D4}" destId="{98D7A510-DAA9-4100-95D1-C4525359196E}" srcOrd="1" destOrd="0" presId="urn:microsoft.com/office/officeart/2005/8/layout/vList5"/>
    <dgm:cxn modelId="{E1080637-9688-49CA-A08E-51431294F3DB}" type="presParOf" srcId="{47D16590-8D40-4649-BB63-4F96930FB8D4}" destId="{481B155B-A2F9-4D58-9F4A-0D3055FB8E1A}" srcOrd="2" destOrd="0" presId="urn:microsoft.com/office/officeart/2005/8/layout/vList5"/>
    <dgm:cxn modelId="{C49F968C-F9CD-4EE9-B27B-09ED17EE11AB}" type="presParOf" srcId="{481B155B-A2F9-4D58-9F4A-0D3055FB8E1A}" destId="{701CD840-B24A-4586-94DF-D75931324761}" srcOrd="0" destOrd="0" presId="urn:microsoft.com/office/officeart/2005/8/layout/vList5"/>
    <dgm:cxn modelId="{B936A1D3-7D5E-439C-8FDD-29E8CCEE73A3}" type="presParOf" srcId="{481B155B-A2F9-4D58-9F4A-0D3055FB8E1A}" destId="{496295B5-EB7C-445A-BFDA-846A37CF3567}" srcOrd="1" destOrd="0" presId="urn:microsoft.com/office/officeart/2005/8/layout/vList5"/>
    <dgm:cxn modelId="{AA52B012-A873-4F54-9B4A-6A9463A1CD99}" type="presParOf" srcId="{47D16590-8D40-4649-BB63-4F96930FB8D4}" destId="{CDBB39BB-BFB6-4622-A54A-D52D62613549}" srcOrd="3" destOrd="0" presId="urn:microsoft.com/office/officeart/2005/8/layout/vList5"/>
    <dgm:cxn modelId="{A21093C6-EC72-4E59-9435-9D9E1D050C0F}" type="presParOf" srcId="{47D16590-8D40-4649-BB63-4F96930FB8D4}" destId="{AC7BE4BA-35B2-4672-8BDB-0F21CF3F18B9}" srcOrd="4" destOrd="0" presId="urn:microsoft.com/office/officeart/2005/8/layout/vList5"/>
    <dgm:cxn modelId="{21B5619A-CF87-4E6E-933A-340EC0405899}" type="presParOf" srcId="{AC7BE4BA-35B2-4672-8BDB-0F21CF3F18B9}" destId="{E7355CE4-E71B-4661-904C-2C18AE2B8238}" srcOrd="0" destOrd="0" presId="urn:microsoft.com/office/officeart/2005/8/layout/vList5"/>
    <dgm:cxn modelId="{9630B7F4-40B5-4BF1-8040-D092F38E1B3B}" type="presParOf" srcId="{AC7BE4BA-35B2-4672-8BDB-0F21CF3F18B9}" destId="{FA26138E-EDA3-4C1C-8A2B-148B8DA5BBD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A16D75-87D4-4858-9D25-EDF85E3D58BC}" type="doc">
      <dgm:prSet loTypeId="urn:microsoft.com/office/officeart/2005/8/layout/arrow2" loCatId="process" qsTypeId="urn:microsoft.com/office/officeart/2005/8/quickstyle/simple1" qsCatId="simple" csTypeId="urn:microsoft.com/office/officeart/2005/8/colors/accent1_2" csCatId="accent1" phldr="1"/>
      <dgm:spPr/>
    </dgm:pt>
    <dgm:pt modelId="{C3CF4C43-4769-484D-9D5E-5663DD493980}">
      <dgm:prSet phldrT="[Text]"/>
      <dgm:spPr/>
      <dgm:t>
        <a:bodyPr/>
        <a:lstStyle/>
        <a:p>
          <a:r>
            <a:rPr lang="en-US" b="1" u="sng" dirty="0" smtClean="0">
              <a:latin typeface="Arial" pitchFamily="34" charset="0"/>
              <a:cs typeface="Arial" pitchFamily="34" charset="0"/>
            </a:rPr>
            <a:t>June 13: </a:t>
          </a:r>
          <a:r>
            <a:rPr lang="en-US" dirty="0" smtClean="0">
              <a:latin typeface="Arial" pitchFamily="34" charset="0"/>
              <a:cs typeface="Arial" pitchFamily="34" charset="0"/>
            </a:rPr>
            <a:t>Pre-Departure Meeting</a:t>
          </a:r>
          <a:endParaRPr lang="en-US" dirty="0">
            <a:latin typeface="Arial" pitchFamily="34" charset="0"/>
            <a:cs typeface="Arial" pitchFamily="34" charset="0"/>
          </a:endParaRPr>
        </a:p>
      </dgm:t>
    </dgm:pt>
    <dgm:pt modelId="{FA138DD8-0D99-4305-BAC4-A70438842565}" type="parTrans" cxnId="{EE19172A-A291-49C7-882E-FFB92B040F78}">
      <dgm:prSet/>
      <dgm:spPr/>
      <dgm:t>
        <a:bodyPr/>
        <a:lstStyle/>
        <a:p>
          <a:endParaRPr lang="en-US"/>
        </a:p>
      </dgm:t>
    </dgm:pt>
    <dgm:pt modelId="{AECB1D9A-9313-4700-9325-0DBFF8EC5340}" type="sibTrans" cxnId="{EE19172A-A291-49C7-882E-FFB92B040F78}">
      <dgm:prSet/>
      <dgm:spPr/>
      <dgm:t>
        <a:bodyPr/>
        <a:lstStyle/>
        <a:p>
          <a:endParaRPr lang="en-US"/>
        </a:p>
      </dgm:t>
    </dgm:pt>
    <dgm:pt modelId="{2663CCFE-00F3-429E-AD25-F11DEBA452DA}">
      <dgm:prSet phldrT="[Text]"/>
      <dgm:spPr/>
      <dgm:t>
        <a:bodyPr/>
        <a:lstStyle/>
        <a:p>
          <a:r>
            <a:rPr lang="en-US" b="1" u="sng" dirty="0" smtClean="0">
              <a:latin typeface="Arial" pitchFamily="34" charset="0"/>
              <a:cs typeface="Arial" pitchFamily="34" charset="0"/>
            </a:rPr>
            <a:t>June 16: </a:t>
          </a:r>
          <a:r>
            <a:rPr lang="en-US" dirty="0" smtClean="0">
              <a:latin typeface="Arial" pitchFamily="34" charset="0"/>
              <a:cs typeface="Arial" pitchFamily="34" charset="0"/>
            </a:rPr>
            <a:t>Submit Pre-Departure form</a:t>
          </a:r>
          <a:endParaRPr lang="en-US" dirty="0">
            <a:latin typeface="Arial" pitchFamily="34" charset="0"/>
            <a:cs typeface="Arial" pitchFamily="34" charset="0"/>
          </a:endParaRPr>
        </a:p>
      </dgm:t>
    </dgm:pt>
    <dgm:pt modelId="{FECE896F-04F4-42F4-82FF-4061BEE99381}" type="parTrans" cxnId="{0E57C3DE-DA53-4E2B-9A9E-686816D62339}">
      <dgm:prSet/>
      <dgm:spPr/>
      <dgm:t>
        <a:bodyPr/>
        <a:lstStyle/>
        <a:p>
          <a:endParaRPr lang="en-US"/>
        </a:p>
      </dgm:t>
    </dgm:pt>
    <dgm:pt modelId="{11887246-34D2-44E9-B63D-823EAEC9248E}" type="sibTrans" cxnId="{0E57C3DE-DA53-4E2B-9A9E-686816D62339}">
      <dgm:prSet/>
      <dgm:spPr/>
      <dgm:t>
        <a:bodyPr/>
        <a:lstStyle/>
        <a:p>
          <a:endParaRPr lang="en-US"/>
        </a:p>
      </dgm:t>
    </dgm:pt>
    <dgm:pt modelId="{8A856F2C-0CC1-44E6-B826-1B7040179D00}">
      <dgm:prSet phldrT="[Text]"/>
      <dgm:spPr/>
      <dgm:t>
        <a:bodyPr/>
        <a:lstStyle/>
        <a:p>
          <a:r>
            <a:rPr lang="en-US" b="1" u="sng" dirty="0" smtClean="0">
              <a:latin typeface="Arial" pitchFamily="34" charset="0"/>
              <a:cs typeface="Arial" pitchFamily="34" charset="0"/>
            </a:rPr>
            <a:t>June 26: </a:t>
          </a:r>
          <a:r>
            <a:rPr lang="en-US" dirty="0" smtClean="0">
              <a:latin typeface="Arial" pitchFamily="34" charset="0"/>
              <a:cs typeface="Arial" pitchFamily="34" charset="0"/>
            </a:rPr>
            <a:t>Most scholars depart for summer!</a:t>
          </a:r>
          <a:endParaRPr lang="en-US" dirty="0">
            <a:latin typeface="Arial" pitchFamily="34" charset="0"/>
            <a:cs typeface="Arial" pitchFamily="34" charset="0"/>
          </a:endParaRPr>
        </a:p>
      </dgm:t>
    </dgm:pt>
    <dgm:pt modelId="{A24E4D70-B18D-4DAC-B097-E46D81D0056E}" type="parTrans" cxnId="{1D81F774-4857-4793-B997-44DF9F32D1C8}">
      <dgm:prSet/>
      <dgm:spPr/>
      <dgm:t>
        <a:bodyPr/>
        <a:lstStyle/>
        <a:p>
          <a:endParaRPr lang="en-US"/>
        </a:p>
      </dgm:t>
    </dgm:pt>
    <dgm:pt modelId="{DE6777DE-FE0A-4000-B8EA-CF14E0991780}" type="sibTrans" cxnId="{1D81F774-4857-4793-B997-44DF9F32D1C8}">
      <dgm:prSet/>
      <dgm:spPr/>
      <dgm:t>
        <a:bodyPr/>
        <a:lstStyle/>
        <a:p>
          <a:endParaRPr lang="en-US"/>
        </a:p>
      </dgm:t>
    </dgm:pt>
    <dgm:pt modelId="{DCF2E263-B268-49DE-8DAB-A1986D2F1622}">
      <dgm:prSet phldrT="[Text]"/>
      <dgm:spPr/>
      <dgm:t>
        <a:bodyPr/>
        <a:lstStyle/>
        <a:p>
          <a:r>
            <a:rPr lang="en-US" b="1" u="sng" dirty="0" smtClean="0">
              <a:latin typeface="Arial" pitchFamily="34" charset="0"/>
              <a:cs typeface="Arial" pitchFamily="34" charset="0"/>
            </a:rPr>
            <a:t>June 17-24: </a:t>
          </a:r>
          <a:r>
            <a:rPr lang="en-US" dirty="0" smtClean="0">
              <a:latin typeface="Arial" pitchFamily="34" charset="0"/>
              <a:cs typeface="Arial" pitchFamily="34" charset="0"/>
            </a:rPr>
            <a:t>Ms. Draizen will follow up with families in need of assistance to finalize all logistics</a:t>
          </a:r>
          <a:endParaRPr lang="en-US" dirty="0">
            <a:latin typeface="Arial" pitchFamily="34" charset="0"/>
            <a:cs typeface="Arial" pitchFamily="34" charset="0"/>
          </a:endParaRPr>
        </a:p>
      </dgm:t>
    </dgm:pt>
    <dgm:pt modelId="{670E472A-A8AE-4A99-B21F-AA56D13D69E5}" type="parTrans" cxnId="{0832A383-A918-46B0-9418-33882703F0CA}">
      <dgm:prSet/>
      <dgm:spPr/>
      <dgm:t>
        <a:bodyPr/>
        <a:lstStyle/>
        <a:p>
          <a:endParaRPr lang="en-US"/>
        </a:p>
      </dgm:t>
    </dgm:pt>
    <dgm:pt modelId="{B813D323-F64C-4D3A-906D-0769062D87A0}" type="sibTrans" cxnId="{0832A383-A918-46B0-9418-33882703F0CA}">
      <dgm:prSet/>
      <dgm:spPr/>
      <dgm:t>
        <a:bodyPr/>
        <a:lstStyle/>
        <a:p>
          <a:endParaRPr lang="en-US"/>
        </a:p>
      </dgm:t>
    </dgm:pt>
    <dgm:pt modelId="{4AFE6CC9-BA70-43D3-9545-D46394F3ED4E}" type="pres">
      <dgm:prSet presAssocID="{FDA16D75-87D4-4858-9D25-EDF85E3D58BC}" presName="arrowDiagram" presStyleCnt="0">
        <dgm:presLayoutVars>
          <dgm:chMax val="5"/>
          <dgm:dir/>
          <dgm:resizeHandles val="exact"/>
        </dgm:presLayoutVars>
      </dgm:prSet>
      <dgm:spPr/>
    </dgm:pt>
    <dgm:pt modelId="{7A76DC5A-5819-4990-BB03-E87BB9F36BA7}" type="pres">
      <dgm:prSet presAssocID="{FDA16D75-87D4-4858-9D25-EDF85E3D58BC}" presName="arrow" presStyleLbl="bgShp" presStyleIdx="0" presStyleCnt="1"/>
      <dgm:spPr/>
    </dgm:pt>
    <dgm:pt modelId="{AE20892E-1C8A-407F-9332-74831D22B705}" type="pres">
      <dgm:prSet presAssocID="{FDA16D75-87D4-4858-9D25-EDF85E3D58BC}" presName="arrowDiagram4" presStyleCnt="0"/>
      <dgm:spPr/>
    </dgm:pt>
    <dgm:pt modelId="{5A687B74-606A-42E7-890C-49342C95448F}" type="pres">
      <dgm:prSet presAssocID="{C3CF4C43-4769-484D-9D5E-5663DD493980}" presName="bullet4a" presStyleLbl="node1" presStyleIdx="0" presStyleCnt="4"/>
      <dgm:spPr/>
    </dgm:pt>
    <dgm:pt modelId="{7C266A82-AC60-460F-B96D-CA01534B0D39}" type="pres">
      <dgm:prSet presAssocID="{C3CF4C43-4769-484D-9D5E-5663DD493980}" presName="textBox4a" presStyleLbl="revTx" presStyleIdx="0" presStyleCnt="4">
        <dgm:presLayoutVars>
          <dgm:bulletEnabled val="1"/>
        </dgm:presLayoutVars>
      </dgm:prSet>
      <dgm:spPr/>
      <dgm:t>
        <a:bodyPr/>
        <a:lstStyle/>
        <a:p>
          <a:endParaRPr lang="en-US"/>
        </a:p>
      </dgm:t>
    </dgm:pt>
    <dgm:pt modelId="{BC4559A3-7EEB-4371-9B89-1E417974D6F2}" type="pres">
      <dgm:prSet presAssocID="{2663CCFE-00F3-429E-AD25-F11DEBA452DA}" presName="bullet4b" presStyleLbl="node1" presStyleIdx="1" presStyleCnt="4"/>
      <dgm:spPr/>
    </dgm:pt>
    <dgm:pt modelId="{6D02C131-7F8B-4B69-A62A-A3A3F2F27172}" type="pres">
      <dgm:prSet presAssocID="{2663CCFE-00F3-429E-AD25-F11DEBA452DA}" presName="textBox4b" presStyleLbl="revTx" presStyleIdx="1" presStyleCnt="4">
        <dgm:presLayoutVars>
          <dgm:bulletEnabled val="1"/>
        </dgm:presLayoutVars>
      </dgm:prSet>
      <dgm:spPr/>
      <dgm:t>
        <a:bodyPr/>
        <a:lstStyle/>
        <a:p>
          <a:endParaRPr lang="en-US"/>
        </a:p>
      </dgm:t>
    </dgm:pt>
    <dgm:pt modelId="{48334CC8-4E8B-482E-AB07-D3C715A194A5}" type="pres">
      <dgm:prSet presAssocID="{DCF2E263-B268-49DE-8DAB-A1986D2F1622}" presName="bullet4c" presStyleLbl="node1" presStyleIdx="2" presStyleCnt="4"/>
      <dgm:spPr/>
    </dgm:pt>
    <dgm:pt modelId="{A7A4036E-FFEB-434C-B745-0AC8BDB0491D}" type="pres">
      <dgm:prSet presAssocID="{DCF2E263-B268-49DE-8DAB-A1986D2F1622}" presName="textBox4c" presStyleLbl="revTx" presStyleIdx="2" presStyleCnt="4">
        <dgm:presLayoutVars>
          <dgm:bulletEnabled val="1"/>
        </dgm:presLayoutVars>
      </dgm:prSet>
      <dgm:spPr/>
      <dgm:t>
        <a:bodyPr/>
        <a:lstStyle/>
        <a:p>
          <a:endParaRPr lang="en-US"/>
        </a:p>
      </dgm:t>
    </dgm:pt>
    <dgm:pt modelId="{19A26003-CC94-4B4B-99CA-50B2AE178C56}" type="pres">
      <dgm:prSet presAssocID="{8A856F2C-0CC1-44E6-B826-1B7040179D00}" presName="bullet4d" presStyleLbl="node1" presStyleIdx="3" presStyleCnt="4"/>
      <dgm:spPr/>
    </dgm:pt>
    <dgm:pt modelId="{79537F27-EDBB-4BD4-A050-EE14362A8101}" type="pres">
      <dgm:prSet presAssocID="{8A856F2C-0CC1-44E6-B826-1B7040179D00}" presName="textBox4d" presStyleLbl="revTx" presStyleIdx="3" presStyleCnt="4">
        <dgm:presLayoutVars>
          <dgm:bulletEnabled val="1"/>
        </dgm:presLayoutVars>
      </dgm:prSet>
      <dgm:spPr/>
      <dgm:t>
        <a:bodyPr/>
        <a:lstStyle/>
        <a:p>
          <a:endParaRPr lang="en-US"/>
        </a:p>
      </dgm:t>
    </dgm:pt>
  </dgm:ptLst>
  <dgm:cxnLst>
    <dgm:cxn modelId="{07720BEC-0FD0-467F-94E2-0E923ADE0E2D}" type="presOf" srcId="{DCF2E263-B268-49DE-8DAB-A1986D2F1622}" destId="{A7A4036E-FFEB-434C-B745-0AC8BDB0491D}" srcOrd="0" destOrd="0" presId="urn:microsoft.com/office/officeart/2005/8/layout/arrow2"/>
    <dgm:cxn modelId="{58D1EA05-27CB-4750-A9F2-C1C3FB0FE27E}" type="presOf" srcId="{C3CF4C43-4769-484D-9D5E-5663DD493980}" destId="{7C266A82-AC60-460F-B96D-CA01534B0D39}" srcOrd="0" destOrd="0" presId="urn:microsoft.com/office/officeart/2005/8/layout/arrow2"/>
    <dgm:cxn modelId="{70BEEF72-A876-472B-88D0-FC82305EA5C1}" type="presOf" srcId="{2663CCFE-00F3-429E-AD25-F11DEBA452DA}" destId="{6D02C131-7F8B-4B69-A62A-A3A3F2F27172}" srcOrd="0" destOrd="0" presId="urn:microsoft.com/office/officeart/2005/8/layout/arrow2"/>
    <dgm:cxn modelId="{0E57C3DE-DA53-4E2B-9A9E-686816D62339}" srcId="{FDA16D75-87D4-4858-9D25-EDF85E3D58BC}" destId="{2663CCFE-00F3-429E-AD25-F11DEBA452DA}" srcOrd="1" destOrd="0" parTransId="{FECE896F-04F4-42F4-82FF-4061BEE99381}" sibTransId="{11887246-34D2-44E9-B63D-823EAEC9248E}"/>
    <dgm:cxn modelId="{8FC746A9-5684-4903-B4DE-4F3E68E7041A}" type="presOf" srcId="{8A856F2C-0CC1-44E6-B826-1B7040179D00}" destId="{79537F27-EDBB-4BD4-A050-EE14362A8101}" srcOrd="0" destOrd="0" presId="urn:microsoft.com/office/officeart/2005/8/layout/arrow2"/>
    <dgm:cxn modelId="{0832A383-A918-46B0-9418-33882703F0CA}" srcId="{FDA16D75-87D4-4858-9D25-EDF85E3D58BC}" destId="{DCF2E263-B268-49DE-8DAB-A1986D2F1622}" srcOrd="2" destOrd="0" parTransId="{670E472A-A8AE-4A99-B21F-AA56D13D69E5}" sibTransId="{B813D323-F64C-4D3A-906D-0769062D87A0}"/>
    <dgm:cxn modelId="{A37EF1C5-FD05-4A8B-80E8-4E503BE96A8F}" type="presOf" srcId="{FDA16D75-87D4-4858-9D25-EDF85E3D58BC}" destId="{4AFE6CC9-BA70-43D3-9545-D46394F3ED4E}" srcOrd="0" destOrd="0" presId="urn:microsoft.com/office/officeart/2005/8/layout/arrow2"/>
    <dgm:cxn modelId="{1D81F774-4857-4793-B997-44DF9F32D1C8}" srcId="{FDA16D75-87D4-4858-9D25-EDF85E3D58BC}" destId="{8A856F2C-0CC1-44E6-B826-1B7040179D00}" srcOrd="3" destOrd="0" parTransId="{A24E4D70-B18D-4DAC-B097-E46D81D0056E}" sibTransId="{DE6777DE-FE0A-4000-B8EA-CF14E0991780}"/>
    <dgm:cxn modelId="{EE19172A-A291-49C7-882E-FFB92B040F78}" srcId="{FDA16D75-87D4-4858-9D25-EDF85E3D58BC}" destId="{C3CF4C43-4769-484D-9D5E-5663DD493980}" srcOrd="0" destOrd="0" parTransId="{FA138DD8-0D99-4305-BAC4-A70438842565}" sibTransId="{AECB1D9A-9313-4700-9325-0DBFF8EC5340}"/>
    <dgm:cxn modelId="{186B5857-1D08-4F85-93A6-370955460813}" type="presParOf" srcId="{4AFE6CC9-BA70-43D3-9545-D46394F3ED4E}" destId="{7A76DC5A-5819-4990-BB03-E87BB9F36BA7}" srcOrd="0" destOrd="0" presId="urn:microsoft.com/office/officeart/2005/8/layout/arrow2"/>
    <dgm:cxn modelId="{9600F2A7-7649-401E-BC52-8787B9CFB554}" type="presParOf" srcId="{4AFE6CC9-BA70-43D3-9545-D46394F3ED4E}" destId="{AE20892E-1C8A-407F-9332-74831D22B705}" srcOrd="1" destOrd="0" presId="urn:microsoft.com/office/officeart/2005/8/layout/arrow2"/>
    <dgm:cxn modelId="{DA2363F3-7F6A-4370-9157-28D19A833256}" type="presParOf" srcId="{AE20892E-1C8A-407F-9332-74831D22B705}" destId="{5A687B74-606A-42E7-890C-49342C95448F}" srcOrd="0" destOrd="0" presId="urn:microsoft.com/office/officeart/2005/8/layout/arrow2"/>
    <dgm:cxn modelId="{2B2F3F87-5196-40D5-B4B3-C8041CE800E6}" type="presParOf" srcId="{AE20892E-1C8A-407F-9332-74831D22B705}" destId="{7C266A82-AC60-460F-B96D-CA01534B0D39}" srcOrd="1" destOrd="0" presId="urn:microsoft.com/office/officeart/2005/8/layout/arrow2"/>
    <dgm:cxn modelId="{B6A3E61B-BAA4-4C86-AAAE-2644F6052A1A}" type="presParOf" srcId="{AE20892E-1C8A-407F-9332-74831D22B705}" destId="{BC4559A3-7EEB-4371-9B89-1E417974D6F2}" srcOrd="2" destOrd="0" presId="urn:microsoft.com/office/officeart/2005/8/layout/arrow2"/>
    <dgm:cxn modelId="{47374422-AB83-48A2-AE68-4563B9B35FAC}" type="presParOf" srcId="{AE20892E-1C8A-407F-9332-74831D22B705}" destId="{6D02C131-7F8B-4B69-A62A-A3A3F2F27172}" srcOrd="3" destOrd="0" presId="urn:microsoft.com/office/officeart/2005/8/layout/arrow2"/>
    <dgm:cxn modelId="{BA3ADCBD-9E52-4D06-9D7E-3EF538C91E79}" type="presParOf" srcId="{AE20892E-1C8A-407F-9332-74831D22B705}" destId="{48334CC8-4E8B-482E-AB07-D3C715A194A5}" srcOrd="4" destOrd="0" presId="urn:microsoft.com/office/officeart/2005/8/layout/arrow2"/>
    <dgm:cxn modelId="{0E8CA78C-C597-485D-B819-6DC3AD73DF7B}" type="presParOf" srcId="{AE20892E-1C8A-407F-9332-74831D22B705}" destId="{A7A4036E-FFEB-434C-B745-0AC8BDB0491D}" srcOrd="5" destOrd="0" presId="urn:microsoft.com/office/officeart/2005/8/layout/arrow2"/>
    <dgm:cxn modelId="{9D8D149E-6FF5-4511-B583-478F32E350F7}" type="presParOf" srcId="{AE20892E-1C8A-407F-9332-74831D22B705}" destId="{19A26003-CC94-4B4B-99CA-50B2AE178C56}" srcOrd="6" destOrd="0" presId="urn:microsoft.com/office/officeart/2005/8/layout/arrow2"/>
    <dgm:cxn modelId="{337EFB64-EE2A-4248-9EE1-F91E46637FFC}" type="presParOf" srcId="{AE20892E-1C8A-407F-9332-74831D22B705}" destId="{79537F27-EDBB-4BD4-A050-EE14362A8101}"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893030-BAAA-40DF-9263-A161011009E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83B3FE8-108D-4994-B198-057092ECB0D1}">
      <dgm:prSet phldrT="[Text]"/>
      <dgm:spPr/>
      <dgm:t>
        <a:bodyPr/>
        <a:lstStyle/>
        <a:p>
          <a:r>
            <a:rPr lang="en-US" dirty="0" smtClean="0">
              <a:latin typeface="Arial" pitchFamily="34" charset="0"/>
              <a:cs typeface="Arial" pitchFamily="34" charset="0"/>
            </a:rPr>
            <a:t>Attendance</a:t>
          </a:r>
          <a:endParaRPr lang="en-US" dirty="0">
            <a:latin typeface="Arial" pitchFamily="34" charset="0"/>
            <a:cs typeface="Arial" pitchFamily="34" charset="0"/>
          </a:endParaRPr>
        </a:p>
      </dgm:t>
    </dgm:pt>
    <dgm:pt modelId="{76109E91-DBE4-4868-B220-1DD5DDC19240}" type="parTrans" cxnId="{9CEFEC40-8197-4656-9B3C-4FFC6D8AA1BE}">
      <dgm:prSet/>
      <dgm:spPr/>
      <dgm:t>
        <a:bodyPr/>
        <a:lstStyle/>
        <a:p>
          <a:endParaRPr lang="en-US"/>
        </a:p>
      </dgm:t>
    </dgm:pt>
    <dgm:pt modelId="{2358F1DC-115C-4EC6-A090-2D8E74C844FA}" type="sibTrans" cxnId="{9CEFEC40-8197-4656-9B3C-4FFC6D8AA1BE}">
      <dgm:prSet/>
      <dgm:spPr/>
      <dgm:t>
        <a:bodyPr/>
        <a:lstStyle/>
        <a:p>
          <a:endParaRPr lang="en-US"/>
        </a:p>
      </dgm:t>
    </dgm:pt>
    <dgm:pt modelId="{31C6A29E-4ADA-454E-8048-B2B1402CCE8F}">
      <dgm:prSet phldrT="[Text]"/>
      <dgm:spPr/>
      <dgm:t>
        <a:bodyPr/>
        <a:lstStyle/>
        <a:p>
          <a:r>
            <a:rPr lang="en-US" dirty="0" smtClean="0">
              <a:latin typeface="Arial" pitchFamily="34" charset="0"/>
              <a:cs typeface="Arial" pitchFamily="34" charset="0"/>
            </a:rPr>
            <a:t>Grades</a:t>
          </a:r>
          <a:endParaRPr lang="en-US" dirty="0">
            <a:latin typeface="Arial" pitchFamily="34" charset="0"/>
            <a:cs typeface="Arial" pitchFamily="34" charset="0"/>
          </a:endParaRPr>
        </a:p>
      </dgm:t>
    </dgm:pt>
    <dgm:pt modelId="{D54C4F30-5749-4CAC-AB51-576191B7879E}" type="parTrans" cxnId="{4569B5C6-9F39-4F17-8518-5B7B07D52747}">
      <dgm:prSet/>
      <dgm:spPr/>
      <dgm:t>
        <a:bodyPr/>
        <a:lstStyle/>
        <a:p>
          <a:endParaRPr lang="en-US"/>
        </a:p>
      </dgm:t>
    </dgm:pt>
    <dgm:pt modelId="{C09B8151-06DB-45E5-89AA-B452E419B9DE}" type="sibTrans" cxnId="{4569B5C6-9F39-4F17-8518-5B7B07D52747}">
      <dgm:prSet/>
      <dgm:spPr/>
      <dgm:t>
        <a:bodyPr/>
        <a:lstStyle/>
        <a:p>
          <a:endParaRPr lang="en-US"/>
        </a:p>
      </dgm:t>
    </dgm:pt>
    <dgm:pt modelId="{0D8814C9-B1E7-48EA-8839-8E58B0993158}">
      <dgm:prSet phldrT="[Text]"/>
      <dgm:spPr/>
      <dgm:t>
        <a:bodyPr/>
        <a:lstStyle/>
        <a:p>
          <a:r>
            <a:rPr lang="en-US" dirty="0" smtClean="0">
              <a:latin typeface="Arial" pitchFamily="34" charset="0"/>
              <a:cs typeface="Arial" pitchFamily="34" charset="0"/>
            </a:rPr>
            <a:t>Conduct</a:t>
          </a:r>
          <a:endParaRPr lang="en-US" dirty="0">
            <a:latin typeface="Arial" pitchFamily="34" charset="0"/>
            <a:cs typeface="Arial" pitchFamily="34" charset="0"/>
          </a:endParaRPr>
        </a:p>
      </dgm:t>
    </dgm:pt>
    <dgm:pt modelId="{FE0F9DBC-5590-4CDA-BAF8-0742E01059AB}" type="parTrans" cxnId="{8E447E36-F3EB-4C69-931F-62972DB9341E}">
      <dgm:prSet/>
      <dgm:spPr/>
      <dgm:t>
        <a:bodyPr/>
        <a:lstStyle/>
        <a:p>
          <a:endParaRPr lang="en-US"/>
        </a:p>
      </dgm:t>
    </dgm:pt>
    <dgm:pt modelId="{9538C16D-C712-4F8B-946F-0F8CE0611339}" type="sibTrans" cxnId="{8E447E36-F3EB-4C69-931F-62972DB9341E}">
      <dgm:prSet/>
      <dgm:spPr/>
      <dgm:t>
        <a:bodyPr/>
        <a:lstStyle/>
        <a:p>
          <a:endParaRPr lang="en-US"/>
        </a:p>
      </dgm:t>
    </dgm:pt>
    <dgm:pt modelId="{1824AEEB-359C-4DEC-A029-354FB869AF62}">
      <dgm:prSet phldrT="[Text]"/>
      <dgm:spPr/>
      <dgm:t>
        <a:bodyPr/>
        <a:lstStyle/>
        <a:p>
          <a:r>
            <a:rPr lang="en-US" dirty="0" smtClean="0">
              <a:latin typeface="Arial" pitchFamily="34" charset="0"/>
              <a:cs typeface="Arial" pitchFamily="34" charset="0"/>
            </a:rPr>
            <a:t>Reflection</a:t>
          </a:r>
          <a:endParaRPr lang="en-US" dirty="0">
            <a:latin typeface="Arial" pitchFamily="34" charset="0"/>
            <a:cs typeface="Arial" pitchFamily="34" charset="0"/>
          </a:endParaRPr>
        </a:p>
      </dgm:t>
    </dgm:pt>
    <dgm:pt modelId="{C7302082-C79B-4CF3-97F1-689E6E947F6A}" type="parTrans" cxnId="{C4BA3466-964D-48D9-B044-0AEC5F535FC4}">
      <dgm:prSet/>
      <dgm:spPr/>
      <dgm:t>
        <a:bodyPr/>
        <a:lstStyle/>
        <a:p>
          <a:endParaRPr lang="en-US"/>
        </a:p>
      </dgm:t>
    </dgm:pt>
    <dgm:pt modelId="{02D4A41C-9B1B-45FA-8D6E-967638262F3B}" type="sibTrans" cxnId="{C4BA3466-964D-48D9-B044-0AEC5F535FC4}">
      <dgm:prSet/>
      <dgm:spPr/>
      <dgm:t>
        <a:bodyPr/>
        <a:lstStyle/>
        <a:p>
          <a:endParaRPr lang="en-US"/>
        </a:p>
      </dgm:t>
    </dgm:pt>
    <dgm:pt modelId="{21985C5E-A317-46A6-B6CF-9B671ABE4D51}">
      <dgm:prSet phldrT="[Text]"/>
      <dgm:spPr/>
      <dgm:t>
        <a:bodyPr/>
        <a:lstStyle/>
        <a:p>
          <a:r>
            <a:rPr lang="en-US" dirty="0" smtClean="0">
              <a:latin typeface="Arial" pitchFamily="34" charset="0"/>
              <a:cs typeface="Arial" pitchFamily="34" charset="0"/>
            </a:rPr>
            <a:t>MUST complete program</a:t>
          </a:r>
          <a:endParaRPr lang="en-US" dirty="0">
            <a:latin typeface="Arial" pitchFamily="34" charset="0"/>
            <a:cs typeface="Arial" pitchFamily="34" charset="0"/>
          </a:endParaRPr>
        </a:p>
      </dgm:t>
    </dgm:pt>
    <dgm:pt modelId="{CABF9030-899B-41F1-9B13-718A47054C35}" type="parTrans" cxnId="{A7204E0F-5D32-4E6A-8EA3-6BFA7B51C260}">
      <dgm:prSet/>
      <dgm:spPr/>
      <dgm:t>
        <a:bodyPr/>
        <a:lstStyle/>
        <a:p>
          <a:endParaRPr lang="en-US"/>
        </a:p>
      </dgm:t>
    </dgm:pt>
    <dgm:pt modelId="{93AD721E-6F7D-4623-8305-4DF6C9F85AEB}" type="sibTrans" cxnId="{A7204E0F-5D32-4E6A-8EA3-6BFA7B51C260}">
      <dgm:prSet/>
      <dgm:spPr/>
      <dgm:t>
        <a:bodyPr/>
        <a:lstStyle/>
        <a:p>
          <a:endParaRPr lang="en-US"/>
        </a:p>
      </dgm:t>
    </dgm:pt>
    <dgm:pt modelId="{664B7BF7-A164-4AE2-AF96-DF98F4161C46}">
      <dgm:prSet phldrT="[Text]"/>
      <dgm:spPr/>
      <dgm:t>
        <a:bodyPr/>
        <a:lstStyle/>
        <a:p>
          <a:r>
            <a:rPr lang="en-US" dirty="0" smtClean="0">
              <a:latin typeface="Arial" pitchFamily="34" charset="0"/>
              <a:cs typeface="Arial" pitchFamily="34" charset="0"/>
            </a:rPr>
            <a:t>MUST attend classes</a:t>
          </a:r>
          <a:endParaRPr lang="en-US" dirty="0">
            <a:latin typeface="Arial" pitchFamily="34" charset="0"/>
            <a:cs typeface="Arial" pitchFamily="34" charset="0"/>
          </a:endParaRPr>
        </a:p>
      </dgm:t>
    </dgm:pt>
    <dgm:pt modelId="{596781A0-EBE9-4266-AC62-2C9873C8963B}" type="parTrans" cxnId="{75BD41A2-3A5D-44CB-9201-2117BE8BC6AB}">
      <dgm:prSet/>
      <dgm:spPr/>
      <dgm:t>
        <a:bodyPr/>
        <a:lstStyle/>
        <a:p>
          <a:endParaRPr lang="en-US"/>
        </a:p>
      </dgm:t>
    </dgm:pt>
    <dgm:pt modelId="{50FD74C7-7052-4B5B-AC61-DFD548DA8B44}" type="sibTrans" cxnId="{75BD41A2-3A5D-44CB-9201-2117BE8BC6AB}">
      <dgm:prSet/>
      <dgm:spPr/>
      <dgm:t>
        <a:bodyPr/>
        <a:lstStyle/>
        <a:p>
          <a:endParaRPr lang="en-US"/>
        </a:p>
      </dgm:t>
    </dgm:pt>
    <dgm:pt modelId="{D09B534A-8D6B-4191-9EAF-E79302EB1E61}">
      <dgm:prSet phldrT="[Text]"/>
      <dgm:spPr/>
      <dgm:t>
        <a:bodyPr/>
        <a:lstStyle/>
        <a:p>
          <a:r>
            <a:rPr lang="en-US" dirty="0" smtClean="0">
              <a:latin typeface="Arial" pitchFamily="34" charset="0"/>
              <a:cs typeface="Arial" pitchFamily="34" charset="0"/>
            </a:rPr>
            <a:t>If you get a transcript, Ms. Jackson needs a copy</a:t>
          </a:r>
          <a:endParaRPr lang="en-US" dirty="0">
            <a:latin typeface="Arial" pitchFamily="34" charset="0"/>
            <a:cs typeface="Arial" pitchFamily="34" charset="0"/>
          </a:endParaRPr>
        </a:p>
      </dgm:t>
    </dgm:pt>
    <dgm:pt modelId="{4911E3FA-4DC8-4403-9290-3F5BDF415BDE}" type="parTrans" cxnId="{31528167-89C0-4A69-901D-BCD0575D0381}">
      <dgm:prSet/>
      <dgm:spPr/>
      <dgm:t>
        <a:bodyPr/>
        <a:lstStyle/>
        <a:p>
          <a:endParaRPr lang="en-US"/>
        </a:p>
      </dgm:t>
    </dgm:pt>
    <dgm:pt modelId="{A1969E85-43C7-4223-952C-862778B1DDD5}" type="sibTrans" cxnId="{31528167-89C0-4A69-901D-BCD0575D0381}">
      <dgm:prSet/>
      <dgm:spPr/>
      <dgm:t>
        <a:bodyPr/>
        <a:lstStyle/>
        <a:p>
          <a:endParaRPr lang="en-US"/>
        </a:p>
      </dgm:t>
    </dgm:pt>
    <dgm:pt modelId="{31CCE687-2ECA-475D-A545-9C6782C3D903}">
      <dgm:prSet phldrT="[Text]"/>
      <dgm:spPr/>
      <dgm:t>
        <a:bodyPr/>
        <a:lstStyle/>
        <a:p>
          <a:r>
            <a:rPr lang="en-US" dirty="0" smtClean="0">
              <a:latin typeface="Arial" pitchFamily="34" charset="0"/>
              <a:cs typeface="Arial" pitchFamily="34" charset="0"/>
            </a:rPr>
            <a:t>You must pass your classes</a:t>
          </a:r>
          <a:endParaRPr lang="en-US" dirty="0">
            <a:latin typeface="Arial" pitchFamily="34" charset="0"/>
            <a:cs typeface="Arial" pitchFamily="34" charset="0"/>
          </a:endParaRPr>
        </a:p>
      </dgm:t>
    </dgm:pt>
    <dgm:pt modelId="{2AF23E7D-EDEA-4678-975C-66BF4190C365}" type="parTrans" cxnId="{53B31D58-14A4-449D-B4E4-1B41A41DD353}">
      <dgm:prSet/>
      <dgm:spPr/>
      <dgm:t>
        <a:bodyPr/>
        <a:lstStyle/>
        <a:p>
          <a:endParaRPr lang="en-US"/>
        </a:p>
      </dgm:t>
    </dgm:pt>
    <dgm:pt modelId="{C00CE025-81C7-4BF1-8449-61BBC56B78B0}" type="sibTrans" cxnId="{53B31D58-14A4-449D-B4E4-1B41A41DD353}">
      <dgm:prSet/>
      <dgm:spPr/>
      <dgm:t>
        <a:bodyPr/>
        <a:lstStyle/>
        <a:p>
          <a:endParaRPr lang="en-US"/>
        </a:p>
      </dgm:t>
    </dgm:pt>
    <dgm:pt modelId="{02E51E8D-49A3-405C-AF68-E8B9B3B08199}">
      <dgm:prSet phldrT="[Text]"/>
      <dgm:spPr/>
      <dgm:t>
        <a:bodyPr/>
        <a:lstStyle/>
        <a:p>
          <a:r>
            <a:rPr lang="en-US" dirty="0" smtClean="0">
              <a:latin typeface="Arial" pitchFamily="34" charset="0"/>
              <a:cs typeface="Arial" pitchFamily="34" charset="0"/>
            </a:rPr>
            <a:t>Positive reviews from program director, faculty and staff</a:t>
          </a:r>
          <a:endParaRPr lang="en-US" dirty="0">
            <a:latin typeface="Arial" pitchFamily="34" charset="0"/>
            <a:cs typeface="Arial" pitchFamily="34" charset="0"/>
          </a:endParaRPr>
        </a:p>
      </dgm:t>
    </dgm:pt>
    <dgm:pt modelId="{833E5D87-38D5-4A4F-A312-8C1DA2EE1757}" type="parTrans" cxnId="{3260F804-144B-4CF1-981B-CD0CB3D3D036}">
      <dgm:prSet/>
      <dgm:spPr/>
      <dgm:t>
        <a:bodyPr/>
        <a:lstStyle/>
        <a:p>
          <a:endParaRPr lang="en-US"/>
        </a:p>
      </dgm:t>
    </dgm:pt>
    <dgm:pt modelId="{40E70B9A-8A4C-47F1-92B9-DEEFBF1BDCBC}" type="sibTrans" cxnId="{3260F804-144B-4CF1-981B-CD0CB3D3D036}">
      <dgm:prSet/>
      <dgm:spPr/>
      <dgm:t>
        <a:bodyPr/>
        <a:lstStyle/>
        <a:p>
          <a:endParaRPr lang="en-US"/>
        </a:p>
      </dgm:t>
    </dgm:pt>
    <dgm:pt modelId="{DCE76FA7-144A-48AE-8906-933349E0B805}">
      <dgm:prSet phldrT="[Text]"/>
      <dgm:spPr/>
      <dgm:t>
        <a:bodyPr/>
        <a:lstStyle/>
        <a:p>
          <a:r>
            <a:rPr lang="en-US" dirty="0" smtClean="0">
              <a:latin typeface="Arial" pitchFamily="34" charset="0"/>
              <a:cs typeface="Arial" pitchFamily="34" charset="0"/>
            </a:rPr>
            <a:t>MANDATORY attendance at one-day debrief and refection session in August</a:t>
          </a:r>
          <a:endParaRPr lang="en-US" dirty="0">
            <a:latin typeface="Arial" pitchFamily="34" charset="0"/>
            <a:cs typeface="Arial" pitchFamily="34" charset="0"/>
          </a:endParaRPr>
        </a:p>
      </dgm:t>
    </dgm:pt>
    <dgm:pt modelId="{04D471E6-9851-4574-843E-FAEA399DA22B}" type="parTrans" cxnId="{107E5FD2-1691-468D-9374-F5DF08CF5679}">
      <dgm:prSet/>
      <dgm:spPr/>
      <dgm:t>
        <a:bodyPr/>
        <a:lstStyle/>
        <a:p>
          <a:endParaRPr lang="en-US"/>
        </a:p>
      </dgm:t>
    </dgm:pt>
    <dgm:pt modelId="{B1561409-81D8-43B0-AF1B-0CD1F0AA12AC}" type="sibTrans" cxnId="{107E5FD2-1691-468D-9374-F5DF08CF5679}">
      <dgm:prSet/>
      <dgm:spPr/>
      <dgm:t>
        <a:bodyPr/>
        <a:lstStyle/>
        <a:p>
          <a:endParaRPr lang="en-US"/>
        </a:p>
      </dgm:t>
    </dgm:pt>
    <dgm:pt modelId="{F42259CB-078F-4722-AC31-E0722F2D2861}" type="pres">
      <dgm:prSet presAssocID="{77893030-BAAA-40DF-9263-A161011009E5}" presName="Name0" presStyleCnt="0">
        <dgm:presLayoutVars>
          <dgm:dir/>
          <dgm:animLvl val="lvl"/>
          <dgm:resizeHandles val="exact"/>
        </dgm:presLayoutVars>
      </dgm:prSet>
      <dgm:spPr/>
      <dgm:t>
        <a:bodyPr/>
        <a:lstStyle/>
        <a:p>
          <a:endParaRPr lang="en-US"/>
        </a:p>
      </dgm:t>
    </dgm:pt>
    <dgm:pt modelId="{A43F7B56-A7A2-4780-9620-5B9CD712FAFF}" type="pres">
      <dgm:prSet presAssocID="{D83B3FE8-108D-4994-B198-057092ECB0D1}" presName="composite" presStyleCnt="0"/>
      <dgm:spPr/>
    </dgm:pt>
    <dgm:pt modelId="{5E81AA28-4FC6-4F21-86E8-0B4DD7BCBB47}" type="pres">
      <dgm:prSet presAssocID="{D83B3FE8-108D-4994-B198-057092ECB0D1}" presName="parTx" presStyleLbl="alignNode1" presStyleIdx="0" presStyleCnt="4">
        <dgm:presLayoutVars>
          <dgm:chMax val="0"/>
          <dgm:chPref val="0"/>
          <dgm:bulletEnabled val="1"/>
        </dgm:presLayoutVars>
      </dgm:prSet>
      <dgm:spPr/>
      <dgm:t>
        <a:bodyPr/>
        <a:lstStyle/>
        <a:p>
          <a:endParaRPr lang="en-US"/>
        </a:p>
      </dgm:t>
    </dgm:pt>
    <dgm:pt modelId="{395371A8-36F5-424C-9928-BDCB5EA973F2}" type="pres">
      <dgm:prSet presAssocID="{D83B3FE8-108D-4994-B198-057092ECB0D1}" presName="desTx" presStyleLbl="alignAccFollowNode1" presStyleIdx="0" presStyleCnt="4">
        <dgm:presLayoutVars>
          <dgm:bulletEnabled val="1"/>
        </dgm:presLayoutVars>
      </dgm:prSet>
      <dgm:spPr/>
      <dgm:t>
        <a:bodyPr/>
        <a:lstStyle/>
        <a:p>
          <a:endParaRPr lang="en-US"/>
        </a:p>
      </dgm:t>
    </dgm:pt>
    <dgm:pt modelId="{3D8EFD49-A61B-481F-ADC2-0A1D53C94DCA}" type="pres">
      <dgm:prSet presAssocID="{2358F1DC-115C-4EC6-A090-2D8E74C844FA}" presName="space" presStyleCnt="0"/>
      <dgm:spPr/>
    </dgm:pt>
    <dgm:pt modelId="{100F7D60-D2B9-43E1-B4F6-3F0108789175}" type="pres">
      <dgm:prSet presAssocID="{31C6A29E-4ADA-454E-8048-B2B1402CCE8F}" presName="composite" presStyleCnt="0"/>
      <dgm:spPr/>
    </dgm:pt>
    <dgm:pt modelId="{F33D62BB-1904-427F-9296-703247F5DC56}" type="pres">
      <dgm:prSet presAssocID="{31C6A29E-4ADA-454E-8048-B2B1402CCE8F}" presName="parTx" presStyleLbl="alignNode1" presStyleIdx="1" presStyleCnt="4">
        <dgm:presLayoutVars>
          <dgm:chMax val="0"/>
          <dgm:chPref val="0"/>
          <dgm:bulletEnabled val="1"/>
        </dgm:presLayoutVars>
      </dgm:prSet>
      <dgm:spPr/>
      <dgm:t>
        <a:bodyPr/>
        <a:lstStyle/>
        <a:p>
          <a:endParaRPr lang="en-US"/>
        </a:p>
      </dgm:t>
    </dgm:pt>
    <dgm:pt modelId="{3AECC635-E5DE-409A-B2E8-AD3F5425C4D5}" type="pres">
      <dgm:prSet presAssocID="{31C6A29E-4ADA-454E-8048-B2B1402CCE8F}" presName="desTx" presStyleLbl="alignAccFollowNode1" presStyleIdx="1" presStyleCnt="4">
        <dgm:presLayoutVars>
          <dgm:bulletEnabled val="1"/>
        </dgm:presLayoutVars>
      </dgm:prSet>
      <dgm:spPr/>
      <dgm:t>
        <a:bodyPr/>
        <a:lstStyle/>
        <a:p>
          <a:endParaRPr lang="en-US"/>
        </a:p>
      </dgm:t>
    </dgm:pt>
    <dgm:pt modelId="{AA22C345-AB5B-44F6-B081-C8DE447468E0}" type="pres">
      <dgm:prSet presAssocID="{C09B8151-06DB-45E5-89AA-B452E419B9DE}" presName="space" presStyleCnt="0"/>
      <dgm:spPr/>
    </dgm:pt>
    <dgm:pt modelId="{57B7E79E-DC7D-43F9-9381-32D9FDD611F3}" type="pres">
      <dgm:prSet presAssocID="{0D8814C9-B1E7-48EA-8839-8E58B0993158}" presName="composite" presStyleCnt="0"/>
      <dgm:spPr/>
    </dgm:pt>
    <dgm:pt modelId="{73D4E4BB-2067-48BB-B034-3C8FBFBF1A29}" type="pres">
      <dgm:prSet presAssocID="{0D8814C9-B1E7-48EA-8839-8E58B0993158}" presName="parTx" presStyleLbl="alignNode1" presStyleIdx="2" presStyleCnt="4">
        <dgm:presLayoutVars>
          <dgm:chMax val="0"/>
          <dgm:chPref val="0"/>
          <dgm:bulletEnabled val="1"/>
        </dgm:presLayoutVars>
      </dgm:prSet>
      <dgm:spPr/>
      <dgm:t>
        <a:bodyPr/>
        <a:lstStyle/>
        <a:p>
          <a:endParaRPr lang="en-US"/>
        </a:p>
      </dgm:t>
    </dgm:pt>
    <dgm:pt modelId="{A8DAC4E0-CB8B-41CF-AFC9-3D11FB150C96}" type="pres">
      <dgm:prSet presAssocID="{0D8814C9-B1E7-48EA-8839-8E58B0993158}" presName="desTx" presStyleLbl="alignAccFollowNode1" presStyleIdx="2" presStyleCnt="4">
        <dgm:presLayoutVars>
          <dgm:bulletEnabled val="1"/>
        </dgm:presLayoutVars>
      </dgm:prSet>
      <dgm:spPr/>
      <dgm:t>
        <a:bodyPr/>
        <a:lstStyle/>
        <a:p>
          <a:endParaRPr lang="en-US"/>
        </a:p>
      </dgm:t>
    </dgm:pt>
    <dgm:pt modelId="{EC070353-444A-4931-AF5A-96B51EB2B2D8}" type="pres">
      <dgm:prSet presAssocID="{9538C16D-C712-4F8B-946F-0F8CE0611339}" presName="space" presStyleCnt="0"/>
      <dgm:spPr/>
    </dgm:pt>
    <dgm:pt modelId="{B04D750B-4D2A-4FFA-B756-BAA57CB6894C}" type="pres">
      <dgm:prSet presAssocID="{1824AEEB-359C-4DEC-A029-354FB869AF62}" presName="composite" presStyleCnt="0"/>
      <dgm:spPr/>
    </dgm:pt>
    <dgm:pt modelId="{B3217880-5923-487E-B160-D225F9A4B7A4}" type="pres">
      <dgm:prSet presAssocID="{1824AEEB-359C-4DEC-A029-354FB869AF62}" presName="parTx" presStyleLbl="alignNode1" presStyleIdx="3" presStyleCnt="4">
        <dgm:presLayoutVars>
          <dgm:chMax val="0"/>
          <dgm:chPref val="0"/>
          <dgm:bulletEnabled val="1"/>
        </dgm:presLayoutVars>
      </dgm:prSet>
      <dgm:spPr/>
      <dgm:t>
        <a:bodyPr/>
        <a:lstStyle/>
        <a:p>
          <a:endParaRPr lang="en-US"/>
        </a:p>
      </dgm:t>
    </dgm:pt>
    <dgm:pt modelId="{92B16DD2-BCF2-4F57-B623-7B49DF2B0917}" type="pres">
      <dgm:prSet presAssocID="{1824AEEB-359C-4DEC-A029-354FB869AF62}" presName="desTx" presStyleLbl="alignAccFollowNode1" presStyleIdx="3" presStyleCnt="4">
        <dgm:presLayoutVars>
          <dgm:bulletEnabled val="1"/>
        </dgm:presLayoutVars>
      </dgm:prSet>
      <dgm:spPr/>
      <dgm:t>
        <a:bodyPr/>
        <a:lstStyle/>
        <a:p>
          <a:endParaRPr lang="en-US"/>
        </a:p>
      </dgm:t>
    </dgm:pt>
  </dgm:ptLst>
  <dgm:cxnLst>
    <dgm:cxn modelId="{096E0917-BAC8-4487-99E9-70ABC041BEE6}" type="presOf" srcId="{31C6A29E-4ADA-454E-8048-B2B1402CCE8F}" destId="{F33D62BB-1904-427F-9296-703247F5DC56}" srcOrd="0" destOrd="0" presId="urn:microsoft.com/office/officeart/2005/8/layout/hList1"/>
    <dgm:cxn modelId="{1360617F-3B23-4B5B-99F0-88800BAA87E0}" type="presOf" srcId="{0D8814C9-B1E7-48EA-8839-8E58B0993158}" destId="{73D4E4BB-2067-48BB-B034-3C8FBFBF1A29}" srcOrd="0" destOrd="0" presId="urn:microsoft.com/office/officeart/2005/8/layout/hList1"/>
    <dgm:cxn modelId="{107E5FD2-1691-468D-9374-F5DF08CF5679}" srcId="{1824AEEB-359C-4DEC-A029-354FB869AF62}" destId="{DCE76FA7-144A-48AE-8906-933349E0B805}" srcOrd="0" destOrd="0" parTransId="{04D471E6-9851-4574-843E-FAEA399DA22B}" sibTransId="{B1561409-81D8-43B0-AF1B-0CD1F0AA12AC}"/>
    <dgm:cxn modelId="{8E447E36-F3EB-4C69-931F-62972DB9341E}" srcId="{77893030-BAAA-40DF-9263-A161011009E5}" destId="{0D8814C9-B1E7-48EA-8839-8E58B0993158}" srcOrd="2" destOrd="0" parTransId="{FE0F9DBC-5590-4CDA-BAF8-0742E01059AB}" sibTransId="{9538C16D-C712-4F8B-946F-0F8CE0611339}"/>
    <dgm:cxn modelId="{31528167-89C0-4A69-901D-BCD0575D0381}" srcId="{31C6A29E-4ADA-454E-8048-B2B1402CCE8F}" destId="{D09B534A-8D6B-4191-9EAF-E79302EB1E61}" srcOrd="0" destOrd="0" parTransId="{4911E3FA-4DC8-4403-9290-3F5BDF415BDE}" sibTransId="{A1969E85-43C7-4223-952C-862778B1DDD5}"/>
    <dgm:cxn modelId="{4569B5C6-9F39-4F17-8518-5B7B07D52747}" srcId="{77893030-BAAA-40DF-9263-A161011009E5}" destId="{31C6A29E-4ADA-454E-8048-B2B1402CCE8F}" srcOrd="1" destOrd="0" parTransId="{D54C4F30-5749-4CAC-AB51-576191B7879E}" sibTransId="{C09B8151-06DB-45E5-89AA-B452E419B9DE}"/>
    <dgm:cxn modelId="{C4BA3466-964D-48D9-B044-0AEC5F535FC4}" srcId="{77893030-BAAA-40DF-9263-A161011009E5}" destId="{1824AEEB-359C-4DEC-A029-354FB869AF62}" srcOrd="3" destOrd="0" parTransId="{C7302082-C79B-4CF3-97F1-689E6E947F6A}" sibTransId="{02D4A41C-9B1B-45FA-8D6E-967638262F3B}"/>
    <dgm:cxn modelId="{F48278E9-4DFB-46E2-8C4A-A9D5375EE21F}" type="presOf" srcId="{77893030-BAAA-40DF-9263-A161011009E5}" destId="{F42259CB-078F-4722-AC31-E0722F2D2861}" srcOrd="0" destOrd="0" presId="urn:microsoft.com/office/officeart/2005/8/layout/hList1"/>
    <dgm:cxn modelId="{75BD41A2-3A5D-44CB-9201-2117BE8BC6AB}" srcId="{D83B3FE8-108D-4994-B198-057092ECB0D1}" destId="{664B7BF7-A164-4AE2-AF96-DF98F4161C46}" srcOrd="1" destOrd="0" parTransId="{596781A0-EBE9-4266-AC62-2C9873C8963B}" sibTransId="{50FD74C7-7052-4B5B-AC61-DFD548DA8B44}"/>
    <dgm:cxn modelId="{92CF2451-7B30-415D-AF23-2D920C69B694}" type="presOf" srcId="{D09B534A-8D6B-4191-9EAF-E79302EB1E61}" destId="{3AECC635-E5DE-409A-B2E8-AD3F5425C4D5}" srcOrd="0" destOrd="0" presId="urn:microsoft.com/office/officeart/2005/8/layout/hList1"/>
    <dgm:cxn modelId="{9CEFEC40-8197-4656-9B3C-4FFC6D8AA1BE}" srcId="{77893030-BAAA-40DF-9263-A161011009E5}" destId="{D83B3FE8-108D-4994-B198-057092ECB0D1}" srcOrd="0" destOrd="0" parTransId="{76109E91-DBE4-4868-B220-1DD5DDC19240}" sibTransId="{2358F1DC-115C-4EC6-A090-2D8E74C844FA}"/>
    <dgm:cxn modelId="{53B31D58-14A4-449D-B4E4-1B41A41DD353}" srcId="{31C6A29E-4ADA-454E-8048-B2B1402CCE8F}" destId="{31CCE687-2ECA-475D-A545-9C6782C3D903}" srcOrd="1" destOrd="0" parTransId="{2AF23E7D-EDEA-4678-975C-66BF4190C365}" sibTransId="{C00CE025-81C7-4BF1-8449-61BBC56B78B0}"/>
    <dgm:cxn modelId="{7633CDBE-4348-4253-90B1-BE51A87B37EB}" type="presOf" srcId="{31CCE687-2ECA-475D-A545-9C6782C3D903}" destId="{3AECC635-E5DE-409A-B2E8-AD3F5425C4D5}" srcOrd="0" destOrd="1" presId="urn:microsoft.com/office/officeart/2005/8/layout/hList1"/>
    <dgm:cxn modelId="{10FA1A08-CAF7-4AD9-A956-379BD12E1712}" type="presOf" srcId="{02E51E8D-49A3-405C-AF68-E8B9B3B08199}" destId="{A8DAC4E0-CB8B-41CF-AFC9-3D11FB150C96}" srcOrd="0" destOrd="0" presId="urn:microsoft.com/office/officeart/2005/8/layout/hList1"/>
    <dgm:cxn modelId="{84EF5202-9E66-4F06-92B6-97B69B297482}" type="presOf" srcId="{DCE76FA7-144A-48AE-8906-933349E0B805}" destId="{92B16DD2-BCF2-4F57-B623-7B49DF2B0917}" srcOrd="0" destOrd="0" presId="urn:microsoft.com/office/officeart/2005/8/layout/hList1"/>
    <dgm:cxn modelId="{FB055FFB-E4D1-4127-9796-5BC3740919B6}" type="presOf" srcId="{1824AEEB-359C-4DEC-A029-354FB869AF62}" destId="{B3217880-5923-487E-B160-D225F9A4B7A4}" srcOrd="0" destOrd="0" presId="urn:microsoft.com/office/officeart/2005/8/layout/hList1"/>
    <dgm:cxn modelId="{904EBE89-C2BA-46C3-9B2F-9E52ECA54518}" type="presOf" srcId="{D83B3FE8-108D-4994-B198-057092ECB0D1}" destId="{5E81AA28-4FC6-4F21-86E8-0B4DD7BCBB47}" srcOrd="0" destOrd="0" presId="urn:microsoft.com/office/officeart/2005/8/layout/hList1"/>
    <dgm:cxn modelId="{7556C0E6-45E1-4134-AF0B-5F088E1524BC}" type="presOf" srcId="{21985C5E-A317-46A6-B6CF-9B671ABE4D51}" destId="{395371A8-36F5-424C-9928-BDCB5EA973F2}" srcOrd="0" destOrd="0" presId="urn:microsoft.com/office/officeart/2005/8/layout/hList1"/>
    <dgm:cxn modelId="{A7204E0F-5D32-4E6A-8EA3-6BFA7B51C260}" srcId="{D83B3FE8-108D-4994-B198-057092ECB0D1}" destId="{21985C5E-A317-46A6-B6CF-9B671ABE4D51}" srcOrd="0" destOrd="0" parTransId="{CABF9030-899B-41F1-9B13-718A47054C35}" sibTransId="{93AD721E-6F7D-4623-8305-4DF6C9F85AEB}"/>
    <dgm:cxn modelId="{3566CD2D-F3AC-4991-B278-2A3853DDE0D9}" type="presOf" srcId="{664B7BF7-A164-4AE2-AF96-DF98F4161C46}" destId="{395371A8-36F5-424C-9928-BDCB5EA973F2}" srcOrd="0" destOrd="1" presId="urn:microsoft.com/office/officeart/2005/8/layout/hList1"/>
    <dgm:cxn modelId="{3260F804-144B-4CF1-981B-CD0CB3D3D036}" srcId="{0D8814C9-B1E7-48EA-8839-8E58B0993158}" destId="{02E51E8D-49A3-405C-AF68-E8B9B3B08199}" srcOrd="0" destOrd="0" parTransId="{833E5D87-38D5-4A4F-A312-8C1DA2EE1757}" sibTransId="{40E70B9A-8A4C-47F1-92B9-DEEFBF1BDCBC}"/>
    <dgm:cxn modelId="{055A7A54-BA16-4AB0-98A4-4CEDED2A2735}" type="presParOf" srcId="{F42259CB-078F-4722-AC31-E0722F2D2861}" destId="{A43F7B56-A7A2-4780-9620-5B9CD712FAFF}" srcOrd="0" destOrd="0" presId="urn:microsoft.com/office/officeart/2005/8/layout/hList1"/>
    <dgm:cxn modelId="{51D4D96D-C170-4FBC-B3F8-DF25B797B05F}" type="presParOf" srcId="{A43F7B56-A7A2-4780-9620-5B9CD712FAFF}" destId="{5E81AA28-4FC6-4F21-86E8-0B4DD7BCBB47}" srcOrd="0" destOrd="0" presId="urn:microsoft.com/office/officeart/2005/8/layout/hList1"/>
    <dgm:cxn modelId="{D93AF464-0A03-4998-B4CB-37E87198B185}" type="presParOf" srcId="{A43F7B56-A7A2-4780-9620-5B9CD712FAFF}" destId="{395371A8-36F5-424C-9928-BDCB5EA973F2}" srcOrd="1" destOrd="0" presId="urn:microsoft.com/office/officeart/2005/8/layout/hList1"/>
    <dgm:cxn modelId="{4D359F26-E845-4DB0-9A57-B82DEEE86B3C}" type="presParOf" srcId="{F42259CB-078F-4722-AC31-E0722F2D2861}" destId="{3D8EFD49-A61B-481F-ADC2-0A1D53C94DCA}" srcOrd="1" destOrd="0" presId="urn:microsoft.com/office/officeart/2005/8/layout/hList1"/>
    <dgm:cxn modelId="{A9045148-0748-4B77-B637-DACA09930CC1}" type="presParOf" srcId="{F42259CB-078F-4722-AC31-E0722F2D2861}" destId="{100F7D60-D2B9-43E1-B4F6-3F0108789175}" srcOrd="2" destOrd="0" presId="urn:microsoft.com/office/officeart/2005/8/layout/hList1"/>
    <dgm:cxn modelId="{78876614-6471-456D-96EA-E1A3D1949D63}" type="presParOf" srcId="{100F7D60-D2B9-43E1-B4F6-3F0108789175}" destId="{F33D62BB-1904-427F-9296-703247F5DC56}" srcOrd="0" destOrd="0" presId="urn:microsoft.com/office/officeart/2005/8/layout/hList1"/>
    <dgm:cxn modelId="{5BCA2DBB-E6D8-4E43-B602-8022A29B9D95}" type="presParOf" srcId="{100F7D60-D2B9-43E1-B4F6-3F0108789175}" destId="{3AECC635-E5DE-409A-B2E8-AD3F5425C4D5}" srcOrd="1" destOrd="0" presId="urn:microsoft.com/office/officeart/2005/8/layout/hList1"/>
    <dgm:cxn modelId="{4CA2F42D-0131-4C5D-A211-E40E61C738F5}" type="presParOf" srcId="{F42259CB-078F-4722-AC31-E0722F2D2861}" destId="{AA22C345-AB5B-44F6-B081-C8DE447468E0}" srcOrd="3" destOrd="0" presId="urn:microsoft.com/office/officeart/2005/8/layout/hList1"/>
    <dgm:cxn modelId="{A6500DDA-326A-495F-B2AA-EAA9F176AA9F}" type="presParOf" srcId="{F42259CB-078F-4722-AC31-E0722F2D2861}" destId="{57B7E79E-DC7D-43F9-9381-32D9FDD611F3}" srcOrd="4" destOrd="0" presId="urn:microsoft.com/office/officeart/2005/8/layout/hList1"/>
    <dgm:cxn modelId="{5A0D7DE7-4FC8-42A5-82D8-C92FD9302D20}" type="presParOf" srcId="{57B7E79E-DC7D-43F9-9381-32D9FDD611F3}" destId="{73D4E4BB-2067-48BB-B034-3C8FBFBF1A29}" srcOrd="0" destOrd="0" presId="urn:microsoft.com/office/officeart/2005/8/layout/hList1"/>
    <dgm:cxn modelId="{EBC7D052-B5D9-4AFC-B1C3-56600A221B5B}" type="presParOf" srcId="{57B7E79E-DC7D-43F9-9381-32D9FDD611F3}" destId="{A8DAC4E0-CB8B-41CF-AFC9-3D11FB150C96}" srcOrd="1" destOrd="0" presId="urn:microsoft.com/office/officeart/2005/8/layout/hList1"/>
    <dgm:cxn modelId="{BE1FA896-9BA8-408F-B0F8-81EB69B7CFB6}" type="presParOf" srcId="{F42259CB-078F-4722-AC31-E0722F2D2861}" destId="{EC070353-444A-4931-AF5A-96B51EB2B2D8}" srcOrd="5" destOrd="0" presId="urn:microsoft.com/office/officeart/2005/8/layout/hList1"/>
    <dgm:cxn modelId="{04911CD3-DA9E-44D5-B796-97399DDD32C2}" type="presParOf" srcId="{F42259CB-078F-4722-AC31-E0722F2D2861}" destId="{B04D750B-4D2A-4FFA-B756-BAA57CB6894C}" srcOrd="6" destOrd="0" presId="urn:microsoft.com/office/officeart/2005/8/layout/hList1"/>
    <dgm:cxn modelId="{74447DBC-E45A-47E2-A0E5-BE2CCCF23716}" type="presParOf" srcId="{B04D750B-4D2A-4FFA-B756-BAA57CB6894C}" destId="{B3217880-5923-487E-B160-D225F9A4B7A4}" srcOrd="0" destOrd="0" presId="urn:microsoft.com/office/officeart/2005/8/layout/hList1"/>
    <dgm:cxn modelId="{85572AD0-7F8B-4D04-861F-27A53662B116}" type="presParOf" srcId="{B04D750B-4D2A-4FFA-B756-BAA57CB6894C}" destId="{92B16DD2-BCF2-4F57-B623-7B49DF2B091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DFC280C-0062-4BD9-9C69-03CCA47DD482}" type="doc">
      <dgm:prSet loTypeId="urn:microsoft.com/office/officeart/2005/8/layout/chevron1" loCatId="process" qsTypeId="urn:microsoft.com/office/officeart/2005/8/quickstyle/simple1" qsCatId="simple" csTypeId="urn:microsoft.com/office/officeart/2005/8/colors/accent1_2" csCatId="accent1" phldr="1"/>
      <dgm:spPr/>
    </dgm:pt>
    <dgm:pt modelId="{CD971E86-BBB6-4D32-82A1-AA6B04DCB1EF}">
      <dgm:prSet phldrT="[Text]"/>
      <dgm:spPr/>
      <dgm:t>
        <a:bodyPr/>
        <a:lstStyle/>
        <a:p>
          <a:r>
            <a:rPr lang="en-US" dirty="0" smtClean="0">
              <a:latin typeface="Arial" pitchFamily="34" charset="0"/>
              <a:cs typeface="Arial" pitchFamily="34" charset="0"/>
            </a:rPr>
            <a:t>Call Ms. Jackson back</a:t>
          </a:r>
          <a:endParaRPr lang="en-US" dirty="0">
            <a:latin typeface="Arial" pitchFamily="34" charset="0"/>
            <a:cs typeface="Arial" pitchFamily="34" charset="0"/>
          </a:endParaRPr>
        </a:p>
      </dgm:t>
    </dgm:pt>
    <dgm:pt modelId="{9641AD19-CC4D-4150-B0E9-5BB27D893F49}" type="parTrans" cxnId="{68C23417-1E5A-4DC7-8E38-81F8C872F40F}">
      <dgm:prSet/>
      <dgm:spPr/>
      <dgm:t>
        <a:bodyPr/>
        <a:lstStyle/>
        <a:p>
          <a:endParaRPr lang="en-US"/>
        </a:p>
      </dgm:t>
    </dgm:pt>
    <dgm:pt modelId="{41297D66-05F7-4F31-B2EF-18A4ADDEBA7B}" type="sibTrans" cxnId="{68C23417-1E5A-4DC7-8E38-81F8C872F40F}">
      <dgm:prSet/>
      <dgm:spPr/>
      <dgm:t>
        <a:bodyPr/>
        <a:lstStyle/>
        <a:p>
          <a:endParaRPr lang="en-US"/>
        </a:p>
      </dgm:t>
    </dgm:pt>
    <dgm:pt modelId="{13879A07-65F3-494C-8B91-8A62F7D6BCC9}">
      <dgm:prSet phldrT="[Text]"/>
      <dgm:spPr/>
      <dgm:t>
        <a:bodyPr/>
        <a:lstStyle/>
        <a:p>
          <a:r>
            <a:rPr lang="en-US" dirty="0" smtClean="0">
              <a:latin typeface="Arial" pitchFamily="34" charset="0"/>
              <a:cs typeface="Arial" pitchFamily="34" charset="0"/>
            </a:rPr>
            <a:t>Call Ms. Jackson first</a:t>
          </a:r>
          <a:endParaRPr lang="en-US" dirty="0">
            <a:latin typeface="Arial" pitchFamily="34" charset="0"/>
            <a:cs typeface="Arial" pitchFamily="34" charset="0"/>
          </a:endParaRPr>
        </a:p>
      </dgm:t>
    </dgm:pt>
    <dgm:pt modelId="{30F6617F-B791-4D40-90E1-378ABE7C57BB}" type="parTrans" cxnId="{66737781-483E-4DB6-B6C6-6F7DDA4A13AE}">
      <dgm:prSet/>
      <dgm:spPr/>
      <dgm:t>
        <a:bodyPr/>
        <a:lstStyle/>
        <a:p>
          <a:endParaRPr lang="en-US"/>
        </a:p>
      </dgm:t>
    </dgm:pt>
    <dgm:pt modelId="{11DCA2AF-C92C-4521-BCF9-359A750E9D17}" type="sibTrans" cxnId="{66737781-483E-4DB6-B6C6-6F7DDA4A13AE}">
      <dgm:prSet/>
      <dgm:spPr/>
      <dgm:t>
        <a:bodyPr/>
        <a:lstStyle/>
        <a:p>
          <a:endParaRPr lang="en-US"/>
        </a:p>
      </dgm:t>
    </dgm:pt>
    <dgm:pt modelId="{3C909A0D-BD93-4EF4-BEFD-A6F052BFAF2A}">
      <dgm:prSet phldrT="[Text]"/>
      <dgm:spPr/>
      <dgm:t>
        <a:bodyPr/>
        <a:lstStyle/>
        <a:p>
          <a:r>
            <a:rPr lang="en-US" dirty="0" smtClean="0">
              <a:latin typeface="Arial" pitchFamily="34" charset="0"/>
              <a:cs typeface="Arial" pitchFamily="34" charset="0"/>
            </a:rPr>
            <a:t>Call HOME!!!</a:t>
          </a:r>
          <a:endParaRPr lang="en-US" dirty="0">
            <a:latin typeface="Arial" pitchFamily="34" charset="0"/>
            <a:cs typeface="Arial" pitchFamily="34" charset="0"/>
          </a:endParaRPr>
        </a:p>
      </dgm:t>
    </dgm:pt>
    <dgm:pt modelId="{AA2EB313-2E83-4F2E-9E01-07DBA92B8B58}" type="parTrans" cxnId="{DA4BA67F-126A-4C3B-9351-67ACB76C971C}">
      <dgm:prSet/>
      <dgm:spPr/>
      <dgm:t>
        <a:bodyPr/>
        <a:lstStyle/>
        <a:p>
          <a:endParaRPr lang="en-US"/>
        </a:p>
      </dgm:t>
    </dgm:pt>
    <dgm:pt modelId="{97058F9F-F3FA-456E-BD1A-580DBCF0D70E}" type="sibTrans" cxnId="{DA4BA67F-126A-4C3B-9351-67ACB76C971C}">
      <dgm:prSet/>
      <dgm:spPr/>
      <dgm:t>
        <a:bodyPr/>
        <a:lstStyle/>
        <a:p>
          <a:endParaRPr lang="en-US"/>
        </a:p>
      </dgm:t>
    </dgm:pt>
    <dgm:pt modelId="{F2F06849-5990-45D4-A4BA-8B3AF570A997}" type="pres">
      <dgm:prSet presAssocID="{3DFC280C-0062-4BD9-9C69-03CCA47DD482}" presName="Name0" presStyleCnt="0">
        <dgm:presLayoutVars>
          <dgm:dir/>
          <dgm:animLvl val="lvl"/>
          <dgm:resizeHandles val="exact"/>
        </dgm:presLayoutVars>
      </dgm:prSet>
      <dgm:spPr/>
    </dgm:pt>
    <dgm:pt modelId="{4976DF56-E091-498C-9072-6648442C4131}" type="pres">
      <dgm:prSet presAssocID="{CD971E86-BBB6-4D32-82A1-AA6B04DCB1EF}" presName="parTxOnly" presStyleLbl="node1" presStyleIdx="0" presStyleCnt="3">
        <dgm:presLayoutVars>
          <dgm:chMax val="0"/>
          <dgm:chPref val="0"/>
          <dgm:bulletEnabled val="1"/>
        </dgm:presLayoutVars>
      </dgm:prSet>
      <dgm:spPr/>
      <dgm:t>
        <a:bodyPr/>
        <a:lstStyle/>
        <a:p>
          <a:endParaRPr lang="en-US"/>
        </a:p>
      </dgm:t>
    </dgm:pt>
    <dgm:pt modelId="{88E7B329-113D-4136-A876-D70495014582}" type="pres">
      <dgm:prSet presAssocID="{41297D66-05F7-4F31-B2EF-18A4ADDEBA7B}" presName="parTxOnlySpace" presStyleCnt="0"/>
      <dgm:spPr/>
    </dgm:pt>
    <dgm:pt modelId="{183951E8-9EA0-44CC-BBC6-081830A9008B}" type="pres">
      <dgm:prSet presAssocID="{13879A07-65F3-494C-8B91-8A62F7D6BCC9}" presName="parTxOnly" presStyleLbl="node1" presStyleIdx="1" presStyleCnt="3">
        <dgm:presLayoutVars>
          <dgm:chMax val="0"/>
          <dgm:chPref val="0"/>
          <dgm:bulletEnabled val="1"/>
        </dgm:presLayoutVars>
      </dgm:prSet>
      <dgm:spPr/>
      <dgm:t>
        <a:bodyPr/>
        <a:lstStyle/>
        <a:p>
          <a:endParaRPr lang="en-US"/>
        </a:p>
      </dgm:t>
    </dgm:pt>
    <dgm:pt modelId="{AC153AB1-FBAD-4F37-9000-DF6E4BDEB267}" type="pres">
      <dgm:prSet presAssocID="{11DCA2AF-C92C-4521-BCF9-359A750E9D17}" presName="parTxOnlySpace" presStyleCnt="0"/>
      <dgm:spPr/>
    </dgm:pt>
    <dgm:pt modelId="{66C4B343-FF5E-4740-9C42-918B9AB63832}" type="pres">
      <dgm:prSet presAssocID="{3C909A0D-BD93-4EF4-BEFD-A6F052BFAF2A}" presName="parTxOnly" presStyleLbl="node1" presStyleIdx="2" presStyleCnt="3">
        <dgm:presLayoutVars>
          <dgm:chMax val="0"/>
          <dgm:chPref val="0"/>
          <dgm:bulletEnabled val="1"/>
        </dgm:presLayoutVars>
      </dgm:prSet>
      <dgm:spPr/>
      <dgm:t>
        <a:bodyPr/>
        <a:lstStyle/>
        <a:p>
          <a:endParaRPr lang="en-US"/>
        </a:p>
      </dgm:t>
    </dgm:pt>
  </dgm:ptLst>
  <dgm:cxnLst>
    <dgm:cxn modelId="{2C2E2A4C-B790-405E-A02E-13FB55050F22}" type="presOf" srcId="{13879A07-65F3-494C-8B91-8A62F7D6BCC9}" destId="{183951E8-9EA0-44CC-BBC6-081830A9008B}" srcOrd="0" destOrd="0" presId="urn:microsoft.com/office/officeart/2005/8/layout/chevron1"/>
    <dgm:cxn modelId="{1E729CDB-CDCD-43E8-8578-4AEF644381DF}" type="presOf" srcId="{3DFC280C-0062-4BD9-9C69-03CCA47DD482}" destId="{F2F06849-5990-45D4-A4BA-8B3AF570A997}" srcOrd="0" destOrd="0" presId="urn:microsoft.com/office/officeart/2005/8/layout/chevron1"/>
    <dgm:cxn modelId="{68C23417-1E5A-4DC7-8E38-81F8C872F40F}" srcId="{3DFC280C-0062-4BD9-9C69-03CCA47DD482}" destId="{CD971E86-BBB6-4D32-82A1-AA6B04DCB1EF}" srcOrd="0" destOrd="0" parTransId="{9641AD19-CC4D-4150-B0E9-5BB27D893F49}" sibTransId="{41297D66-05F7-4F31-B2EF-18A4ADDEBA7B}"/>
    <dgm:cxn modelId="{DB414ECB-181A-4A1A-BCCF-A8FD7682A77F}" type="presOf" srcId="{3C909A0D-BD93-4EF4-BEFD-A6F052BFAF2A}" destId="{66C4B343-FF5E-4740-9C42-918B9AB63832}" srcOrd="0" destOrd="0" presId="urn:microsoft.com/office/officeart/2005/8/layout/chevron1"/>
    <dgm:cxn modelId="{DA4BA67F-126A-4C3B-9351-67ACB76C971C}" srcId="{3DFC280C-0062-4BD9-9C69-03CCA47DD482}" destId="{3C909A0D-BD93-4EF4-BEFD-A6F052BFAF2A}" srcOrd="2" destOrd="0" parTransId="{AA2EB313-2E83-4F2E-9E01-07DBA92B8B58}" sibTransId="{97058F9F-F3FA-456E-BD1A-580DBCF0D70E}"/>
    <dgm:cxn modelId="{66737781-483E-4DB6-B6C6-6F7DDA4A13AE}" srcId="{3DFC280C-0062-4BD9-9C69-03CCA47DD482}" destId="{13879A07-65F3-494C-8B91-8A62F7D6BCC9}" srcOrd="1" destOrd="0" parTransId="{30F6617F-B791-4D40-90E1-378ABE7C57BB}" sibTransId="{11DCA2AF-C92C-4521-BCF9-359A750E9D17}"/>
    <dgm:cxn modelId="{13681787-227F-4819-ADDB-47CF88527136}" type="presOf" srcId="{CD971E86-BBB6-4D32-82A1-AA6B04DCB1EF}" destId="{4976DF56-E091-498C-9072-6648442C4131}" srcOrd="0" destOrd="0" presId="urn:microsoft.com/office/officeart/2005/8/layout/chevron1"/>
    <dgm:cxn modelId="{A33DEEFF-C0CC-48F7-9737-47863D973AF5}" type="presParOf" srcId="{F2F06849-5990-45D4-A4BA-8B3AF570A997}" destId="{4976DF56-E091-498C-9072-6648442C4131}" srcOrd="0" destOrd="0" presId="urn:microsoft.com/office/officeart/2005/8/layout/chevron1"/>
    <dgm:cxn modelId="{F99B77B0-7227-4BDC-9871-B92161EA0D88}" type="presParOf" srcId="{F2F06849-5990-45D4-A4BA-8B3AF570A997}" destId="{88E7B329-113D-4136-A876-D70495014582}" srcOrd="1" destOrd="0" presId="urn:microsoft.com/office/officeart/2005/8/layout/chevron1"/>
    <dgm:cxn modelId="{4EDFBFFE-CF02-47D7-ACD2-2706A2BB7CA0}" type="presParOf" srcId="{F2F06849-5990-45D4-A4BA-8B3AF570A997}" destId="{183951E8-9EA0-44CC-BBC6-081830A9008B}" srcOrd="2" destOrd="0" presId="urn:microsoft.com/office/officeart/2005/8/layout/chevron1"/>
    <dgm:cxn modelId="{591E33E5-DA39-4D7B-81F1-51413910E2F6}" type="presParOf" srcId="{F2F06849-5990-45D4-A4BA-8B3AF570A997}" destId="{AC153AB1-FBAD-4F37-9000-DF6E4BDEB267}" srcOrd="3" destOrd="0" presId="urn:microsoft.com/office/officeart/2005/8/layout/chevron1"/>
    <dgm:cxn modelId="{840F0815-9CE8-43DA-A3DF-70219AAF9BB8}" type="presParOf" srcId="{F2F06849-5990-45D4-A4BA-8B3AF570A997}" destId="{66C4B343-FF5E-4740-9C42-918B9AB63832}"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DFC280C-0062-4BD9-9C69-03CCA47DD482}" type="doc">
      <dgm:prSet loTypeId="urn:microsoft.com/office/officeart/2005/8/layout/default#2" loCatId="list" qsTypeId="urn:microsoft.com/office/officeart/2005/8/quickstyle/simple1" qsCatId="simple" csTypeId="urn:microsoft.com/office/officeart/2005/8/colors/accent1_2" csCatId="accent1" phldr="1"/>
      <dgm:spPr/>
    </dgm:pt>
    <dgm:pt modelId="{CD971E86-BBB6-4D32-82A1-AA6B04DCB1EF}">
      <dgm:prSet phldrT="[Text]"/>
      <dgm:spPr/>
      <dgm:t>
        <a:bodyPr/>
        <a:lstStyle/>
        <a:p>
          <a:r>
            <a:rPr lang="en-US" dirty="0" smtClean="0">
              <a:latin typeface="Arial" pitchFamily="34" charset="0"/>
              <a:cs typeface="Arial" pitchFamily="34" charset="0"/>
            </a:rPr>
            <a:t>Check your packing list!</a:t>
          </a:r>
          <a:endParaRPr lang="en-US" dirty="0">
            <a:latin typeface="Arial" pitchFamily="34" charset="0"/>
            <a:cs typeface="Arial" pitchFamily="34" charset="0"/>
          </a:endParaRPr>
        </a:p>
      </dgm:t>
    </dgm:pt>
    <dgm:pt modelId="{9641AD19-CC4D-4150-B0E9-5BB27D893F49}" type="parTrans" cxnId="{68C23417-1E5A-4DC7-8E38-81F8C872F40F}">
      <dgm:prSet/>
      <dgm:spPr/>
      <dgm:t>
        <a:bodyPr/>
        <a:lstStyle/>
        <a:p>
          <a:endParaRPr lang="en-US"/>
        </a:p>
      </dgm:t>
    </dgm:pt>
    <dgm:pt modelId="{41297D66-05F7-4F31-B2EF-18A4ADDEBA7B}" type="sibTrans" cxnId="{68C23417-1E5A-4DC7-8E38-81F8C872F40F}">
      <dgm:prSet/>
      <dgm:spPr/>
      <dgm:t>
        <a:bodyPr/>
        <a:lstStyle/>
        <a:p>
          <a:endParaRPr lang="en-US"/>
        </a:p>
      </dgm:t>
    </dgm:pt>
    <dgm:pt modelId="{13879A07-65F3-494C-8B91-8A62F7D6BCC9}">
      <dgm:prSet phldrT="[Text]"/>
      <dgm:spPr/>
      <dgm:t>
        <a:bodyPr/>
        <a:lstStyle/>
        <a:p>
          <a:r>
            <a:rPr lang="en-US" dirty="0" smtClean="0">
              <a:latin typeface="Arial" pitchFamily="34" charset="0"/>
              <a:cs typeface="Arial" pitchFamily="34" charset="0"/>
            </a:rPr>
            <a:t>Pack the night before!</a:t>
          </a:r>
          <a:endParaRPr lang="en-US" dirty="0">
            <a:latin typeface="Arial" pitchFamily="34" charset="0"/>
            <a:cs typeface="Arial" pitchFamily="34" charset="0"/>
          </a:endParaRPr>
        </a:p>
      </dgm:t>
    </dgm:pt>
    <dgm:pt modelId="{30F6617F-B791-4D40-90E1-378ABE7C57BB}" type="parTrans" cxnId="{66737781-483E-4DB6-B6C6-6F7DDA4A13AE}">
      <dgm:prSet/>
      <dgm:spPr/>
      <dgm:t>
        <a:bodyPr/>
        <a:lstStyle/>
        <a:p>
          <a:endParaRPr lang="en-US"/>
        </a:p>
      </dgm:t>
    </dgm:pt>
    <dgm:pt modelId="{11DCA2AF-C92C-4521-BCF9-359A750E9D17}" type="sibTrans" cxnId="{66737781-483E-4DB6-B6C6-6F7DDA4A13AE}">
      <dgm:prSet/>
      <dgm:spPr/>
      <dgm:t>
        <a:bodyPr/>
        <a:lstStyle/>
        <a:p>
          <a:endParaRPr lang="en-US"/>
        </a:p>
      </dgm:t>
    </dgm:pt>
    <dgm:pt modelId="{3C909A0D-BD93-4EF4-BEFD-A6F052BFAF2A}">
      <dgm:prSet phldrT="[Text]"/>
      <dgm:spPr/>
      <dgm:t>
        <a:bodyPr/>
        <a:lstStyle/>
        <a:p>
          <a:r>
            <a:rPr lang="en-US" dirty="0" smtClean="0">
              <a:latin typeface="Arial" pitchFamily="34" charset="0"/>
              <a:cs typeface="Arial" pitchFamily="34" charset="0"/>
            </a:rPr>
            <a:t>Parent checks bag!</a:t>
          </a:r>
          <a:endParaRPr lang="en-US" dirty="0">
            <a:latin typeface="Arial" pitchFamily="34" charset="0"/>
            <a:cs typeface="Arial" pitchFamily="34" charset="0"/>
          </a:endParaRPr>
        </a:p>
      </dgm:t>
    </dgm:pt>
    <dgm:pt modelId="{AA2EB313-2E83-4F2E-9E01-07DBA92B8B58}" type="parTrans" cxnId="{DA4BA67F-126A-4C3B-9351-67ACB76C971C}">
      <dgm:prSet/>
      <dgm:spPr/>
      <dgm:t>
        <a:bodyPr/>
        <a:lstStyle/>
        <a:p>
          <a:endParaRPr lang="en-US"/>
        </a:p>
      </dgm:t>
    </dgm:pt>
    <dgm:pt modelId="{97058F9F-F3FA-456E-BD1A-580DBCF0D70E}" type="sibTrans" cxnId="{DA4BA67F-126A-4C3B-9351-67ACB76C971C}">
      <dgm:prSet/>
      <dgm:spPr/>
      <dgm:t>
        <a:bodyPr/>
        <a:lstStyle/>
        <a:p>
          <a:endParaRPr lang="en-US"/>
        </a:p>
      </dgm:t>
    </dgm:pt>
    <dgm:pt modelId="{A9FA858B-0C16-440A-AB5A-152137F501C5}">
      <dgm:prSet phldrT="[Text]"/>
      <dgm:spPr/>
      <dgm:t>
        <a:bodyPr/>
        <a:lstStyle/>
        <a:p>
          <a:r>
            <a:rPr lang="en-US" dirty="0" smtClean="0">
              <a:latin typeface="Arial" pitchFamily="34" charset="0"/>
              <a:cs typeface="Arial" pitchFamily="34" charset="0"/>
            </a:rPr>
            <a:t>Don’t bring ANYTHING extra!</a:t>
          </a:r>
          <a:endParaRPr lang="en-US" dirty="0">
            <a:latin typeface="Arial" pitchFamily="34" charset="0"/>
            <a:cs typeface="Arial" pitchFamily="34" charset="0"/>
          </a:endParaRPr>
        </a:p>
      </dgm:t>
    </dgm:pt>
    <dgm:pt modelId="{52B4D12F-2787-4E75-AA40-C852AA8D2C1C}" type="parTrans" cxnId="{51AD7050-0B12-4A6D-B44B-8777DAA522F7}">
      <dgm:prSet/>
      <dgm:spPr/>
      <dgm:t>
        <a:bodyPr/>
        <a:lstStyle/>
        <a:p>
          <a:endParaRPr lang="en-US"/>
        </a:p>
      </dgm:t>
    </dgm:pt>
    <dgm:pt modelId="{B22C5694-E995-489C-82CF-D7C3485FE476}" type="sibTrans" cxnId="{51AD7050-0B12-4A6D-B44B-8777DAA522F7}">
      <dgm:prSet/>
      <dgm:spPr/>
      <dgm:t>
        <a:bodyPr/>
        <a:lstStyle/>
        <a:p>
          <a:endParaRPr lang="en-US"/>
        </a:p>
      </dgm:t>
    </dgm:pt>
    <dgm:pt modelId="{B282F14D-8FA8-4FF3-A406-FFDC0174DFFB}" type="pres">
      <dgm:prSet presAssocID="{3DFC280C-0062-4BD9-9C69-03CCA47DD482}" presName="diagram" presStyleCnt="0">
        <dgm:presLayoutVars>
          <dgm:dir/>
          <dgm:resizeHandles val="exact"/>
        </dgm:presLayoutVars>
      </dgm:prSet>
      <dgm:spPr/>
    </dgm:pt>
    <dgm:pt modelId="{D0C56C95-D9F7-4FA8-9B35-3E1C2B473334}" type="pres">
      <dgm:prSet presAssocID="{CD971E86-BBB6-4D32-82A1-AA6B04DCB1EF}" presName="node" presStyleLbl="node1" presStyleIdx="0" presStyleCnt="4">
        <dgm:presLayoutVars>
          <dgm:bulletEnabled val="1"/>
        </dgm:presLayoutVars>
      </dgm:prSet>
      <dgm:spPr/>
      <dgm:t>
        <a:bodyPr/>
        <a:lstStyle/>
        <a:p>
          <a:endParaRPr lang="en-US"/>
        </a:p>
      </dgm:t>
    </dgm:pt>
    <dgm:pt modelId="{985FC3F5-F0E4-40B3-9775-D6BE90998DBD}" type="pres">
      <dgm:prSet presAssocID="{41297D66-05F7-4F31-B2EF-18A4ADDEBA7B}" presName="sibTrans" presStyleCnt="0"/>
      <dgm:spPr/>
    </dgm:pt>
    <dgm:pt modelId="{76D6E224-C625-40F4-823C-D48098F4B529}" type="pres">
      <dgm:prSet presAssocID="{13879A07-65F3-494C-8B91-8A62F7D6BCC9}" presName="node" presStyleLbl="node1" presStyleIdx="1" presStyleCnt="4">
        <dgm:presLayoutVars>
          <dgm:bulletEnabled val="1"/>
        </dgm:presLayoutVars>
      </dgm:prSet>
      <dgm:spPr/>
      <dgm:t>
        <a:bodyPr/>
        <a:lstStyle/>
        <a:p>
          <a:endParaRPr lang="en-US"/>
        </a:p>
      </dgm:t>
    </dgm:pt>
    <dgm:pt modelId="{70710813-BEFA-4F66-AC2B-06716DD98663}" type="pres">
      <dgm:prSet presAssocID="{11DCA2AF-C92C-4521-BCF9-359A750E9D17}" presName="sibTrans" presStyleCnt="0"/>
      <dgm:spPr/>
    </dgm:pt>
    <dgm:pt modelId="{19C9A139-A522-41A2-BDC4-7C60DF8D4F71}" type="pres">
      <dgm:prSet presAssocID="{3C909A0D-BD93-4EF4-BEFD-A6F052BFAF2A}" presName="node" presStyleLbl="node1" presStyleIdx="2" presStyleCnt="4">
        <dgm:presLayoutVars>
          <dgm:bulletEnabled val="1"/>
        </dgm:presLayoutVars>
      </dgm:prSet>
      <dgm:spPr/>
      <dgm:t>
        <a:bodyPr/>
        <a:lstStyle/>
        <a:p>
          <a:endParaRPr lang="en-US"/>
        </a:p>
      </dgm:t>
    </dgm:pt>
    <dgm:pt modelId="{22A3F2D3-E8C9-4458-BDEE-0EFA12F5E07C}" type="pres">
      <dgm:prSet presAssocID="{97058F9F-F3FA-456E-BD1A-580DBCF0D70E}" presName="sibTrans" presStyleCnt="0"/>
      <dgm:spPr/>
    </dgm:pt>
    <dgm:pt modelId="{B602DB07-7F54-4F05-B499-35EC79D8B94B}" type="pres">
      <dgm:prSet presAssocID="{A9FA858B-0C16-440A-AB5A-152137F501C5}" presName="node" presStyleLbl="node1" presStyleIdx="3" presStyleCnt="4">
        <dgm:presLayoutVars>
          <dgm:bulletEnabled val="1"/>
        </dgm:presLayoutVars>
      </dgm:prSet>
      <dgm:spPr/>
      <dgm:t>
        <a:bodyPr/>
        <a:lstStyle/>
        <a:p>
          <a:endParaRPr lang="en-US"/>
        </a:p>
      </dgm:t>
    </dgm:pt>
  </dgm:ptLst>
  <dgm:cxnLst>
    <dgm:cxn modelId="{A72803C8-E97B-45CA-823D-C580F24EA4FE}" type="presOf" srcId="{13879A07-65F3-494C-8B91-8A62F7D6BCC9}" destId="{76D6E224-C625-40F4-823C-D48098F4B529}" srcOrd="0" destOrd="0" presId="urn:microsoft.com/office/officeart/2005/8/layout/default#2"/>
    <dgm:cxn modelId="{66737781-483E-4DB6-B6C6-6F7DDA4A13AE}" srcId="{3DFC280C-0062-4BD9-9C69-03CCA47DD482}" destId="{13879A07-65F3-494C-8B91-8A62F7D6BCC9}" srcOrd="1" destOrd="0" parTransId="{30F6617F-B791-4D40-90E1-378ABE7C57BB}" sibTransId="{11DCA2AF-C92C-4521-BCF9-359A750E9D17}"/>
    <dgm:cxn modelId="{51AD7050-0B12-4A6D-B44B-8777DAA522F7}" srcId="{3DFC280C-0062-4BD9-9C69-03CCA47DD482}" destId="{A9FA858B-0C16-440A-AB5A-152137F501C5}" srcOrd="3" destOrd="0" parTransId="{52B4D12F-2787-4E75-AA40-C852AA8D2C1C}" sibTransId="{B22C5694-E995-489C-82CF-D7C3485FE476}"/>
    <dgm:cxn modelId="{3A6FE4CD-2DB3-4C91-9963-154188C7A55C}" type="presOf" srcId="{A9FA858B-0C16-440A-AB5A-152137F501C5}" destId="{B602DB07-7F54-4F05-B499-35EC79D8B94B}" srcOrd="0" destOrd="0" presId="urn:microsoft.com/office/officeart/2005/8/layout/default#2"/>
    <dgm:cxn modelId="{3ABC41C0-A07A-43ED-844D-DCF9909D04EF}" type="presOf" srcId="{CD971E86-BBB6-4D32-82A1-AA6B04DCB1EF}" destId="{D0C56C95-D9F7-4FA8-9B35-3E1C2B473334}" srcOrd="0" destOrd="0" presId="urn:microsoft.com/office/officeart/2005/8/layout/default#2"/>
    <dgm:cxn modelId="{DA4BA67F-126A-4C3B-9351-67ACB76C971C}" srcId="{3DFC280C-0062-4BD9-9C69-03CCA47DD482}" destId="{3C909A0D-BD93-4EF4-BEFD-A6F052BFAF2A}" srcOrd="2" destOrd="0" parTransId="{AA2EB313-2E83-4F2E-9E01-07DBA92B8B58}" sibTransId="{97058F9F-F3FA-456E-BD1A-580DBCF0D70E}"/>
    <dgm:cxn modelId="{68C23417-1E5A-4DC7-8E38-81F8C872F40F}" srcId="{3DFC280C-0062-4BD9-9C69-03CCA47DD482}" destId="{CD971E86-BBB6-4D32-82A1-AA6B04DCB1EF}" srcOrd="0" destOrd="0" parTransId="{9641AD19-CC4D-4150-B0E9-5BB27D893F49}" sibTransId="{41297D66-05F7-4F31-B2EF-18A4ADDEBA7B}"/>
    <dgm:cxn modelId="{6213F1D9-296E-40BF-9FB8-FF98F5B2A36F}" type="presOf" srcId="{3DFC280C-0062-4BD9-9C69-03CCA47DD482}" destId="{B282F14D-8FA8-4FF3-A406-FFDC0174DFFB}" srcOrd="0" destOrd="0" presId="urn:microsoft.com/office/officeart/2005/8/layout/default#2"/>
    <dgm:cxn modelId="{519F9532-A46E-4F64-9741-3E06A50A86F7}" type="presOf" srcId="{3C909A0D-BD93-4EF4-BEFD-A6F052BFAF2A}" destId="{19C9A139-A522-41A2-BDC4-7C60DF8D4F71}" srcOrd="0" destOrd="0" presId="urn:microsoft.com/office/officeart/2005/8/layout/default#2"/>
    <dgm:cxn modelId="{5D208201-A07C-408E-8B65-F65E79AD9F7D}" type="presParOf" srcId="{B282F14D-8FA8-4FF3-A406-FFDC0174DFFB}" destId="{D0C56C95-D9F7-4FA8-9B35-3E1C2B473334}" srcOrd="0" destOrd="0" presId="urn:microsoft.com/office/officeart/2005/8/layout/default#2"/>
    <dgm:cxn modelId="{B7E7A012-CFDC-47BB-AC85-630487C2FA1D}" type="presParOf" srcId="{B282F14D-8FA8-4FF3-A406-FFDC0174DFFB}" destId="{985FC3F5-F0E4-40B3-9775-D6BE90998DBD}" srcOrd="1" destOrd="0" presId="urn:microsoft.com/office/officeart/2005/8/layout/default#2"/>
    <dgm:cxn modelId="{BDC61145-B787-474C-930F-064FF038603F}" type="presParOf" srcId="{B282F14D-8FA8-4FF3-A406-FFDC0174DFFB}" destId="{76D6E224-C625-40F4-823C-D48098F4B529}" srcOrd="2" destOrd="0" presId="urn:microsoft.com/office/officeart/2005/8/layout/default#2"/>
    <dgm:cxn modelId="{B6647E03-9472-4BFF-B2ED-3C3D096D8B72}" type="presParOf" srcId="{B282F14D-8FA8-4FF3-A406-FFDC0174DFFB}" destId="{70710813-BEFA-4F66-AC2B-06716DD98663}" srcOrd="3" destOrd="0" presId="urn:microsoft.com/office/officeart/2005/8/layout/default#2"/>
    <dgm:cxn modelId="{A3B1C299-1F04-4474-A7BC-2A27646DEF19}" type="presParOf" srcId="{B282F14D-8FA8-4FF3-A406-FFDC0174DFFB}" destId="{19C9A139-A522-41A2-BDC4-7C60DF8D4F71}" srcOrd="4" destOrd="0" presId="urn:microsoft.com/office/officeart/2005/8/layout/default#2"/>
    <dgm:cxn modelId="{6D2AD009-F226-4ABF-8452-ACC513C28D3E}" type="presParOf" srcId="{B282F14D-8FA8-4FF3-A406-FFDC0174DFFB}" destId="{22A3F2D3-E8C9-4458-BDEE-0EFA12F5E07C}" srcOrd="5" destOrd="0" presId="urn:microsoft.com/office/officeart/2005/8/layout/default#2"/>
    <dgm:cxn modelId="{E23FB4B1-6196-41F2-81B9-E3432AD742CE}" type="presParOf" srcId="{B282F14D-8FA8-4FF3-A406-FFDC0174DFFB}" destId="{B602DB07-7F54-4F05-B499-35EC79D8B94B}" srcOrd="6"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C8A44B0-95F4-4AFF-8D25-650A75EC0ECF}" type="doc">
      <dgm:prSet loTypeId="urn:microsoft.com/office/officeart/2005/8/layout/hProcess9" loCatId="process" qsTypeId="urn:microsoft.com/office/officeart/2005/8/quickstyle/simple1" qsCatId="simple" csTypeId="urn:microsoft.com/office/officeart/2005/8/colors/accent1_2" csCatId="accent1" phldr="1"/>
      <dgm:spPr/>
    </dgm:pt>
    <dgm:pt modelId="{F81B2F50-4B82-485F-B473-8C300294582C}">
      <dgm:prSet phldrT="[Text]"/>
      <dgm:spPr/>
      <dgm:t>
        <a:bodyPr/>
        <a:lstStyle/>
        <a:p>
          <a:r>
            <a:rPr lang="en-US" dirty="0" smtClean="0">
              <a:latin typeface="Arial" pitchFamily="34" charset="0"/>
              <a:cs typeface="Arial" pitchFamily="34" charset="0"/>
            </a:rPr>
            <a:t>Plan out all details (paperwork, books, money, travel)</a:t>
          </a:r>
          <a:endParaRPr lang="en-US" dirty="0">
            <a:latin typeface="Arial" pitchFamily="34" charset="0"/>
            <a:cs typeface="Arial" pitchFamily="34" charset="0"/>
          </a:endParaRPr>
        </a:p>
      </dgm:t>
    </dgm:pt>
    <dgm:pt modelId="{A762B4E0-F98A-4448-BE41-35EF908802F5}" type="parTrans" cxnId="{ABBB2694-4EEB-42A4-BAF8-C311E48A2B64}">
      <dgm:prSet/>
      <dgm:spPr/>
      <dgm:t>
        <a:bodyPr/>
        <a:lstStyle/>
        <a:p>
          <a:endParaRPr lang="en-US"/>
        </a:p>
      </dgm:t>
    </dgm:pt>
    <dgm:pt modelId="{F990AA8F-6FD8-4BA4-B664-F8FF006415DF}" type="sibTrans" cxnId="{ABBB2694-4EEB-42A4-BAF8-C311E48A2B64}">
      <dgm:prSet/>
      <dgm:spPr/>
      <dgm:t>
        <a:bodyPr/>
        <a:lstStyle/>
        <a:p>
          <a:endParaRPr lang="en-US"/>
        </a:p>
      </dgm:t>
    </dgm:pt>
    <dgm:pt modelId="{E1E3C231-88B3-4CEF-9180-0A910EADA243}">
      <dgm:prSet phldrT="[Text]"/>
      <dgm:spPr/>
      <dgm:t>
        <a:bodyPr/>
        <a:lstStyle/>
        <a:p>
          <a:r>
            <a:rPr lang="en-US" dirty="0" smtClean="0">
              <a:latin typeface="Arial" pitchFamily="34" charset="0"/>
              <a:cs typeface="Arial" pitchFamily="34" charset="0"/>
            </a:rPr>
            <a:t>Get everything prepared for your departure</a:t>
          </a:r>
          <a:endParaRPr lang="en-US" dirty="0">
            <a:latin typeface="Arial" pitchFamily="34" charset="0"/>
            <a:cs typeface="Arial" pitchFamily="34" charset="0"/>
          </a:endParaRPr>
        </a:p>
      </dgm:t>
    </dgm:pt>
    <dgm:pt modelId="{C1A68556-B7CD-4B5F-AD0F-91D206C2D72D}" type="parTrans" cxnId="{BC7C416A-90DF-4900-B999-235EE01A2670}">
      <dgm:prSet/>
      <dgm:spPr/>
      <dgm:t>
        <a:bodyPr/>
        <a:lstStyle/>
        <a:p>
          <a:endParaRPr lang="en-US"/>
        </a:p>
      </dgm:t>
    </dgm:pt>
    <dgm:pt modelId="{B7EA3B07-1837-4AD3-B4C5-B1C03A1F466D}" type="sibTrans" cxnId="{BC7C416A-90DF-4900-B999-235EE01A2670}">
      <dgm:prSet/>
      <dgm:spPr/>
      <dgm:t>
        <a:bodyPr/>
        <a:lstStyle/>
        <a:p>
          <a:endParaRPr lang="en-US"/>
        </a:p>
      </dgm:t>
    </dgm:pt>
    <dgm:pt modelId="{9095152B-8ED2-4DC1-924D-FF3FDEBFB0D9}">
      <dgm:prSet phldrT="[Text]"/>
      <dgm:spPr/>
      <dgm:t>
        <a:bodyPr/>
        <a:lstStyle/>
        <a:p>
          <a:r>
            <a:rPr lang="en-US" dirty="0" smtClean="0">
              <a:latin typeface="Arial" pitchFamily="34" charset="0"/>
              <a:cs typeface="Arial" pitchFamily="34" charset="0"/>
            </a:rPr>
            <a:t>Enjoy and complete your program and call Ms. Jackson!</a:t>
          </a:r>
          <a:endParaRPr lang="en-US" dirty="0">
            <a:latin typeface="Arial" pitchFamily="34" charset="0"/>
            <a:cs typeface="Arial" pitchFamily="34" charset="0"/>
          </a:endParaRPr>
        </a:p>
      </dgm:t>
    </dgm:pt>
    <dgm:pt modelId="{D9D1DC32-A30C-4B36-BB2C-C6CCC48CBCCE}" type="parTrans" cxnId="{21EE88E7-0FBE-416D-A708-D5992C15FEB3}">
      <dgm:prSet/>
      <dgm:spPr/>
      <dgm:t>
        <a:bodyPr/>
        <a:lstStyle/>
        <a:p>
          <a:endParaRPr lang="en-US"/>
        </a:p>
      </dgm:t>
    </dgm:pt>
    <dgm:pt modelId="{26E42040-3757-43ED-9E1E-AB7F0D3B5E18}" type="sibTrans" cxnId="{21EE88E7-0FBE-416D-A708-D5992C15FEB3}">
      <dgm:prSet/>
      <dgm:spPr/>
      <dgm:t>
        <a:bodyPr/>
        <a:lstStyle/>
        <a:p>
          <a:endParaRPr lang="en-US"/>
        </a:p>
      </dgm:t>
    </dgm:pt>
    <dgm:pt modelId="{EFAB6C67-5F86-4B17-A6F8-2B60D77FE195}" type="pres">
      <dgm:prSet presAssocID="{6C8A44B0-95F4-4AFF-8D25-650A75EC0ECF}" presName="CompostProcess" presStyleCnt="0">
        <dgm:presLayoutVars>
          <dgm:dir/>
          <dgm:resizeHandles val="exact"/>
        </dgm:presLayoutVars>
      </dgm:prSet>
      <dgm:spPr/>
    </dgm:pt>
    <dgm:pt modelId="{43AD594D-6B68-4AFA-893E-06EFAA4409E9}" type="pres">
      <dgm:prSet presAssocID="{6C8A44B0-95F4-4AFF-8D25-650A75EC0ECF}" presName="arrow" presStyleLbl="bgShp" presStyleIdx="0" presStyleCnt="1"/>
      <dgm:spPr/>
    </dgm:pt>
    <dgm:pt modelId="{8CAC3DEC-FC63-4CDA-BC13-8E259D0AE66A}" type="pres">
      <dgm:prSet presAssocID="{6C8A44B0-95F4-4AFF-8D25-650A75EC0ECF}" presName="linearProcess" presStyleCnt="0"/>
      <dgm:spPr/>
    </dgm:pt>
    <dgm:pt modelId="{38C96866-816F-487E-AF6C-4DD4E3862976}" type="pres">
      <dgm:prSet presAssocID="{F81B2F50-4B82-485F-B473-8C300294582C}" presName="textNode" presStyleLbl="node1" presStyleIdx="0" presStyleCnt="3">
        <dgm:presLayoutVars>
          <dgm:bulletEnabled val="1"/>
        </dgm:presLayoutVars>
      </dgm:prSet>
      <dgm:spPr/>
      <dgm:t>
        <a:bodyPr/>
        <a:lstStyle/>
        <a:p>
          <a:endParaRPr lang="en-US"/>
        </a:p>
      </dgm:t>
    </dgm:pt>
    <dgm:pt modelId="{28420AB5-FC51-4D06-B4AB-E2901DF5BBF7}" type="pres">
      <dgm:prSet presAssocID="{F990AA8F-6FD8-4BA4-B664-F8FF006415DF}" presName="sibTrans" presStyleCnt="0"/>
      <dgm:spPr/>
    </dgm:pt>
    <dgm:pt modelId="{108A8D93-B6A9-4051-A854-AEAEEB54B774}" type="pres">
      <dgm:prSet presAssocID="{E1E3C231-88B3-4CEF-9180-0A910EADA243}" presName="textNode" presStyleLbl="node1" presStyleIdx="1" presStyleCnt="3">
        <dgm:presLayoutVars>
          <dgm:bulletEnabled val="1"/>
        </dgm:presLayoutVars>
      </dgm:prSet>
      <dgm:spPr/>
      <dgm:t>
        <a:bodyPr/>
        <a:lstStyle/>
        <a:p>
          <a:endParaRPr lang="en-US"/>
        </a:p>
      </dgm:t>
    </dgm:pt>
    <dgm:pt modelId="{D881D368-AE34-43B8-87F4-14158428517A}" type="pres">
      <dgm:prSet presAssocID="{B7EA3B07-1837-4AD3-B4C5-B1C03A1F466D}" presName="sibTrans" presStyleCnt="0"/>
      <dgm:spPr/>
    </dgm:pt>
    <dgm:pt modelId="{A285FB3C-E3C0-45FD-BB7D-413D1AE489BE}" type="pres">
      <dgm:prSet presAssocID="{9095152B-8ED2-4DC1-924D-FF3FDEBFB0D9}" presName="textNode" presStyleLbl="node1" presStyleIdx="2" presStyleCnt="3">
        <dgm:presLayoutVars>
          <dgm:bulletEnabled val="1"/>
        </dgm:presLayoutVars>
      </dgm:prSet>
      <dgm:spPr/>
      <dgm:t>
        <a:bodyPr/>
        <a:lstStyle/>
        <a:p>
          <a:endParaRPr lang="en-US"/>
        </a:p>
      </dgm:t>
    </dgm:pt>
  </dgm:ptLst>
  <dgm:cxnLst>
    <dgm:cxn modelId="{BC7C416A-90DF-4900-B999-235EE01A2670}" srcId="{6C8A44B0-95F4-4AFF-8D25-650A75EC0ECF}" destId="{E1E3C231-88B3-4CEF-9180-0A910EADA243}" srcOrd="1" destOrd="0" parTransId="{C1A68556-B7CD-4B5F-AD0F-91D206C2D72D}" sibTransId="{B7EA3B07-1837-4AD3-B4C5-B1C03A1F466D}"/>
    <dgm:cxn modelId="{6622A673-FACF-46A5-8621-B8DFEC76F4B0}" type="presOf" srcId="{E1E3C231-88B3-4CEF-9180-0A910EADA243}" destId="{108A8D93-B6A9-4051-A854-AEAEEB54B774}" srcOrd="0" destOrd="0" presId="urn:microsoft.com/office/officeart/2005/8/layout/hProcess9"/>
    <dgm:cxn modelId="{21EE88E7-0FBE-416D-A708-D5992C15FEB3}" srcId="{6C8A44B0-95F4-4AFF-8D25-650A75EC0ECF}" destId="{9095152B-8ED2-4DC1-924D-FF3FDEBFB0D9}" srcOrd="2" destOrd="0" parTransId="{D9D1DC32-A30C-4B36-BB2C-C6CCC48CBCCE}" sibTransId="{26E42040-3757-43ED-9E1E-AB7F0D3B5E18}"/>
    <dgm:cxn modelId="{ABBB2694-4EEB-42A4-BAF8-C311E48A2B64}" srcId="{6C8A44B0-95F4-4AFF-8D25-650A75EC0ECF}" destId="{F81B2F50-4B82-485F-B473-8C300294582C}" srcOrd="0" destOrd="0" parTransId="{A762B4E0-F98A-4448-BE41-35EF908802F5}" sibTransId="{F990AA8F-6FD8-4BA4-B664-F8FF006415DF}"/>
    <dgm:cxn modelId="{905BA612-8FAA-42EF-AE75-78BA85218989}" type="presOf" srcId="{9095152B-8ED2-4DC1-924D-FF3FDEBFB0D9}" destId="{A285FB3C-E3C0-45FD-BB7D-413D1AE489BE}" srcOrd="0" destOrd="0" presId="urn:microsoft.com/office/officeart/2005/8/layout/hProcess9"/>
    <dgm:cxn modelId="{9D44B96E-DCD0-4677-8B8B-F7B82C59EA23}" type="presOf" srcId="{6C8A44B0-95F4-4AFF-8D25-650A75EC0ECF}" destId="{EFAB6C67-5F86-4B17-A6F8-2B60D77FE195}" srcOrd="0" destOrd="0" presId="urn:microsoft.com/office/officeart/2005/8/layout/hProcess9"/>
    <dgm:cxn modelId="{79BEEFA9-10CA-4326-83B4-421D14A49754}" type="presOf" srcId="{F81B2F50-4B82-485F-B473-8C300294582C}" destId="{38C96866-816F-487E-AF6C-4DD4E3862976}" srcOrd="0" destOrd="0" presId="urn:microsoft.com/office/officeart/2005/8/layout/hProcess9"/>
    <dgm:cxn modelId="{6E29DBDF-D6CE-460C-BDCF-EC0268F09FBE}" type="presParOf" srcId="{EFAB6C67-5F86-4B17-A6F8-2B60D77FE195}" destId="{43AD594D-6B68-4AFA-893E-06EFAA4409E9}" srcOrd="0" destOrd="0" presId="urn:microsoft.com/office/officeart/2005/8/layout/hProcess9"/>
    <dgm:cxn modelId="{4D47866C-AC39-4AC0-AF07-534051A0C289}" type="presParOf" srcId="{EFAB6C67-5F86-4B17-A6F8-2B60D77FE195}" destId="{8CAC3DEC-FC63-4CDA-BC13-8E259D0AE66A}" srcOrd="1" destOrd="0" presId="urn:microsoft.com/office/officeart/2005/8/layout/hProcess9"/>
    <dgm:cxn modelId="{F1ABB28F-388C-41F4-A2DD-F9CF10659B12}" type="presParOf" srcId="{8CAC3DEC-FC63-4CDA-BC13-8E259D0AE66A}" destId="{38C96866-816F-487E-AF6C-4DD4E3862976}" srcOrd="0" destOrd="0" presId="urn:microsoft.com/office/officeart/2005/8/layout/hProcess9"/>
    <dgm:cxn modelId="{20B2D5AC-4A5E-4672-9B13-1061C1032DE7}" type="presParOf" srcId="{8CAC3DEC-FC63-4CDA-BC13-8E259D0AE66A}" destId="{28420AB5-FC51-4D06-B4AB-E2901DF5BBF7}" srcOrd="1" destOrd="0" presId="urn:microsoft.com/office/officeart/2005/8/layout/hProcess9"/>
    <dgm:cxn modelId="{34FCD30C-AAB7-4FC3-8FF0-834A1635239E}" type="presParOf" srcId="{8CAC3DEC-FC63-4CDA-BC13-8E259D0AE66A}" destId="{108A8D93-B6A9-4051-A854-AEAEEB54B774}" srcOrd="2" destOrd="0" presId="urn:microsoft.com/office/officeart/2005/8/layout/hProcess9"/>
    <dgm:cxn modelId="{5B717D70-73F9-4390-92A7-B9EB993536EC}" type="presParOf" srcId="{8CAC3DEC-FC63-4CDA-BC13-8E259D0AE66A}" destId="{D881D368-AE34-43B8-87F4-14158428517A}" srcOrd="3" destOrd="0" presId="urn:microsoft.com/office/officeart/2005/8/layout/hProcess9"/>
    <dgm:cxn modelId="{F4F2CEC7-0109-49DA-BD16-1AC1C73D7D24}" type="presParOf" srcId="{8CAC3DEC-FC63-4CDA-BC13-8E259D0AE66A}" destId="{A285FB3C-E3C0-45FD-BB7D-413D1AE489B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F2B9E-2B25-428D-8229-5C176CEDF0F6}">
      <dsp:nvSpPr>
        <dsp:cNvPr id="0" name=""/>
        <dsp:cNvSpPr/>
      </dsp:nvSpPr>
      <dsp:spPr>
        <a:xfrm>
          <a:off x="3139440" y="288"/>
          <a:ext cx="4709160" cy="112458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All contract, confirmation letters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Medical forms, travel waivers, etc.</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Any and all supplemental forms they ask for</a:t>
          </a:r>
          <a:endParaRPr lang="en-US" sz="1400" kern="1200" dirty="0">
            <a:latin typeface="Arial" pitchFamily="34" charset="0"/>
            <a:cs typeface="Arial" pitchFamily="34" charset="0"/>
          </a:endParaRPr>
        </a:p>
      </dsp:txBody>
      <dsp:txXfrm>
        <a:off x="3139440" y="140861"/>
        <a:ext cx="4287442" cy="843436"/>
      </dsp:txXfrm>
    </dsp:sp>
    <dsp:sp modelId="{846E7B58-F1C4-4B5C-AF97-44F69DD1F81D}">
      <dsp:nvSpPr>
        <dsp:cNvPr id="0" name=""/>
        <dsp:cNvSpPr/>
      </dsp:nvSpPr>
      <dsp:spPr>
        <a:xfrm>
          <a:off x="0" y="288"/>
          <a:ext cx="3139440" cy="11245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#1: Family submits all documents directly to program</a:t>
          </a:r>
          <a:endParaRPr lang="en-US" sz="2200" kern="1200" dirty="0">
            <a:latin typeface="Arial" pitchFamily="34" charset="0"/>
            <a:cs typeface="Arial" pitchFamily="34" charset="0"/>
          </a:endParaRPr>
        </a:p>
      </dsp:txBody>
      <dsp:txXfrm>
        <a:off x="54898" y="55186"/>
        <a:ext cx="3029644" cy="1014786"/>
      </dsp:txXfrm>
    </dsp:sp>
    <dsp:sp modelId="{6381BEC5-4528-46DD-93FE-6EF8CCDDC1EF}">
      <dsp:nvSpPr>
        <dsp:cNvPr id="0" name=""/>
        <dsp:cNvSpPr/>
      </dsp:nvSpPr>
      <dsp:spPr>
        <a:xfrm>
          <a:off x="3139440" y="1237329"/>
          <a:ext cx="4709160" cy="112458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Emails out to program directors to confirm that they have received your materials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Follow-up with you if you haven’t followed through</a:t>
          </a:r>
          <a:endParaRPr lang="en-US" sz="1400" kern="1200" dirty="0">
            <a:latin typeface="Arial" pitchFamily="34" charset="0"/>
            <a:cs typeface="Arial" pitchFamily="34" charset="0"/>
          </a:endParaRPr>
        </a:p>
      </dsp:txBody>
      <dsp:txXfrm>
        <a:off x="3139440" y="1377902"/>
        <a:ext cx="4287442" cy="843436"/>
      </dsp:txXfrm>
    </dsp:sp>
    <dsp:sp modelId="{F62FD3A2-8AFA-48E6-8FC8-A5A4A424B5A0}">
      <dsp:nvSpPr>
        <dsp:cNvPr id="0" name=""/>
        <dsp:cNvSpPr/>
      </dsp:nvSpPr>
      <dsp:spPr>
        <a:xfrm>
          <a:off x="0" y="1237329"/>
          <a:ext cx="3139440" cy="11245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kern="1200" dirty="0" smtClean="0">
              <a:latin typeface="Arial" pitchFamily="34" charset="0"/>
              <a:cs typeface="Arial" pitchFamily="34" charset="0"/>
            </a:rPr>
            <a:t>#2: Ms. Jackson calls program to confirm receipt</a:t>
          </a:r>
          <a:endParaRPr lang="en-US" sz="2200" kern="1200" dirty="0">
            <a:latin typeface="Arial" pitchFamily="34" charset="0"/>
            <a:cs typeface="Arial" pitchFamily="34" charset="0"/>
          </a:endParaRPr>
        </a:p>
      </dsp:txBody>
      <dsp:txXfrm>
        <a:off x="54898" y="1292227"/>
        <a:ext cx="3029644" cy="10147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3FDE3-AA95-4CB8-B85D-CC961F5BA69C}">
      <dsp:nvSpPr>
        <dsp:cNvPr id="0" name=""/>
        <dsp:cNvSpPr/>
      </dsp:nvSpPr>
      <dsp:spPr>
        <a:xfrm>
          <a:off x="0" y="859631"/>
          <a:ext cx="2595562" cy="15573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latin typeface="Arial" pitchFamily="34" charset="0"/>
              <a:cs typeface="Arial" pitchFamily="34" charset="0"/>
            </a:rPr>
            <a:t>Option #1</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Purchase books when you get there</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Usually more expensive</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Could be easier, and everyone else will be doing it</a:t>
          </a:r>
          <a:endParaRPr lang="en-US" sz="1200" kern="1200" dirty="0">
            <a:latin typeface="Arial" pitchFamily="34" charset="0"/>
            <a:cs typeface="Arial" pitchFamily="34" charset="0"/>
          </a:endParaRPr>
        </a:p>
      </dsp:txBody>
      <dsp:txXfrm>
        <a:off x="0" y="859631"/>
        <a:ext cx="2595562" cy="1557337"/>
      </dsp:txXfrm>
    </dsp:sp>
    <dsp:sp modelId="{BAB0A814-EE0D-4C65-B1F0-EB0B863A3DF2}">
      <dsp:nvSpPr>
        <dsp:cNvPr id="0" name=""/>
        <dsp:cNvSpPr/>
      </dsp:nvSpPr>
      <dsp:spPr>
        <a:xfrm>
          <a:off x="2855118" y="859631"/>
          <a:ext cx="2595562" cy="15573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latin typeface="Arial" pitchFamily="34" charset="0"/>
              <a:cs typeface="Arial" pitchFamily="34" charset="0"/>
            </a:rPr>
            <a:t>Option #2</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Get book list ahead of time</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Order books from Amazon.com (CHEAPER)</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Have books shipped to program office on site, so they are there when you arrive</a:t>
          </a:r>
          <a:endParaRPr lang="en-US" sz="1200" kern="1200" dirty="0">
            <a:latin typeface="Arial" pitchFamily="34" charset="0"/>
            <a:cs typeface="Arial" pitchFamily="34" charset="0"/>
          </a:endParaRPr>
        </a:p>
      </dsp:txBody>
      <dsp:txXfrm>
        <a:off x="2855118" y="859631"/>
        <a:ext cx="2595562" cy="1557337"/>
      </dsp:txXfrm>
    </dsp:sp>
    <dsp:sp modelId="{44A14208-A682-4ABE-B093-E33A7A620A61}">
      <dsp:nvSpPr>
        <dsp:cNvPr id="0" name=""/>
        <dsp:cNvSpPr/>
      </dsp:nvSpPr>
      <dsp:spPr>
        <a:xfrm>
          <a:off x="5710237" y="859631"/>
          <a:ext cx="2595562" cy="15573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latin typeface="Arial" pitchFamily="34" charset="0"/>
              <a:cs typeface="Arial" pitchFamily="34" charset="0"/>
            </a:rPr>
            <a:t>Option #3</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In cases of financial hardship, obtain books stipend from AFBHS</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You will work 40 hours in July or August at AFBHS for the Office of College Readiness for your book stipend</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Let Ms. Jackson know by 6/16</a:t>
          </a:r>
          <a:endParaRPr lang="en-US" sz="1200" kern="1200" dirty="0">
            <a:latin typeface="Arial" pitchFamily="34" charset="0"/>
            <a:cs typeface="Arial" pitchFamily="34" charset="0"/>
          </a:endParaRPr>
        </a:p>
      </dsp:txBody>
      <dsp:txXfrm>
        <a:off x="5710237" y="859631"/>
        <a:ext cx="2595562" cy="15573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D760A-020C-426E-8AFC-1056BB77AC0D}">
      <dsp:nvSpPr>
        <dsp:cNvPr id="0" name=""/>
        <dsp:cNvSpPr/>
      </dsp:nvSpPr>
      <dsp:spPr>
        <a:xfrm>
          <a:off x="2547" y="130237"/>
          <a:ext cx="2484239"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How much?</a:t>
          </a:r>
          <a:endParaRPr lang="en-US" sz="1500" kern="1200" dirty="0">
            <a:latin typeface="Arial" pitchFamily="34" charset="0"/>
            <a:cs typeface="Arial" pitchFamily="34" charset="0"/>
          </a:endParaRPr>
        </a:p>
      </dsp:txBody>
      <dsp:txXfrm>
        <a:off x="2547" y="130237"/>
        <a:ext cx="2484239" cy="432000"/>
      </dsp:txXfrm>
    </dsp:sp>
    <dsp:sp modelId="{BAF4C031-BAFE-403D-BE67-E4558968C32E}">
      <dsp:nvSpPr>
        <dsp:cNvPr id="0" name=""/>
        <dsp:cNvSpPr/>
      </dsp:nvSpPr>
      <dsp:spPr>
        <a:xfrm>
          <a:off x="2547" y="562237"/>
          <a:ext cx="2484239" cy="144112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latin typeface="Arial" pitchFamily="34" charset="0"/>
              <a:cs typeface="Arial" pitchFamily="34" charset="0"/>
            </a:rPr>
            <a:t>Most programs share recommended amounts; some programs tell you exactly how much you’ll need for various obligatory costs</a:t>
          </a:r>
          <a:endParaRPr lang="en-US" sz="1500" kern="1200" dirty="0">
            <a:latin typeface="Arial" pitchFamily="34" charset="0"/>
            <a:cs typeface="Arial" pitchFamily="34" charset="0"/>
          </a:endParaRPr>
        </a:p>
      </dsp:txBody>
      <dsp:txXfrm>
        <a:off x="2547" y="562237"/>
        <a:ext cx="2484239" cy="1441125"/>
      </dsp:txXfrm>
    </dsp:sp>
    <dsp:sp modelId="{8FCCFC01-D8C3-479C-BBE1-212931C3D23E}">
      <dsp:nvSpPr>
        <dsp:cNvPr id="0" name=""/>
        <dsp:cNvSpPr/>
      </dsp:nvSpPr>
      <dsp:spPr>
        <a:xfrm>
          <a:off x="2834580" y="130237"/>
          <a:ext cx="2484239"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How to carry it?</a:t>
          </a:r>
        </a:p>
      </dsp:txBody>
      <dsp:txXfrm>
        <a:off x="2834580" y="130237"/>
        <a:ext cx="2484239" cy="432000"/>
      </dsp:txXfrm>
    </dsp:sp>
    <dsp:sp modelId="{6BA4AA6E-51AC-4B84-A068-54FD0B8FFFF7}">
      <dsp:nvSpPr>
        <dsp:cNvPr id="0" name=""/>
        <dsp:cNvSpPr/>
      </dsp:nvSpPr>
      <dsp:spPr>
        <a:xfrm>
          <a:off x="2834580" y="562237"/>
          <a:ext cx="2484239" cy="144112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smtClean="0">
              <a:latin typeface="Arial" pitchFamily="34" charset="0"/>
              <a:cs typeface="Arial" pitchFamily="34" charset="0"/>
            </a:rPr>
            <a:t>You </a:t>
          </a:r>
          <a:r>
            <a:rPr lang="en-US" sz="1500" kern="1200" dirty="0" smtClean="0">
              <a:latin typeface="Arial" pitchFamily="34" charset="0"/>
              <a:cs typeface="Arial" pitchFamily="34" charset="0"/>
            </a:rPr>
            <a:t>can send cash or a pre-paid credit card or an ATM card – Ms. </a:t>
          </a:r>
          <a:r>
            <a:rPr lang="en-US" sz="1500" kern="1200" smtClean="0">
              <a:latin typeface="Arial" pitchFamily="34" charset="0"/>
              <a:cs typeface="Arial" pitchFamily="34" charset="0"/>
            </a:rPr>
            <a:t>Jackson suggested a little bit of cash AND an ATM card on a budget</a:t>
          </a:r>
          <a:endParaRPr lang="en-US" sz="1500" kern="1200" dirty="0" smtClean="0">
            <a:latin typeface="Arial" pitchFamily="34" charset="0"/>
            <a:cs typeface="Arial" pitchFamily="34" charset="0"/>
          </a:endParaRPr>
        </a:p>
      </dsp:txBody>
      <dsp:txXfrm>
        <a:off x="2834580" y="562237"/>
        <a:ext cx="2484239" cy="1441125"/>
      </dsp:txXfrm>
    </dsp:sp>
    <dsp:sp modelId="{BEA522FF-C693-4EBE-AF6B-9C6F4D55BF71}">
      <dsp:nvSpPr>
        <dsp:cNvPr id="0" name=""/>
        <dsp:cNvSpPr/>
      </dsp:nvSpPr>
      <dsp:spPr>
        <a:xfrm>
          <a:off x="5666612" y="130237"/>
          <a:ext cx="2484239"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How to earn it?</a:t>
          </a:r>
          <a:endParaRPr lang="en-US" sz="1500" kern="1200" dirty="0">
            <a:latin typeface="Arial" pitchFamily="34" charset="0"/>
            <a:cs typeface="Arial" pitchFamily="34" charset="0"/>
          </a:endParaRPr>
        </a:p>
      </dsp:txBody>
      <dsp:txXfrm>
        <a:off x="5666612" y="130237"/>
        <a:ext cx="2484239" cy="432000"/>
      </dsp:txXfrm>
    </dsp:sp>
    <dsp:sp modelId="{88C38F35-4A7A-4E8E-8F33-809C07FBD32F}">
      <dsp:nvSpPr>
        <dsp:cNvPr id="0" name=""/>
        <dsp:cNvSpPr/>
      </dsp:nvSpPr>
      <dsp:spPr>
        <a:xfrm>
          <a:off x="5666612" y="562237"/>
          <a:ext cx="2484239" cy="144112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latin typeface="Arial" pitchFamily="34" charset="0"/>
              <a:cs typeface="Arial" pitchFamily="34" charset="0"/>
            </a:rPr>
            <a:t>If cash will be an issue, a scholar can work at AFBHS in July or August to earn a stipend for their spending money</a:t>
          </a:r>
          <a:endParaRPr lang="en-US" sz="1500" kern="1200" dirty="0">
            <a:latin typeface="Arial" pitchFamily="34" charset="0"/>
            <a:cs typeface="Arial" pitchFamily="34" charset="0"/>
          </a:endParaRPr>
        </a:p>
      </dsp:txBody>
      <dsp:txXfrm>
        <a:off x="5666612" y="562237"/>
        <a:ext cx="2484239" cy="14411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58449-0A47-4BC7-9EB0-22EB48BD136B}">
      <dsp:nvSpPr>
        <dsp:cNvPr id="0" name=""/>
        <dsp:cNvSpPr/>
      </dsp:nvSpPr>
      <dsp:spPr>
        <a:xfrm rot="5400000">
          <a:off x="3320903" y="-1201202"/>
          <a:ext cx="923329" cy="35600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Carpool (other scholars attending)</a:t>
          </a:r>
          <a:endParaRPr lang="en-US" sz="1600" kern="1200" dirty="0">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Bus (you purchase ticket)</a:t>
          </a:r>
          <a:endParaRPr lang="en-US" sz="1600" kern="1200" dirty="0">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Train (you purchase ticket)</a:t>
          </a:r>
          <a:endParaRPr lang="en-US" sz="1600" kern="1200" dirty="0">
            <a:latin typeface="Arial" pitchFamily="34" charset="0"/>
            <a:cs typeface="Arial" pitchFamily="34" charset="0"/>
          </a:endParaRPr>
        </a:p>
      </dsp:txBody>
      <dsp:txXfrm rot="-5400000">
        <a:off x="2002536" y="162238"/>
        <a:ext cx="3514991" cy="833183"/>
      </dsp:txXfrm>
    </dsp:sp>
    <dsp:sp modelId="{E4BBAD34-5DE2-440A-BF4E-62630E18514C}">
      <dsp:nvSpPr>
        <dsp:cNvPr id="0" name=""/>
        <dsp:cNvSpPr/>
      </dsp:nvSpPr>
      <dsp:spPr>
        <a:xfrm>
          <a:off x="0" y="1748"/>
          <a:ext cx="2002536" cy="11541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latin typeface="Arial" pitchFamily="34" charset="0"/>
              <a:cs typeface="Arial" pitchFamily="34" charset="0"/>
            </a:rPr>
            <a:t>How</a:t>
          </a:r>
          <a:endParaRPr lang="en-US" sz="2100" kern="1200" dirty="0">
            <a:latin typeface="Arial" pitchFamily="34" charset="0"/>
            <a:cs typeface="Arial" pitchFamily="34" charset="0"/>
          </a:endParaRPr>
        </a:p>
      </dsp:txBody>
      <dsp:txXfrm>
        <a:off x="56342" y="58090"/>
        <a:ext cx="1889852" cy="1041478"/>
      </dsp:txXfrm>
    </dsp:sp>
    <dsp:sp modelId="{496295B5-EB7C-445A-BFDA-846A37CF3567}">
      <dsp:nvSpPr>
        <dsp:cNvPr id="0" name=""/>
        <dsp:cNvSpPr/>
      </dsp:nvSpPr>
      <dsp:spPr>
        <a:xfrm rot="5400000">
          <a:off x="3320903" y="10667"/>
          <a:ext cx="923329" cy="35600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Read arrival/departure details in program packet carefully – DON’T BE LATE!</a:t>
          </a:r>
          <a:endParaRPr lang="en-US" sz="1600" kern="1200" dirty="0">
            <a:latin typeface="Arial" pitchFamily="34" charset="0"/>
            <a:cs typeface="Arial" pitchFamily="34" charset="0"/>
          </a:endParaRPr>
        </a:p>
      </dsp:txBody>
      <dsp:txXfrm rot="-5400000">
        <a:off x="2002536" y="1374108"/>
        <a:ext cx="3514991" cy="833183"/>
      </dsp:txXfrm>
    </dsp:sp>
    <dsp:sp modelId="{701CD840-B24A-4586-94DF-D75931324761}">
      <dsp:nvSpPr>
        <dsp:cNvPr id="0" name=""/>
        <dsp:cNvSpPr/>
      </dsp:nvSpPr>
      <dsp:spPr>
        <a:xfrm>
          <a:off x="0" y="1213618"/>
          <a:ext cx="2002536" cy="11541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latin typeface="Arial" pitchFamily="34" charset="0"/>
              <a:cs typeface="Arial" pitchFamily="34" charset="0"/>
            </a:rPr>
            <a:t>When</a:t>
          </a:r>
          <a:endParaRPr lang="en-US" sz="2100" kern="1200" dirty="0">
            <a:latin typeface="Arial" pitchFamily="34" charset="0"/>
            <a:cs typeface="Arial" pitchFamily="34" charset="0"/>
          </a:endParaRPr>
        </a:p>
      </dsp:txBody>
      <dsp:txXfrm>
        <a:off x="56342" y="1269960"/>
        <a:ext cx="1889852" cy="1041478"/>
      </dsp:txXfrm>
    </dsp:sp>
    <dsp:sp modelId="{FA26138E-EDA3-4C1C-8A2B-148B8DA5BBD8}">
      <dsp:nvSpPr>
        <dsp:cNvPr id="0" name=""/>
        <dsp:cNvSpPr/>
      </dsp:nvSpPr>
      <dsp:spPr>
        <a:xfrm rot="5400000">
          <a:off x="3320903" y="1222538"/>
          <a:ext cx="923329" cy="356006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Call home as soon as you arrive</a:t>
          </a:r>
          <a:endParaRPr lang="en-US" sz="1600" kern="1200" dirty="0">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Call Ms. Jackson as soon as you’re checked in/registered</a:t>
          </a:r>
          <a:endParaRPr lang="en-US" sz="1600" kern="1200" dirty="0">
            <a:latin typeface="Arial" pitchFamily="34" charset="0"/>
            <a:cs typeface="Arial" pitchFamily="34" charset="0"/>
          </a:endParaRPr>
        </a:p>
      </dsp:txBody>
      <dsp:txXfrm rot="-5400000">
        <a:off x="2002536" y="2585979"/>
        <a:ext cx="3514991" cy="833183"/>
      </dsp:txXfrm>
    </dsp:sp>
    <dsp:sp modelId="{E7355CE4-E71B-4661-904C-2C18AE2B8238}">
      <dsp:nvSpPr>
        <dsp:cNvPr id="0" name=""/>
        <dsp:cNvSpPr/>
      </dsp:nvSpPr>
      <dsp:spPr>
        <a:xfrm>
          <a:off x="0" y="2425489"/>
          <a:ext cx="2002536" cy="11541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latin typeface="Arial" pitchFamily="34" charset="0"/>
              <a:cs typeface="Arial" pitchFamily="34" charset="0"/>
            </a:rPr>
            <a:t>Communicate</a:t>
          </a:r>
          <a:endParaRPr lang="en-US" sz="2100" kern="1200" dirty="0">
            <a:latin typeface="Arial" pitchFamily="34" charset="0"/>
            <a:cs typeface="Arial" pitchFamily="34" charset="0"/>
          </a:endParaRPr>
        </a:p>
      </dsp:txBody>
      <dsp:txXfrm>
        <a:off x="56342" y="2481831"/>
        <a:ext cx="1889852" cy="10414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76DC5A-5819-4990-BB03-E87BB9F36BA7}">
      <dsp:nvSpPr>
        <dsp:cNvPr id="0" name=""/>
        <dsp:cNvSpPr/>
      </dsp:nvSpPr>
      <dsp:spPr>
        <a:xfrm>
          <a:off x="0" y="126999"/>
          <a:ext cx="6096000" cy="3810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687B74-606A-42E7-890C-49342C95448F}">
      <dsp:nvSpPr>
        <dsp:cNvPr id="0" name=""/>
        <dsp:cNvSpPr/>
      </dsp:nvSpPr>
      <dsp:spPr>
        <a:xfrm>
          <a:off x="600456" y="2960116"/>
          <a:ext cx="140208" cy="14020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266A82-AC60-460F-B96D-CA01534B0D39}">
      <dsp:nvSpPr>
        <dsp:cNvPr id="0" name=""/>
        <dsp:cNvSpPr/>
      </dsp:nvSpPr>
      <dsp:spPr>
        <a:xfrm>
          <a:off x="670560" y="3030220"/>
          <a:ext cx="1042416" cy="906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293" tIns="0" rIns="0" bIns="0" numCol="1" spcCol="1270" anchor="t" anchorCtr="0">
          <a:noAutofit/>
        </a:bodyPr>
        <a:lstStyle/>
        <a:p>
          <a:pPr lvl="0" algn="l" defTabSz="711200">
            <a:lnSpc>
              <a:spcPct val="90000"/>
            </a:lnSpc>
            <a:spcBef>
              <a:spcPct val="0"/>
            </a:spcBef>
            <a:spcAft>
              <a:spcPct val="35000"/>
            </a:spcAft>
          </a:pPr>
          <a:r>
            <a:rPr lang="en-US" sz="1600" b="1" u="sng" kern="1200" dirty="0" smtClean="0">
              <a:latin typeface="Arial" pitchFamily="34" charset="0"/>
              <a:cs typeface="Arial" pitchFamily="34" charset="0"/>
            </a:rPr>
            <a:t>June 13: </a:t>
          </a:r>
          <a:r>
            <a:rPr lang="en-US" sz="1600" kern="1200" dirty="0" smtClean="0">
              <a:latin typeface="Arial" pitchFamily="34" charset="0"/>
              <a:cs typeface="Arial" pitchFamily="34" charset="0"/>
            </a:rPr>
            <a:t>Pre-Departure Meeting</a:t>
          </a:r>
          <a:endParaRPr lang="en-US" sz="1600" kern="1200" dirty="0">
            <a:latin typeface="Arial" pitchFamily="34" charset="0"/>
            <a:cs typeface="Arial" pitchFamily="34" charset="0"/>
          </a:endParaRPr>
        </a:p>
      </dsp:txBody>
      <dsp:txXfrm>
        <a:off x="670560" y="3030220"/>
        <a:ext cx="1042416" cy="906780"/>
      </dsp:txXfrm>
    </dsp:sp>
    <dsp:sp modelId="{BC4559A3-7EEB-4371-9B89-1E417974D6F2}">
      <dsp:nvSpPr>
        <dsp:cNvPr id="0" name=""/>
        <dsp:cNvSpPr/>
      </dsp:nvSpPr>
      <dsp:spPr>
        <a:xfrm>
          <a:off x="1591056" y="2073909"/>
          <a:ext cx="243840" cy="2438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02C131-7F8B-4B69-A62A-A3A3F2F27172}">
      <dsp:nvSpPr>
        <dsp:cNvPr id="0" name=""/>
        <dsp:cNvSpPr/>
      </dsp:nvSpPr>
      <dsp:spPr>
        <a:xfrm>
          <a:off x="1712976" y="2195829"/>
          <a:ext cx="1280160" cy="1741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206" tIns="0" rIns="0" bIns="0" numCol="1" spcCol="1270" anchor="t" anchorCtr="0">
          <a:noAutofit/>
        </a:bodyPr>
        <a:lstStyle/>
        <a:p>
          <a:pPr lvl="0" algn="l" defTabSz="711200">
            <a:lnSpc>
              <a:spcPct val="90000"/>
            </a:lnSpc>
            <a:spcBef>
              <a:spcPct val="0"/>
            </a:spcBef>
            <a:spcAft>
              <a:spcPct val="35000"/>
            </a:spcAft>
          </a:pPr>
          <a:r>
            <a:rPr lang="en-US" sz="1600" b="1" u="sng" kern="1200" dirty="0" smtClean="0">
              <a:latin typeface="Arial" pitchFamily="34" charset="0"/>
              <a:cs typeface="Arial" pitchFamily="34" charset="0"/>
            </a:rPr>
            <a:t>June 16: </a:t>
          </a:r>
          <a:r>
            <a:rPr lang="en-US" sz="1600" kern="1200" dirty="0" smtClean="0">
              <a:latin typeface="Arial" pitchFamily="34" charset="0"/>
              <a:cs typeface="Arial" pitchFamily="34" charset="0"/>
            </a:rPr>
            <a:t>Submit Pre-Departure form</a:t>
          </a:r>
          <a:endParaRPr lang="en-US" sz="1600" kern="1200" dirty="0">
            <a:latin typeface="Arial" pitchFamily="34" charset="0"/>
            <a:cs typeface="Arial" pitchFamily="34" charset="0"/>
          </a:endParaRPr>
        </a:p>
      </dsp:txBody>
      <dsp:txXfrm>
        <a:off x="1712976" y="2195829"/>
        <a:ext cx="1280160" cy="1741170"/>
      </dsp:txXfrm>
    </dsp:sp>
    <dsp:sp modelId="{48334CC8-4E8B-482E-AB07-D3C715A194A5}">
      <dsp:nvSpPr>
        <dsp:cNvPr id="0" name=""/>
        <dsp:cNvSpPr/>
      </dsp:nvSpPr>
      <dsp:spPr>
        <a:xfrm>
          <a:off x="2855976" y="1420875"/>
          <a:ext cx="323088" cy="3230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A4036E-FFEB-434C-B745-0AC8BDB0491D}">
      <dsp:nvSpPr>
        <dsp:cNvPr id="0" name=""/>
        <dsp:cNvSpPr/>
      </dsp:nvSpPr>
      <dsp:spPr>
        <a:xfrm>
          <a:off x="3017520" y="1582419"/>
          <a:ext cx="1280160" cy="2354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198" tIns="0" rIns="0" bIns="0" numCol="1" spcCol="1270" anchor="t" anchorCtr="0">
          <a:noAutofit/>
        </a:bodyPr>
        <a:lstStyle/>
        <a:p>
          <a:pPr lvl="0" algn="l" defTabSz="711200">
            <a:lnSpc>
              <a:spcPct val="90000"/>
            </a:lnSpc>
            <a:spcBef>
              <a:spcPct val="0"/>
            </a:spcBef>
            <a:spcAft>
              <a:spcPct val="35000"/>
            </a:spcAft>
          </a:pPr>
          <a:r>
            <a:rPr lang="en-US" sz="1600" b="1" u="sng" kern="1200" dirty="0" smtClean="0">
              <a:latin typeface="Arial" pitchFamily="34" charset="0"/>
              <a:cs typeface="Arial" pitchFamily="34" charset="0"/>
            </a:rPr>
            <a:t>June 17-24: </a:t>
          </a:r>
          <a:r>
            <a:rPr lang="en-US" sz="1600" kern="1200" dirty="0" smtClean="0">
              <a:latin typeface="Arial" pitchFamily="34" charset="0"/>
              <a:cs typeface="Arial" pitchFamily="34" charset="0"/>
            </a:rPr>
            <a:t>Ms. Draizen will follow up with families in need of assistance to finalize all logistics</a:t>
          </a:r>
          <a:endParaRPr lang="en-US" sz="1600" kern="1200" dirty="0">
            <a:latin typeface="Arial" pitchFamily="34" charset="0"/>
            <a:cs typeface="Arial" pitchFamily="34" charset="0"/>
          </a:endParaRPr>
        </a:p>
      </dsp:txBody>
      <dsp:txXfrm>
        <a:off x="3017520" y="1582419"/>
        <a:ext cx="1280160" cy="2354580"/>
      </dsp:txXfrm>
    </dsp:sp>
    <dsp:sp modelId="{19A26003-CC94-4B4B-99CA-50B2AE178C56}">
      <dsp:nvSpPr>
        <dsp:cNvPr id="0" name=""/>
        <dsp:cNvSpPr/>
      </dsp:nvSpPr>
      <dsp:spPr>
        <a:xfrm>
          <a:off x="4233672" y="988821"/>
          <a:ext cx="432816" cy="43281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537F27-EDBB-4BD4-A050-EE14362A8101}">
      <dsp:nvSpPr>
        <dsp:cNvPr id="0" name=""/>
        <dsp:cNvSpPr/>
      </dsp:nvSpPr>
      <dsp:spPr>
        <a:xfrm>
          <a:off x="4450080" y="1205229"/>
          <a:ext cx="1280160" cy="2731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340" tIns="0" rIns="0" bIns="0" numCol="1" spcCol="1270" anchor="t" anchorCtr="0">
          <a:noAutofit/>
        </a:bodyPr>
        <a:lstStyle/>
        <a:p>
          <a:pPr lvl="0" algn="l" defTabSz="711200">
            <a:lnSpc>
              <a:spcPct val="90000"/>
            </a:lnSpc>
            <a:spcBef>
              <a:spcPct val="0"/>
            </a:spcBef>
            <a:spcAft>
              <a:spcPct val="35000"/>
            </a:spcAft>
          </a:pPr>
          <a:r>
            <a:rPr lang="en-US" sz="1600" b="1" u="sng" kern="1200" dirty="0" smtClean="0">
              <a:latin typeface="Arial" pitchFamily="34" charset="0"/>
              <a:cs typeface="Arial" pitchFamily="34" charset="0"/>
            </a:rPr>
            <a:t>June 26: </a:t>
          </a:r>
          <a:r>
            <a:rPr lang="en-US" sz="1600" kern="1200" dirty="0" smtClean="0">
              <a:latin typeface="Arial" pitchFamily="34" charset="0"/>
              <a:cs typeface="Arial" pitchFamily="34" charset="0"/>
            </a:rPr>
            <a:t>Most scholars depart for summer!</a:t>
          </a:r>
          <a:endParaRPr lang="en-US" sz="1600" kern="1200" dirty="0">
            <a:latin typeface="Arial" pitchFamily="34" charset="0"/>
            <a:cs typeface="Arial" pitchFamily="34" charset="0"/>
          </a:endParaRPr>
        </a:p>
      </dsp:txBody>
      <dsp:txXfrm>
        <a:off x="4450080" y="1205229"/>
        <a:ext cx="1280160" cy="27317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1AA28-4FC6-4F21-86E8-0B4DD7BCBB47}">
      <dsp:nvSpPr>
        <dsp:cNvPr id="0" name=""/>
        <dsp:cNvSpPr/>
      </dsp:nvSpPr>
      <dsp:spPr>
        <a:xfrm>
          <a:off x="2864" y="433480"/>
          <a:ext cx="172268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Arial" pitchFamily="34" charset="0"/>
              <a:cs typeface="Arial" pitchFamily="34" charset="0"/>
            </a:rPr>
            <a:t>Attendance</a:t>
          </a:r>
          <a:endParaRPr lang="en-US" sz="1600" kern="1200" dirty="0">
            <a:latin typeface="Arial" pitchFamily="34" charset="0"/>
            <a:cs typeface="Arial" pitchFamily="34" charset="0"/>
          </a:endParaRPr>
        </a:p>
      </dsp:txBody>
      <dsp:txXfrm>
        <a:off x="2864" y="433480"/>
        <a:ext cx="1722685" cy="460800"/>
      </dsp:txXfrm>
    </dsp:sp>
    <dsp:sp modelId="{395371A8-36F5-424C-9928-BDCB5EA973F2}">
      <dsp:nvSpPr>
        <dsp:cNvPr id="0" name=""/>
        <dsp:cNvSpPr/>
      </dsp:nvSpPr>
      <dsp:spPr>
        <a:xfrm>
          <a:off x="2864" y="894280"/>
          <a:ext cx="1722685" cy="17710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MUST complete program</a:t>
          </a:r>
          <a:endParaRPr lang="en-US" sz="1600" kern="1200" dirty="0">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MUST attend classes</a:t>
          </a:r>
          <a:endParaRPr lang="en-US" sz="1600" kern="1200" dirty="0">
            <a:latin typeface="Arial" pitchFamily="34" charset="0"/>
            <a:cs typeface="Arial" pitchFamily="34" charset="0"/>
          </a:endParaRPr>
        </a:p>
      </dsp:txBody>
      <dsp:txXfrm>
        <a:off x="2864" y="894280"/>
        <a:ext cx="1722685" cy="1771039"/>
      </dsp:txXfrm>
    </dsp:sp>
    <dsp:sp modelId="{F33D62BB-1904-427F-9296-703247F5DC56}">
      <dsp:nvSpPr>
        <dsp:cNvPr id="0" name=""/>
        <dsp:cNvSpPr/>
      </dsp:nvSpPr>
      <dsp:spPr>
        <a:xfrm>
          <a:off x="1966726" y="433480"/>
          <a:ext cx="172268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Arial" pitchFamily="34" charset="0"/>
              <a:cs typeface="Arial" pitchFamily="34" charset="0"/>
            </a:rPr>
            <a:t>Grades</a:t>
          </a:r>
          <a:endParaRPr lang="en-US" sz="1600" kern="1200" dirty="0">
            <a:latin typeface="Arial" pitchFamily="34" charset="0"/>
            <a:cs typeface="Arial" pitchFamily="34" charset="0"/>
          </a:endParaRPr>
        </a:p>
      </dsp:txBody>
      <dsp:txXfrm>
        <a:off x="1966726" y="433480"/>
        <a:ext cx="1722685" cy="460800"/>
      </dsp:txXfrm>
    </dsp:sp>
    <dsp:sp modelId="{3AECC635-E5DE-409A-B2E8-AD3F5425C4D5}">
      <dsp:nvSpPr>
        <dsp:cNvPr id="0" name=""/>
        <dsp:cNvSpPr/>
      </dsp:nvSpPr>
      <dsp:spPr>
        <a:xfrm>
          <a:off x="1966726" y="894280"/>
          <a:ext cx="1722685" cy="17710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If you get a transcript, Ms. Jackson needs a copy</a:t>
          </a:r>
          <a:endParaRPr lang="en-US" sz="1600" kern="1200" dirty="0">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You must pass your classes</a:t>
          </a:r>
          <a:endParaRPr lang="en-US" sz="1600" kern="1200" dirty="0">
            <a:latin typeface="Arial" pitchFamily="34" charset="0"/>
            <a:cs typeface="Arial" pitchFamily="34" charset="0"/>
          </a:endParaRPr>
        </a:p>
      </dsp:txBody>
      <dsp:txXfrm>
        <a:off x="1966726" y="894280"/>
        <a:ext cx="1722685" cy="1771039"/>
      </dsp:txXfrm>
    </dsp:sp>
    <dsp:sp modelId="{73D4E4BB-2067-48BB-B034-3C8FBFBF1A29}">
      <dsp:nvSpPr>
        <dsp:cNvPr id="0" name=""/>
        <dsp:cNvSpPr/>
      </dsp:nvSpPr>
      <dsp:spPr>
        <a:xfrm>
          <a:off x="3930587" y="433480"/>
          <a:ext cx="172268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Arial" pitchFamily="34" charset="0"/>
              <a:cs typeface="Arial" pitchFamily="34" charset="0"/>
            </a:rPr>
            <a:t>Conduct</a:t>
          </a:r>
          <a:endParaRPr lang="en-US" sz="1600" kern="1200" dirty="0">
            <a:latin typeface="Arial" pitchFamily="34" charset="0"/>
            <a:cs typeface="Arial" pitchFamily="34" charset="0"/>
          </a:endParaRPr>
        </a:p>
      </dsp:txBody>
      <dsp:txXfrm>
        <a:off x="3930587" y="433480"/>
        <a:ext cx="1722685" cy="460800"/>
      </dsp:txXfrm>
    </dsp:sp>
    <dsp:sp modelId="{A8DAC4E0-CB8B-41CF-AFC9-3D11FB150C96}">
      <dsp:nvSpPr>
        <dsp:cNvPr id="0" name=""/>
        <dsp:cNvSpPr/>
      </dsp:nvSpPr>
      <dsp:spPr>
        <a:xfrm>
          <a:off x="3930587" y="894280"/>
          <a:ext cx="1722685" cy="17710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Positive reviews from program director, faculty and staff</a:t>
          </a:r>
          <a:endParaRPr lang="en-US" sz="1600" kern="1200" dirty="0">
            <a:latin typeface="Arial" pitchFamily="34" charset="0"/>
            <a:cs typeface="Arial" pitchFamily="34" charset="0"/>
          </a:endParaRPr>
        </a:p>
      </dsp:txBody>
      <dsp:txXfrm>
        <a:off x="3930587" y="894280"/>
        <a:ext cx="1722685" cy="1771039"/>
      </dsp:txXfrm>
    </dsp:sp>
    <dsp:sp modelId="{B3217880-5923-487E-B160-D225F9A4B7A4}">
      <dsp:nvSpPr>
        <dsp:cNvPr id="0" name=""/>
        <dsp:cNvSpPr/>
      </dsp:nvSpPr>
      <dsp:spPr>
        <a:xfrm>
          <a:off x="5894449" y="433480"/>
          <a:ext cx="172268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Arial" pitchFamily="34" charset="0"/>
              <a:cs typeface="Arial" pitchFamily="34" charset="0"/>
            </a:rPr>
            <a:t>Reflection</a:t>
          </a:r>
          <a:endParaRPr lang="en-US" sz="1600" kern="1200" dirty="0">
            <a:latin typeface="Arial" pitchFamily="34" charset="0"/>
            <a:cs typeface="Arial" pitchFamily="34" charset="0"/>
          </a:endParaRPr>
        </a:p>
      </dsp:txBody>
      <dsp:txXfrm>
        <a:off x="5894449" y="433480"/>
        <a:ext cx="1722685" cy="460800"/>
      </dsp:txXfrm>
    </dsp:sp>
    <dsp:sp modelId="{92B16DD2-BCF2-4F57-B623-7B49DF2B0917}">
      <dsp:nvSpPr>
        <dsp:cNvPr id="0" name=""/>
        <dsp:cNvSpPr/>
      </dsp:nvSpPr>
      <dsp:spPr>
        <a:xfrm>
          <a:off x="5894449" y="894280"/>
          <a:ext cx="1722685" cy="17710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pitchFamily="34" charset="0"/>
              <a:cs typeface="Arial" pitchFamily="34" charset="0"/>
            </a:rPr>
            <a:t>MANDATORY attendance at one-day debrief and refection session in August</a:t>
          </a:r>
          <a:endParaRPr lang="en-US" sz="1600" kern="1200" dirty="0">
            <a:latin typeface="Arial" pitchFamily="34" charset="0"/>
            <a:cs typeface="Arial" pitchFamily="34" charset="0"/>
          </a:endParaRPr>
        </a:p>
      </dsp:txBody>
      <dsp:txXfrm>
        <a:off x="5894449" y="894280"/>
        <a:ext cx="1722685" cy="17710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76DF56-E091-498C-9072-6648442C4131}">
      <dsp:nvSpPr>
        <dsp:cNvPr id="0" name=""/>
        <dsp:cNvSpPr/>
      </dsp:nvSpPr>
      <dsp:spPr>
        <a:xfrm>
          <a:off x="2210" y="1480772"/>
          <a:ext cx="2692635" cy="107705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latin typeface="Arial" pitchFamily="34" charset="0"/>
              <a:cs typeface="Arial" pitchFamily="34" charset="0"/>
            </a:rPr>
            <a:t>Call Ms. Jackson back</a:t>
          </a:r>
          <a:endParaRPr lang="en-US" sz="2400" kern="1200" dirty="0">
            <a:latin typeface="Arial" pitchFamily="34" charset="0"/>
            <a:cs typeface="Arial" pitchFamily="34" charset="0"/>
          </a:endParaRPr>
        </a:p>
      </dsp:txBody>
      <dsp:txXfrm>
        <a:off x="540737" y="1480772"/>
        <a:ext cx="1615581" cy="1077054"/>
      </dsp:txXfrm>
    </dsp:sp>
    <dsp:sp modelId="{183951E8-9EA0-44CC-BBC6-081830A9008B}">
      <dsp:nvSpPr>
        <dsp:cNvPr id="0" name=""/>
        <dsp:cNvSpPr/>
      </dsp:nvSpPr>
      <dsp:spPr>
        <a:xfrm>
          <a:off x="2425582" y="1480772"/>
          <a:ext cx="2692635" cy="107705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latin typeface="Arial" pitchFamily="34" charset="0"/>
              <a:cs typeface="Arial" pitchFamily="34" charset="0"/>
            </a:rPr>
            <a:t>Call Ms. Jackson first</a:t>
          </a:r>
          <a:endParaRPr lang="en-US" sz="2400" kern="1200" dirty="0">
            <a:latin typeface="Arial" pitchFamily="34" charset="0"/>
            <a:cs typeface="Arial" pitchFamily="34" charset="0"/>
          </a:endParaRPr>
        </a:p>
      </dsp:txBody>
      <dsp:txXfrm>
        <a:off x="2964109" y="1480772"/>
        <a:ext cx="1615581" cy="1077054"/>
      </dsp:txXfrm>
    </dsp:sp>
    <dsp:sp modelId="{66C4B343-FF5E-4740-9C42-918B9AB63832}">
      <dsp:nvSpPr>
        <dsp:cNvPr id="0" name=""/>
        <dsp:cNvSpPr/>
      </dsp:nvSpPr>
      <dsp:spPr>
        <a:xfrm>
          <a:off x="4848954" y="1480772"/>
          <a:ext cx="2692635" cy="107705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latin typeface="Arial" pitchFamily="34" charset="0"/>
              <a:cs typeface="Arial" pitchFamily="34" charset="0"/>
            </a:rPr>
            <a:t>Call HOME!!!</a:t>
          </a:r>
          <a:endParaRPr lang="en-US" sz="2400" kern="1200" dirty="0">
            <a:latin typeface="Arial" pitchFamily="34" charset="0"/>
            <a:cs typeface="Arial" pitchFamily="34" charset="0"/>
          </a:endParaRPr>
        </a:p>
      </dsp:txBody>
      <dsp:txXfrm>
        <a:off x="5387481" y="1480772"/>
        <a:ext cx="1615581" cy="10770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56C95-D9F7-4FA8-9B35-3E1C2B473334}">
      <dsp:nvSpPr>
        <dsp:cNvPr id="0" name=""/>
        <dsp:cNvSpPr/>
      </dsp:nvSpPr>
      <dsp:spPr>
        <a:xfrm>
          <a:off x="1107869" y="1838"/>
          <a:ext cx="2283172" cy="13699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pitchFamily="34" charset="0"/>
              <a:cs typeface="Arial" pitchFamily="34" charset="0"/>
            </a:rPr>
            <a:t>Check your packing list!</a:t>
          </a:r>
          <a:endParaRPr lang="en-US" sz="2700" kern="1200" dirty="0">
            <a:latin typeface="Arial" pitchFamily="34" charset="0"/>
            <a:cs typeface="Arial" pitchFamily="34" charset="0"/>
          </a:endParaRPr>
        </a:p>
      </dsp:txBody>
      <dsp:txXfrm>
        <a:off x="1107869" y="1838"/>
        <a:ext cx="2283172" cy="1369903"/>
      </dsp:txXfrm>
    </dsp:sp>
    <dsp:sp modelId="{76D6E224-C625-40F4-823C-D48098F4B529}">
      <dsp:nvSpPr>
        <dsp:cNvPr id="0" name=""/>
        <dsp:cNvSpPr/>
      </dsp:nvSpPr>
      <dsp:spPr>
        <a:xfrm>
          <a:off x="3619358" y="1838"/>
          <a:ext cx="2283172" cy="13699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pitchFamily="34" charset="0"/>
              <a:cs typeface="Arial" pitchFamily="34" charset="0"/>
            </a:rPr>
            <a:t>Pack the night before!</a:t>
          </a:r>
          <a:endParaRPr lang="en-US" sz="2700" kern="1200" dirty="0">
            <a:latin typeface="Arial" pitchFamily="34" charset="0"/>
            <a:cs typeface="Arial" pitchFamily="34" charset="0"/>
          </a:endParaRPr>
        </a:p>
      </dsp:txBody>
      <dsp:txXfrm>
        <a:off x="3619358" y="1838"/>
        <a:ext cx="2283172" cy="1369903"/>
      </dsp:txXfrm>
    </dsp:sp>
    <dsp:sp modelId="{19C9A139-A522-41A2-BDC4-7C60DF8D4F71}">
      <dsp:nvSpPr>
        <dsp:cNvPr id="0" name=""/>
        <dsp:cNvSpPr/>
      </dsp:nvSpPr>
      <dsp:spPr>
        <a:xfrm>
          <a:off x="1107869" y="1600058"/>
          <a:ext cx="2283172" cy="13699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pitchFamily="34" charset="0"/>
              <a:cs typeface="Arial" pitchFamily="34" charset="0"/>
            </a:rPr>
            <a:t>Parent checks bag!</a:t>
          </a:r>
          <a:endParaRPr lang="en-US" sz="2700" kern="1200" dirty="0">
            <a:latin typeface="Arial" pitchFamily="34" charset="0"/>
            <a:cs typeface="Arial" pitchFamily="34" charset="0"/>
          </a:endParaRPr>
        </a:p>
      </dsp:txBody>
      <dsp:txXfrm>
        <a:off x="1107869" y="1600058"/>
        <a:ext cx="2283172" cy="1369903"/>
      </dsp:txXfrm>
    </dsp:sp>
    <dsp:sp modelId="{B602DB07-7F54-4F05-B499-35EC79D8B94B}">
      <dsp:nvSpPr>
        <dsp:cNvPr id="0" name=""/>
        <dsp:cNvSpPr/>
      </dsp:nvSpPr>
      <dsp:spPr>
        <a:xfrm>
          <a:off x="3619358" y="1600058"/>
          <a:ext cx="2283172" cy="13699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pitchFamily="34" charset="0"/>
              <a:cs typeface="Arial" pitchFamily="34" charset="0"/>
            </a:rPr>
            <a:t>Don’t bring ANYTHING extra!</a:t>
          </a:r>
          <a:endParaRPr lang="en-US" sz="2700" kern="1200" dirty="0">
            <a:latin typeface="Arial" pitchFamily="34" charset="0"/>
            <a:cs typeface="Arial" pitchFamily="34" charset="0"/>
          </a:endParaRPr>
        </a:p>
      </dsp:txBody>
      <dsp:txXfrm>
        <a:off x="3619358" y="1600058"/>
        <a:ext cx="2283172" cy="13699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D594D-6B68-4AFA-893E-06EFAA4409E9}">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C96866-816F-487E-AF6C-4DD4E3862976}">
      <dsp:nvSpPr>
        <dsp:cNvPr id="0" name=""/>
        <dsp:cNvSpPr/>
      </dsp:nvSpPr>
      <dsp:spPr>
        <a:xfrm>
          <a:off x="206573"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Arial" pitchFamily="34" charset="0"/>
              <a:cs typeface="Arial" pitchFamily="34" charset="0"/>
            </a:rPr>
            <a:t>Plan out all details (paperwork, books, money, travel)</a:t>
          </a:r>
          <a:endParaRPr lang="en-US" sz="1900" kern="1200" dirty="0">
            <a:latin typeface="Arial" pitchFamily="34" charset="0"/>
            <a:cs typeface="Arial" pitchFamily="34" charset="0"/>
          </a:endParaRPr>
        </a:p>
      </dsp:txBody>
      <dsp:txXfrm>
        <a:off x="285928" y="1298554"/>
        <a:ext cx="1670090" cy="1466890"/>
      </dsp:txXfrm>
    </dsp:sp>
    <dsp:sp modelId="{108A8D93-B6A9-4051-A854-AEAEEB54B774}">
      <dsp:nvSpPr>
        <dsp:cNvPr id="0" name=""/>
        <dsp:cNvSpPr/>
      </dsp:nvSpPr>
      <dsp:spPr>
        <a:xfrm>
          <a:off x="213360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Arial" pitchFamily="34" charset="0"/>
              <a:cs typeface="Arial" pitchFamily="34" charset="0"/>
            </a:rPr>
            <a:t>Get everything prepared for your departure</a:t>
          </a:r>
          <a:endParaRPr lang="en-US" sz="1900" kern="1200" dirty="0">
            <a:latin typeface="Arial" pitchFamily="34" charset="0"/>
            <a:cs typeface="Arial" pitchFamily="34" charset="0"/>
          </a:endParaRPr>
        </a:p>
      </dsp:txBody>
      <dsp:txXfrm>
        <a:off x="2212955" y="1298554"/>
        <a:ext cx="1670090" cy="1466890"/>
      </dsp:txXfrm>
    </dsp:sp>
    <dsp:sp modelId="{A285FB3C-E3C0-45FD-BB7D-413D1AE489BE}">
      <dsp:nvSpPr>
        <dsp:cNvPr id="0" name=""/>
        <dsp:cNvSpPr/>
      </dsp:nvSpPr>
      <dsp:spPr>
        <a:xfrm>
          <a:off x="4060626"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Arial" pitchFamily="34" charset="0"/>
              <a:cs typeface="Arial" pitchFamily="34" charset="0"/>
            </a:rPr>
            <a:t>Enjoy and complete your program and call Ms. Jackson!</a:t>
          </a:r>
          <a:endParaRPr lang="en-US" sz="1900" kern="1200" dirty="0">
            <a:latin typeface="Arial" pitchFamily="34" charset="0"/>
            <a:cs typeface="Arial" pitchFamily="34" charset="0"/>
          </a:endParaRPr>
        </a:p>
      </dsp:txBody>
      <dsp:txXfrm>
        <a:off x="4139981" y="1298554"/>
        <a:ext cx="167009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DCD419-7998-47DE-B41D-74451245EA65}" type="datetimeFigureOut">
              <a:rPr lang="en-US" smtClean="0"/>
              <a:t>5/6/15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F163B-A3FD-4DE2-9C90-494D0D1E75C2}" type="slidenum">
              <a:rPr lang="en-US" smtClean="0"/>
              <a:t>‹#›</a:t>
            </a:fld>
            <a:endParaRPr lang="en-US"/>
          </a:p>
        </p:txBody>
      </p:sp>
    </p:spTree>
    <p:extLst>
      <p:ext uri="{BB962C8B-B14F-4D97-AF65-F5344CB8AC3E}">
        <p14:creationId xmlns:p14="http://schemas.microsoft.com/office/powerpoint/2010/main" val="2615035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Delivery</a:t>
            </a:r>
            <a:r>
              <a:rPr lang="en-US" baseline="0" dirty="0" smtClean="0"/>
              <a:t> Notes:</a:t>
            </a:r>
          </a:p>
          <a:p>
            <a:pPr>
              <a:buFont typeface="Arial" pitchFamily="34" charset="0"/>
              <a:buChar char="•"/>
            </a:pPr>
            <a:r>
              <a:rPr lang="en-US" baseline="0" dirty="0" smtClean="0"/>
              <a:t> Welcome</a:t>
            </a:r>
          </a:p>
          <a:p>
            <a:pPr>
              <a:buFont typeface="Arial" pitchFamily="34" charset="0"/>
              <a:buChar char="•"/>
            </a:pPr>
            <a:r>
              <a:rPr lang="en-US" baseline="0" dirty="0" smtClean="0"/>
              <a:t> Aims</a:t>
            </a:r>
          </a:p>
          <a:p>
            <a:pPr>
              <a:buFont typeface="Arial" pitchFamily="34" charset="0"/>
              <a:buChar char="•"/>
            </a:pPr>
            <a:r>
              <a:rPr lang="en-US" baseline="0" dirty="0" smtClean="0"/>
              <a:t> Instruct to ask questions at the end</a:t>
            </a:r>
            <a:endParaRPr lang="en-US" dirty="0"/>
          </a:p>
        </p:txBody>
      </p:sp>
      <p:sp>
        <p:nvSpPr>
          <p:cNvPr id="4" name="Slide Number Placeholder 3"/>
          <p:cNvSpPr>
            <a:spLocks noGrp="1"/>
          </p:cNvSpPr>
          <p:nvPr>
            <p:ph type="sldNum" sz="quarter" idx="10"/>
          </p:nvPr>
        </p:nvSpPr>
        <p:spPr/>
        <p:txBody>
          <a:bodyPr/>
          <a:lstStyle/>
          <a:p>
            <a:fld id="{918F163B-A3FD-4DE2-9C90-494D0D1E75C2}"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Delivery</a:t>
            </a:r>
            <a:r>
              <a:rPr lang="en-US" baseline="0" dirty="0" smtClean="0"/>
              <a:t> Notes:</a:t>
            </a:r>
          </a:p>
          <a:p>
            <a:pPr>
              <a:buFont typeface="Arial" pitchFamily="34" charset="0"/>
              <a:buChar char="•"/>
            </a:pPr>
            <a:r>
              <a:rPr lang="en-US" baseline="0" dirty="0" smtClean="0"/>
              <a:t> Have scholars stand up as their names are read</a:t>
            </a:r>
          </a:p>
          <a:p>
            <a:endParaRPr lang="en-US" dirty="0"/>
          </a:p>
        </p:txBody>
      </p:sp>
      <p:sp>
        <p:nvSpPr>
          <p:cNvPr id="4" name="Slide Number Placeholder 3"/>
          <p:cNvSpPr>
            <a:spLocks noGrp="1"/>
          </p:cNvSpPr>
          <p:nvPr>
            <p:ph type="sldNum" sz="quarter" idx="10"/>
          </p:nvPr>
        </p:nvSpPr>
        <p:spPr/>
        <p:txBody>
          <a:bodyPr/>
          <a:lstStyle/>
          <a:p>
            <a:fld id="{918F163B-A3FD-4DE2-9C90-494D0D1E75C2}"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Delivery</a:t>
            </a:r>
            <a:r>
              <a:rPr lang="en-US" baseline="0" dirty="0" smtClean="0"/>
              <a:t> Notes:</a:t>
            </a:r>
          </a:p>
          <a:p>
            <a:pPr>
              <a:buFont typeface="Arial" pitchFamily="34" charset="0"/>
              <a:buChar char="•"/>
            </a:pPr>
            <a:r>
              <a:rPr lang="en-US" baseline="0" dirty="0" smtClean="0"/>
              <a:t> Explain to families that this is their checklist of responsibilities for getting their scholars off to pre-college.</a:t>
            </a:r>
          </a:p>
          <a:p>
            <a:endParaRPr lang="en-US" dirty="0"/>
          </a:p>
        </p:txBody>
      </p:sp>
      <p:sp>
        <p:nvSpPr>
          <p:cNvPr id="4" name="Slide Number Placeholder 3"/>
          <p:cNvSpPr>
            <a:spLocks noGrp="1"/>
          </p:cNvSpPr>
          <p:nvPr>
            <p:ph type="sldNum" sz="quarter" idx="10"/>
          </p:nvPr>
        </p:nvSpPr>
        <p:spPr/>
        <p:txBody>
          <a:bodyPr/>
          <a:lstStyle/>
          <a:p>
            <a:fld id="{918F163B-A3FD-4DE2-9C90-494D0D1E75C2}"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Delivery</a:t>
            </a:r>
            <a:r>
              <a:rPr lang="en-US" baseline="0" dirty="0" smtClean="0"/>
              <a:t> Notes:</a:t>
            </a:r>
          </a:p>
          <a:p>
            <a:pPr>
              <a:buFont typeface="Arial" pitchFamily="34" charset="0"/>
              <a:buChar char="•"/>
            </a:pPr>
            <a:r>
              <a:rPr lang="en-US" baseline="0" dirty="0" smtClean="0"/>
              <a:t> Emphasize to parents that they MUST get their payments in to AFBHS on time.</a:t>
            </a:r>
          </a:p>
          <a:p>
            <a:pPr>
              <a:buFont typeface="Arial" pitchFamily="34" charset="0"/>
              <a:buChar char="•"/>
            </a:pPr>
            <a:r>
              <a:rPr lang="en-US" baseline="0" dirty="0" smtClean="0"/>
              <a:t> Emphasize that failure to pay will result in future pre-college ineligibility.</a:t>
            </a:r>
          </a:p>
          <a:p>
            <a:pPr>
              <a:buFont typeface="Arial" pitchFamily="34" charset="0"/>
              <a:buChar char="•"/>
            </a:pPr>
            <a:r>
              <a:rPr lang="en-US" baseline="0" dirty="0" smtClean="0"/>
              <a:t> Emphasize that if this is going to present a challenge, they need to communicate this ASAP.</a:t>
            </a:r>
          </a:p>
          <a:p>
            <a:endParaRPr lang="en-US" dirty="0"/>
          </a:p>
        </p:txBody>
      </p:sp>
      <p:sp>
        <p:nvSpPr>
          <p:cNvPr id="4" name="Slide Number Placeholder 3"/>
          <p:cNvSpPr>
            <a:spLocks noGrp="1"/>
          </p:cNvSpPr>
          <p:nvPr>
            <p:ph type="sldNum" sz="quarter" idx="10"/>
          </p:nvPr>
        </p:nvSpPr>
        <p:spPr/>
        <p:txBody>
          <a:bodyPr/>
          <a:lstStyle/>
          <a:p>
            <a:fld id="{918F163B-A3FD-4DE2-9C90-494D0D1E75C2}"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Delivery</a:t>
            </a:r>
            <a:r>
              <a:rPr lang="en-US" baseline="0" dirty="0" smtClean="0"/>
              <a:t> Notes:</a:t>
            </a:r>
          </a:p>
          <a:p>
            <a:pPr>
              <a:buFont typeface="Arial" pitchFamily="34" charset="0"/>
              <a:buChar char="•"/>
            </a:pPr>
            <a:r>
              <a:rPr lang="en-US" baseline="0" dirty="0" smtClean="0"/>
              <a:t> Emphasize that if at any point a scholar or parent feels uncomfortable, the first line of defense is to call us!</a:t>
            </a:r>
          </a:p>
          <a:p>
            <a:pPr>
              <a:buFont typeface="Arial" pitchFamily="34" charset="0"/>
              <a:buChar char="•"/>
            </a:pPr>
            <a:r>
              <a:rPr lang="en-US" baseline="0" dirty="0" smtClean="0"/>
              <a:t> Emphasize that you NEVER want to find out from a program director, professor or RA that something went wrong – you ALWAYS want to hear this from the scholar or parent first!</a:t>
            </a:r>
          </a:p>
        </p:txBody>
      </p:sp>
      <p:sp>
        <p:nvSpPr>
          <p:cNvPr id="4" name="Slide Number Placeholder 3"/>
          <p:cNvSpPr>
            <a:spLocks noGrp="1"/>
          </p:cNvSpPr>
          <p:nvPr>
            <p:ph type="sldNum" sz="quarter" idx="10"/>
          </p:nvPr>
        </p:nvSpPr>
        <p:spPr/>
        <p:txBody>
          <a:bodyPr/>
          <a:lstStyle/>
          <a:p>
            <a:fld id="{918F163B-A3FD-4DE2-9C90-494D0D1E75C2}" type="slidenum">
              <a:rPr lang="en-US" smtClean="0"/>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Delivery</a:t>
            </a:r>
            <a:r>
              <a:rPr lang="en-US" baseline="0" dirty="0" smtClean="0"/>
              <a:t> Notes:</a:t>
            </a:r>
          </a:p>
          <a:p>
            <a:pPr>
              <a:buFont typeface="Arial" pitchFamily="34" charset="0"/>
              <a:buChar char="•"/>
            </a:pPr>
            <a:r>
              <a:rPr lang="en-US" baseline="0" dirty="0" smtClean="0"/>
              <a:t> Tell story of last year when a scholar took 4 suitcases to Yale full of bottled water, etc. and then couldn’t get it all home.</a:t>
            </a:r>
          </a:p>
          <a:p>
            <a:endParaRPr lang="en-US" dirty="0"/>
          </a:p>
        </p:txBody>
      </p:sp>
      <p:sp>
        <p:nvSpPr>
          <p:cNvPr id="4" name="Slide Number Placeholder 3"/>
          <p:cNvSpPr>
            <a:spLocks noGrp="1"/>
          </p:cNvSpPr>
          <p:nvPr>
            <p:ph type="sldNum" sz="quarter" idx="10"/>
          </p:nvPr>
        </p:nvSpPr>
        <p:spPr/>
        <p:txBody>
          <a:bodyPr/>
          <a:lstStyle/>
          <a:p>
            <a:fld id="{918F163B-A3FD-4DE2-9C90-494D0D1E75C2}"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33EFDA-4851-4904-8C50-9DC1132C33CC}"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33EFDA-4851-4904-8C50-9DC1132C33CC}"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33EFDA-4851-4904-8C50-9DC1132C33CC}"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33EFDA-4851-4904-8C50-9DC1132C33CC}"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33EFDA-4851-4904-8C50-9DC1132C33CC}" type="datetimeFigureOut">
              <a:rPr lang="en-US" smtClean="0"/>
              <a:pPr/>
              <a:t>5/6/15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33EFDA-4851-4904-8C50-9DC1132C33CC}" type="datetimeFigureOut">
              <a:rPr lang="en-US" smtClean="0"/>
              <a:pPr/>
              <a:t>5/6/15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33EFDA-4851-4904-8C50-9DC1132C33CC}" type="datetimeFigureOut">
              <a:rPr lang="en-US" smtClean="0"/>
              <a:pPr/>
              <a:t>5/6/15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33EFDA-4851-4904-8C50-9DC1132C33CC}" type="datetimeFigureOut">
              <a:rPr lang="en-US" smtClean="0"/>
              <a:pPr/>
              <a:t>5/6/15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3EFDA-4851-4904-8C50-9DC1132C33CC}" type="datetimeFigureOut">
              <a:rPr lang="en-US" smtClean="0"/>
              <a:pPr/>
              <a:t>5/6/15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33EFDA-4851-4904-8C50-9DC1132C33CC}" type="datetimeFigureOut">
              <a:rPr lang="en-US" smtClean="0"/>
              <a:pPr/>
              <a:t>5/6/15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33EFDA-4851-4904-8C50-9DC1132C33CC}" type="datetimeFigureOut">
              <a:rPr lang="en-US" smtClean="0"/>
              <a:pPr/>
              <a:t>5/6/15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D0E82-4A71-4840-A482-24AE80BC85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33EFDA-4851-4904-8C50-9DC1132C33CC}" type="datetimeFigureOut">
              <a:rPr lang="en-US" smtClean="0"/>
              <a:pPr/>
              <a:t>5/6/15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D0E82-4A71-4840-A482-24AE80BC85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1.xml"/><Relationship Id="rId2"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1.xml"/><Relationship Id="rId2" Type="http://schemas.openxmlformats.org/officeDocument/2006/relationships/diagramData" Target="../diagrams/data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1.gif"/><Relationship Id="rId1" Type="http://schemas.openxmlformats.org/officeDocument/2006/relationships/slideLayout" Target="../slideLayouts/slideLayout1.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1.xml"/><Relationship Id="rId2"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1.xml"/><Relationship Id="rId2"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xml"/><Relationship Id="rId2"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7391400" cy="3657600"/>
          </a:xfrm>
        </p:spPr>
        <p:txBody>
          <a:bodyPr>
            <a:normAutofit fontScale="92500" lnSpcReduction="10000"/>
          </a:bodyPr>
          <a:lstStyle/>
          <a:p>
            <a:pPr marL="514350" indent="-514350" algn="l"/>
            <a:r>
              <a:rPr lang="en-US" b="1" u="sng" dirty="0" smtClean="0">
                <a:solidFill>
                  <a:srgbClr val="0070C0"/>
                </a:solidFill>
                <a:latin typeface="Arial" pitchFamily="34" charset="0"/>
                <a:cs typeface="Arial" pitchFamily="34" charset="0"/>
              </a:rPr>
              <a:t>Agenda</a:t>
            </a:r>
          </a:p>
          <a:p>
            <a:pPr marL="514350" indent="-514350" algn="l">
              <a:buFont typeface="+mj-lt"/>
              <a:buAutoNum type="arabicPeriod"/>
            </a:pPr>
            <a:r>
              <a:rPr lang="en-US" b="1" dirty="0" smtClean="0">
                <a:solidFill>
                  <a:srgbClr val="0070C0"/>
                </a:solidFill>
                <a:latin typeface="Arial" pitchFamily="34" charset="0"/>
                <a:cs typeface="Arial" pitchFamily="34" charset="0"/>
              </a:rPr>
              <a:t>Destinations! </a:t>
            </a:r>
            <a:r>
              <a:rPr lang="en-US" b="1" dirty="0" smtClean="0">
                <a:solidFill>
                  <a:srgbClr val="0070C0"/>
                </a:solidFill>
                <a:latin typeface="Arial" pitchFamily="34" charset="0"/>
                <a:cs typeface="Arial" pitchFamily="34" charset="0"/>
                <a:sym typeface="Wingdings" pitchFamily="2" charset="2"/>
              </a:rPr>
              <a:t> </a:t>
            </a:r>
            <a:endParaRPr lang="en-US" b="1" dirty="0" smtClean="0">
              <a:solidFill>
                <a:srgbClr val="0070C0"/>
              </a:solidFill>
              <a:latin typeface="Arial" pitchFamily="34" charset="0"/>
              <a:cs typeface="Arial" pitchFamily="34" charset="0"/>
            </a:endParaRPr>
          </a:p>
          <a:p>
            <a:pPr marL="514350" indent="-514350" algn="l">
              <a:buFont typeface="+mj-lt"/>
              <a:buAutoNum type="arabicPeriod"/>
            </a:pPr>
            <a:r>
              <a:rPr lang="en-US" b="1" dirty="0" smtClean="0">
                <a:solidFill>
                  <a:srgbClr val="0070C0"/>
                </a:solidFill>
                <a:latin typeface="Arial" pitchFamily="34" charset="0"/>
                <a:cs typeface="Arial" pitchFamily="34" charset="0"/>
              </a:rPr>
              <a:t>Pre-departure logistics </a:t>
            </a:r>
          </a:p>
          <a:p>
            <a:pPr marL="514350" indent="-514350" algn="l">
              <a:buFont typeface="+mj-lt"/>
              <a:buAutoNum type="arabicPeriod"/>
            </a:pPr>
            <a:r>
              <a:rPr lang="en-US" b="1" dirty="0" smtClean="0">
                <a:solidFill>
                  <a:srgbClr val="0070C0"/>
                </a:solidFill>
                <a:latin typeface="Arial" pitchFamily="34" charset="0"/>
                <a:cs typeface="Arial" pitchFamily="34" charset="0"/>
              </a:rPr>
              <a:t>Expectations for participation</a:t>
            </a:r>
          </a:p>
          <a:p>
            <a:pPr marL="514350" indent="-514350" algn="l">
              <a:buFont typeface="+mj-lt"/>
              <a:buAutoNum type="arabicPeriod"/>
            </a:pPr>
            <a:r>
              <a:rPr lang="en-US" b="1" dirty="0" smtClean="0">
                <a:solidFill>
                  <a:srgbClr val="0070C0"/>
                </a:solidFill>
                <a:latin typeface="Arial" pitchFamily="34" charset="0"/>
                <a:cs typeface="Arial" pitchFamily="34" charset="0"/>
              </a:rPr>
              <a:t>Communicating</a:t>
            </a:r>
          </a:p>
          <a:p>
            <a:pPr marL="514350" indent="-514350" algn="l">
              <a:buFont typeface="+mj-lt"/>
              <a:buAutoNum type="arabicPeriod"/>
            </a:pPr>
            <a:r>
              <a:rPr lang="en-US" b="1" dirty="0" smtClean="0">
                <a:solidFill>
                  <a:srgbClr val="0070C0"/>
                </a:solidFill>
                <a:latin typeface="Arial" pitchFamily="34" charset="0"/>
                <a:cs typeface="Arial" pitchFamily="34" charset="0"/>
              </a:rPr>
              <a:t>What to bring</a:t>
            </a:r>
          </a:p>
          <a:p>
            <a:pPr marL="514350" indent="-514350" algn="l">
              <a:buFont typeface="+mj-lt"/>
              <a:buAutoNum type="arabicPeriod"/>
            </a:pPr>
            <a:r>
              <a:rPr lang="en-US" b="1" dirty="0" smtClean="0">
                <a:solidFill>
                  <a:srgbClr val="0070C0"/>
                </a:solidFill>
                <a:latin typeface="Arial" pitchFamily="34" charset="0"/>
                <a:cs typeface="Arial" pitchFamily="34" charset="0"/>
              </a:rPr>
              <a:t>Wrap-up and final questions</a:t>
            </a:r>
            <a:endParaRPr lang="en-US" b="1" dirty="0">
              <a:solidFill>
                <a:srgbClr val="0070C0"/>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7620000" cy="685800"/>
          </a:xfrm>
        </p:spPr>
        <p:txBody>
          <a:bodyPr>
            <a:normAutofit fontScale="85000" lnSpcReduction="10000"/>
          </a:bodyPr>
          <a:lstStyle/>
          <a:p>
            <a:pPr marL="514350" indent="-514350" algn="l"/>
            <a:r>
              <a:rPr lang="en-US" b="1" dirty="0" smtClean="0">
                <a:solidFill>
                  <a:srgbClr val="FF6600"/>
                </a:solidFill>
                <a:latin typeface="Arial" pitchFamily="34" charset="0"/>
                <a:cs typeface="Arial" pitchFamily="34" charset="0"/>
              </a:rPr>
              <a:t>Expectations for participation &amp; completion:</a:t>
            </a:r>
          </a:p>
        </p:txBody>
      </p:sp>
      <p:graphicFrame>
        <p:nvGraphicFramePr>
          <p:cNvPr id="4" name="Diagram 3"/>
          <p:cNvGraphicFramePr/>
          <p:nvPr/>
        </p:nvGraphicFramePr>
        <p:xfrm>
          <a:off x="609600" y="2971800"/>
          <a:ext cx="7620000" cy="309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txBox="1">
            <a:spLocks/>
          </p:cNvSpPr>
          <p:nvPr/>
        </p:nvSpPr>
        <p:spPr>
          <a:xfrm>
            <a:off x="533400" y="6019800"/>
            <a:ext cx="7620000" cy="685800"/>
          </a:xfrm>
          <a:prstGeom prst="rect">
            <a:avLst/>
          </a:prstGeom>
        </p:spPr>
        <p:txBody>
          <a:bodyPr vert="horz" lIns="91440" tIns="45720" rIns="91440" bIns="45720" rtlCol="0">
            <a:normAutofit fontScale="62500" lnSpcReduction="20000"/>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200" b="1" i="0" u="none" strike="noStrike" kern="1200" cap="none" spc="0" normalizeH="0" baseline="0" noProof="0" dirty="0" smtClean="0">
                <a:ln>
                  <a:noFill/>
                </a:ln>
                <a:solidFill>
                  <a:srgbClr val="00B0F0"/>
                </a:solidFill>
                <a:effectLst/>
                <a:uLnTx/>
                <a:uFillTx/>
                <a:latin typeface="Arial" pitchFamily="34" charset="0"/>
                <a:cs typeface="Arial" pitchFamily="34" charset="0"/>
              </a:rPr>
              <a:t>	Scholars must meet these requirements</a:t>
            </a:r>
            <a:r>
              <a:rPr kumimoji="0" lang="en-US" sz="2200" b="1" i="0" u="none" strike="noStrike" kern="1200" cap="none" spc="0" normalizeH="0" noProof="0" dirty="0" smtClean="0">
                <a:ln>
                  <a:noFill/>
                </a:ln>
                <a:solidFill>
                  <a:srgbClr val="00B0F0"/>
                </a:solidFill>
                <a:effectLst/>
                <a:uLnTx/>
                <a:uFillTx/>
                <a:latin typeface="Arial" pitchFamily="34" charset="0"/>
                <a:cs typeface="Arial" pitchFamily="34" charset="0"/>
              </a:rPr>
              <a:t> in order to earn Summer Opportunities credit and in order to be eligible for future pre-college funding. Scholars who fail to complete their program will reimburse AFBHS their scholarship.</a:t>
            </a:r>
            <a:endParaRPr kumimoji="0" lang="en-US" sz="2200" b="1" i="0" u="none" strike="noStrike" kern="1200" cap="none" spc="0" normalizeH="0" baseline="0" noProof="0" dirty="0" smtClean="0">
              <a:ln>
                <a:noFill/>
              </a:ln>
              <a:solidFill>
                <a:srgbClr val="00B0F0"/>
              </a:solidFill>
              <a:effectLst/>
              <a:uLnTx/>
              <a:uFillTx/>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7620000" cy="685800"/>
          </a:xfrm>
        </p:spPr>
        <p:txBody>
          <a:bodyPr>
            <a:normAutofit fontScale="85000" lnSpcReduction="10000"/>
          </a:bodyPr>
          <a:lstStyle/>
          <a:p>
            <a:pPr marL="514350" indent="-514350" algn="l"/>
            <a:r>
              <a:rPr lang="en-US" b="1" dirty="0" smtClean="0">
                <a:solidFill>
                  <a:srgbClr val="FF6600"/>
                </a:solidFill>
                <a:latin typeface="Arial" pitchFamily="34" charset="0"/>
                <a:cs typeface="Arial" pitchFamily="34" charset="0"/>
              </a:rPr>
              <a:t>Expectations for participation &amp; completion:</a:t>
            </a:r>
          </a:p>
        </p:txBody>
      </p:sp>
      <p:sp>
        <p:nvSpPr>
          <p:cNvPr id="6" name="Rectangle 4"/>
          <p:cNvSpPr>
            <a:spLocks noChangeArrowheads="1"/>
          </p:cNvSpPr>
          <p:nvPr/>
        </p:nvSpPr>
        <p:spPr bwMode="auto">
          <a:xfrm>
            <a:off x="609600" y="2819400"/>
            <a:ext cx="7924800" cy="3139321"/>
          </a:xfrm>
          <a:prstGeom prst="rect">
            <a:avLst/>
          </a:prstGeom>
          <a:noFill/>
          <a:ln w="9525">
            <a:noFill/>
            <a:miter lim="800000"/>
            <a:headEnd/>
            <a:tailEnd/>
          </a:ln>
          <a:effectLst/>
        </p:spPr>
        <p:txBody>
          <a:bodyPr wrap="square">
            <a:spAutoFit/>
          </a:bodyPr>
          <a:lstStyle/>
          <a:p>
            <a:r>
              <a:rPr lang="en-US" b="1" dirty="0">
                <a:solidFill>
                  <a:srgbClr val="0070C0"/>
                </a:solidFill>
                <a:latin typeface="Arial" pitchFamily="34" charset="0"/>
                <a:cs typeface="Arial" pitchFamily="34" charset="0"/>
              </a:rPr>
              <a:t>Recent slip-ups resulting in “disciplinary action” (it’s rare, but it happens!)</a:t>
            </a:r>
          </a:p>
          <a:p>
            <a:endParaRPr lang="en-US" b="1" dirty="0">
              <a:solidFill>
                <a:srgbClr val="0070C0"/>
              </a:solidFill>
              <a:latin typeface="Arial" pitchFamily="34" charset="0"/>
              <a:cs typeface="Arial" pitchFamily="34" charset="0"/>
            </a:endParaRPr>
          </a:p>
          <a:p>
            <a:pPr lvl="4">
              <a:buFontTx/>
              <a:buChar char="•"/>
            </a:pPr>
            <a:r>
              <a:rPr lang="en-US" sz="2400" dirty="0" smtClean="0">
                <a:solidFill>
                  <a:srgbClr val="0070C0"/>
                </a:solidFill>
                <a:latin typeface="Arial" pitchFamily="34" charset="0"/>
                <a:cs typeface="Arial" pitchFamily="34" charset="0"/>
              </a:rPr>
              <a:t>Plagiarism</a:t>
            </a:r>
            <a:endParaRPr lang="en-US" sz="2400" dirty="0">
              <a:solidFill>
                <a:srgbClr val="0070C0"/>
              </a:solidFill>
              <a:latin typeface="Arial" pitchFamily="34" charset="0"/>
              <a:cs typeface="Arial" pitchFamily="34" charset="0"/>
            </a:endParaRPr>
          </a:p>
          <a:p>
            <a:pPr lvl="4">
              <a:buFontTx/>
              <a:buChar char="•"/>
            </a:pPr>
            <a:r>
              <a:rPr lang="en-US" sz="2400" dirty="0">
                <a:solidFill>
                  <a:srgbClr val="0070C0"/>
                </a:solidFill>
                <a:latin typeface="Arial" pitchFamily="34" charset="0"/>
                <a:cs typeface="Arial" pitchFamily="34" charset="0"/>
              </a:rPr>
              <a:t>Sneaking out of </a:t>
            </a:r>
            <a:r>
              <a:rPr lang="en-US" sz="2400" dirty="0" smtClean="0">
                <a:solidFill>
                  <a:srgbClr val="0070C0"/>
                </a:solidFill>
                <a:latin typeface="Arial" pitchFamily="34" charset="0"/>
                <a:cs typeface="Arial" pitchFamily="34" charset="0"/>
              </a:rPr>
              <a:t>dorms</a:t>
            </a:r>
            <a:endParaRPr lang="en-US" sz="2400" dirty="0">
              <a:solidFill>
                <a:srgbClr val="0070C0"/>
              </a:solidFill>
              <a:latin typeface="Arial" pitchFamily="34" charset="0"/>
              <a:cs typeface="Arial" pitchFamily="34" charset="0"/>
            </a:endParaRPr>
          </a:p>
          <a:p>
            <a:pPr lvl="4">
              <a:buFontTx/>
              <a:buChar char="•"/>
            </a:pPr>
            <a:r>
              <a:rPr lang="en-US" sz="2400" dirty="0" smtClean="0">
                <a:solidFill>
                  <a:srgbClr val="0070C0"/>
                </a:solidFill>
                <a:latin typeface="Arial" pitchFamily="34" charset="0"/>
                <a:cs typeface="Arial" pitchFamily="34" charset="0"/>
              </a:rPr>
              <a:t>Hazing</a:t>
            </a:r>
            <a:endParaRPr lang="en-US" sz="2400" dirty="0">
              <a:solidFill>
                <a:srgbClr val="0070C0"/>
              </a:solidFill>
              <a:latin typeface="Arial" pitchFamily="34" charset="0"/>
              <a:cs typeface="Arial" pitchFamily="34" charset="0"/>
            </a:endParaRPr>
          </a:p>
          <a:p>
            <a:pPr lvl="4">
              <a:buFontTx/>
              <a:buChar char="•"/>
            </a:pPr>
            <a:r>
              <a:rPr lang="en-US" sz="2400" dirty="0">
                <a:solidFill>
                  <a:srgbClr val="0070C0"/>
                </a:solidFill>
                <a:latin typeface="Arial" pitchFamily="34" charset="0"/>
                <a:cs typeface="Arial" pitchFamily="34" charset="0"/>
              </a:rPr>
              <a:t>Boys in girls’ rooms / girls in boys’ </a:t>
            </a:r>
            <a:r>
              <a:rPr lang="en-US" sz="2400" dirty="0" smtClean="0">
                <a:solidFill>
                  <a:srgbClr val="0070C0"/>
                </a:solidFill>
                <a:latin typeface="Arial" pitchFamily="34" charset="0"/>
                <a:cs typeface="Arial" pitchFamily="34" charset="0"/>
              </a:rPr>
              <a:t>rooms</a:t>
            </a:r>
            <a:endParaRPr lang="en-US" sz="2400" dirty="0">
              <a:solidFill>
                <a:srgbClr val="0070C0"/>
              </a:solidFill>
              <a:latin typeface="Arial" pitchFamily="34" charset="0"/>
              <a:cs typeface="Arial" pitchFamily="34" charset="0"/>
            </a:endParaRPr>
          </a:p>
          <a:p>
            <a:pPr lvl="4">
              <a:buFontTx/>
              <a:buChar char="•"/>
            </a:pPr>
            <a:r>
              <a:rPr lang="en-US" sz="2400" dirty="0">
                <a:solidFill>
                  <a:srgbClr val="0070C0"/>
                </a:solidFill>
                <a:latin typeface="Arial" pitchFamily="34" charset="0"/>
                <a:cs typeface="Arial" pitchFamily="34" charset="0"/>
              </a:rPr>
              <a:t>Prohibited/illegal </a:t>
            </a:r>
            <a:r>
              <a:rPr lang="en-US" sz="2400" dirty="0" smtClean="0">
                <a:solidFill>
                  <a:srgbClr val="0070C0"/>
                </a:solidFill>
                <a:latin typeface="Arial" pitchFamily="34" charset="0"/>
                <a:cs typeface="Arial" pitchFamily="34" charset="0"/>
              </a:rPr>
              <a:t>items</a:t>
            </a:r>
            <a:endParaRPr lang="en-US" sz="2400" dirty="0">
              <a:solidFill>
                <a:srgbClr val="0070C0"/>
              </a:solidFill>
              <a:latin typeface="Arial" pitchFamily="34" charset="0"/>
              <a:cs typeface="Arial" pitchFamily="34" charset="0"/>
            </a:endParaRPr>
          </a:p>
          <a:p>
            <a:pPr lvl="4">
              <a:buFontTx/>
              <a:buChar char="•"/>
            </a:pPr>
            <a:r>
              <a:rPr lang="en-US" sz="2400" dirty="0">
                <a:solidFill>
                  <a:srgbClr val="0070C0"/>
                </a:solidFill>
                <a:latin typeface="Arial" pitchFamily="34" charset="0"/>
                <a:cs typeface="Arial" pitchFamily="34" charset="0"/>
              </a:rPr>
              <a:t>Stealing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7620000" cy="685800"/>
          </a:xfrm>
        </p:spPr>
        <p:txBody>
          <a:bodyPr>
            <a:normAutofit/>
          </a:bodyPr>
          <a:lstStyle/>
          <a:p>
            <a:pPr marL="514350" indent="-514350" algn="l"/>
            <a:r>
              <a:rPr lang="en-US" b="1" dirty="0" smtClean="0">
                <a:solidFill>
                  <a:srgbClr val="FF6600"/>
                </a:solidFill>
                <a:latin typeface="Arial" pitchFamily="34" charset="0"/>
                <a:cs typeface="Arial" pitchFamily="34" charset="0"/>
              </a:rPr>
              <a:t>Communicating:</a:t>
            </a:r>
          </a:p>
        </p:txBody>
      </p:sp>
      <p:graphicFrame>
        <p:nvGraphicFramePr>
          <p:cNvPr id="4" name="Diagram 3"/>
          <p:cNvGraphicFramePr/>
          <p:nvPr/>
        </p:nvGraphicFramePr>
        <p:xfrm>
          <a:off x="990600" y="1828800"/>
          <a:ext cx="75438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ubtitle 2"/>
          <p:cNvSpPr txBox="1">
            <a:spLocks/>
          </p:cNvSpPr>
          <p:nvPr/>
        </p:nvSpPr>
        <p:spPr>
          <a:xfrm>
            <a:off x="2362200" y="5334000"/>
            <a:ext cx="7620000" cy="6858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00B0F0"/>
                </a:solidFill>
                <a:effectLst/>
                <a:uLnTx/>
                <a:uFillTx/>
                <a:latin typeface="Arial" pitchFamily="34" charset="0"/>
                <a:cs typeface="Arial" pitchFamily="34" charset="0"/>
              </a:rPr>
              <a:t>Ms. Jackson: 917-287-6182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7620000" cy="685800"/>
          </a:xfrm>
        </p:spPr>
        <p:txBody>
          <a:bodyPr>
            <a:normAutofit/>
          </a:bodyPr>
          <a:lstStyle/>
          <a:p>
            <a:pPr marL="514350" indent="-514350" algn="l"/>
            <a:r>
              <a:rPr lang="en-US" b="1" dirty="0" smtClean="0">
                <a:solidFill>
                  <a:srgbClr val="FF6600"/>
                </a:solidFill>
                <a:latin typeface="Arial" pitchFamily="34" charset="0"/>
                <a:cs typeface="Arial" pitchFamily="34" charset="0"/>
              </a:rPr>
              <a:t>What to bring:</a:t>
            </a:r>
          </a:p>
        </p:txBody>
      </p:sp>
      <p:graphicFrame>
        <p:nvGraphicFramePr>
          <p:cNvPr id="4" name="Diagram 3"/>
          <p:cNvGraphicFramePr/>
          <p:nvPr/>
        </p:nvGraphicFramePr>
        <p:xfrm>
          <a:off x="1219200" y="2971800"/>
          <a:ext cx="7010400" cy="297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ubtitle 2"/>
          <p:cNvSpPr txBox="1">
            <a:spLocks/>
          </p:cNvSpPr>
          <p:nvPr/>
        </p:nvSpPr>
        <p:spPr>
          <a:xfrm>
            <a:off x="2057400" y="6019800"/>
            <a:ext cx="7620000" cy="6858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rgbClr val="00B0F0"/>
                </a:solidFill>
                <a:effectLst/>
                <a:uLnTx/>
                <a:uFillTx/>
                <a:latin typeface="Arial" pitchFamily="34" charset="0"/>
                <a:cs typeface="Arial" pitchFamily="34" charset="0"/>
              </a:rPr>
              <a:t>Ms. Jackson: 917-287-6182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2565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381000" y="2286000"/>
            <a:ext cx="7620000" cy="685800"/>
          </a:xfrm>
        </p:spPr>
        <p:txBody>
          <a:bodyPr>
            <a:normAutofit/>
          </a:bodyPr>
          <a:lstStyle/>
          <a:p>
            <a:pPr marL="514350" indent="-514350" algn="l"/>
            <a:r>
              <a:rPr lang="en-US" b="1" dirty="0" smtClean="0">
                <a:solidFill>
                  <a:srgbClr val="FF6600"/>
                </a:solidFill>
                <a:latin typeface="Arial" pitchFamily="34" charset="0"/>
                <a:cs typeface="Arial" pitchFamily="34" charset="0"/>
              </a:rPr>
              <a:t>Wrap-up &amp; questions: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609600" y="2057400"/>
            <a:ext cx="7620000" cy="685800"/>
          </a:xfrm>
        </p:spPr>
        <p:txBody>
          <a:bodyPr>
            <a:normAutofit/>
          </a:bodyPr>
          <a:lstStyle/>
          <a:p>
            <a:pPr marL="514350" indent="-514350" algn="l"/>
            <a:r>
              <a:rPr lang="en-US" dirty="0" smtClean="0">
                <a:solidFill>
                  <a:srgbClr val="0070C0"/>
                </a:solidFill>
                <a:latin typeface="Arial" pitchFamily="34" charset="0"/>
                <a:cs typeface="Arial" pitchFamily="34" charset="0"/>
              </a:rPr>
              <a:t>Destinations! </a:t>
            </a:r>
            <a:r>
              <a:rPr lang="en-US" dirty="0" smtClean="0">
                <a:solidFill>
                  <a:srgbClr val="0070C0"/>
                </a:solidFill>
                <a:latin typeface="Arial" pitchFamily="34" charset="0"/>
                <a:cs typeface="Arial" pitchFamily="34" charset="0"/>
                <a:sym typeface="Wingdings" pitchFamily="2" charset="2"/>
              </a:rPr>
              <a:t></a:t>
            </a:r>
            <a:endParaRPr lang="en-US" dirty="0">
              <a:solidFill>
                <a:srgbClr val="0070C0"/>
              </a:solidFill>
              <a:latin typeface="Arial" pitchFamily="34" charset="0"/>
              <a:cs typeface="Arial" pitchFamily="34" charset="0"/>
            </a:endParaRPr>
          </a:p>
        </p:txBody>
      </p:sp>
      <p:graphicFrame>
        <p:nvGraphicFramePr>
          <p:cNvPr id="4" name="Table 3"/>
          <p:cNvGraphicFramePr>
            <a:graphicFrameLocks noGrp="1"/>
          </p:cNvGraphicFramePr>
          <p:nvPr/>
        </p:nvGraphicFramePr>
        <p:xfrm>
          <a:off x="609600" y="2667000"/>
          <a:ext cx="8229600" cy="3840480"/>
        </p:xfrm>
        <a:graphic>
          <a:graphicData uri="http://schemas.openxmlformats.org/drawingml/2006/table">
            <a:tbl>
              <a:tblPr firstRow="1" bandRow="1">
                <a:tableStyleId>{5C22544A-7EE6-4342-B048-85BDC9FD1C3A}</a:tableStyleId>
              </a:tblPr>
              <a:tblGrid>
                <a:gridCol w="4114800"/>
                <a:gridCol w="4114800"/>
              </a:tblGrid>
              <a:tr h="266700">
                <a:tc>
                  <a:txBody>
                    <a:bodyPr/>
                    <a:lstStyle/>
                    <a:p>
                      <a:r>
                        <a:rPr lang="en-US" sz="1200" dirty="0" smtClean="0">
                          <a:latin typeface="Arial" pitchFamily="34" charset="0"/>
                          <a:cs typeface="Arial" pitchFamily="34" charset="0"/>
                        </a:rPr>
                        <a:t>Pre-College</a:t>
                      </a:r>
                      <a:r>
                        <a:rPr lang="en-US" sz="1200" baseline="0" dirty="0" smtClean="0">
                          <a:latin typeface="Arial" pitchFamily="34" charset="0"/>
                          <a:cs typeface="Arial" pitchFamily="34" charset="0"/>
                        </a:rPr>
                        <a:t> Scholar, Grade Level</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Program,</a:t>
                      </a:r>
                      <a:r>
                        <a:rPr lang="en-US" sz="1200" baseline="0" dirty="0" smtClean="0">
                          <a:latin typeface="Arial" pitchFamily="34" charset="0"/>
                          <a:cs typeface="Arial" pitchFamily="34" charset="0"/>
                        </a:rPr>
                        <a:t> Location</a:t>
                      </a:r>
                      <a:endParaRPr lang="en-US" sz="1200" dirty="0">
                        <a:latin typeface="Arial" pitchFamily="34" charset="0"/>
                        <a:cs typeface="Arial" pitchFamily="34" charset="0"/>
                      </a:endParaRPr>
                    </a:p>
                  </a:txBody>
                  <a:tcPr/>
                </a:tc>
              </a:tr>
              <a:tr h="266700">
                <a:tc>
                  <a:txBody>
                    <a:bodyPr/>
                    <a:lstStyle/>
                    <a:p>
                      <a:r>
                        <a:rPr lang="en-US" sz="1200" dirty="0" smtClean="0">
                          <a:latin typeface="Arial" pitchFamily="34" charset="0"/>
                          <a:cs typeface="Arial" pitchFamily="34" charset="0"/>
                        </a:rPr>
                        <a:t>Isaiah Springer, 9th</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Choate Summer,</a:t>
                      </a:r>
                      <a:r>
                        <a:rPr lang="en-US" sz="1200" baseline="0" dirty="0" smtClean="0">
                          <a:latin typeface="Arial" pitchFamily="34" charset="0"/>
                          <a:cs typeface="Arial" pitchFamily="34" charset="0"/>
                        </a:rPr>
                        <a:t> Connecticut</a:t>
                      </a:r>
                      <a:endParaRPr lang="en-US" sz="1200" dirty="0">
                        <a:latin typeface="Arial" pitchFamily="34" charset="0"/>
                        <a:cs typeface="Arial" pitchFamily="34" charset="0"/>
                      </a:endParaRPr>
                    </a:p>
                  </a:txBody>
                  <a:tcPr/>
                </a:tc>
              </a:tr>
              <a:tr h="266700">
                <a:tc>
                  <a:txBody>
                    <a:bodyPr/>
                    <a:lstStyle/>
                    <a:p>
                      <a:r>
                        <a:rPr lang="en-US" sz="1200" dirty="0" smtClean="0">
                          <a:latin typeface="Arial" pitchFamily="34" charset="0"/>
                          <a:cs typeface="Arial" pitchFamily="34" charset="0"/>
                        </a:rPr>
                        <a:t>Jennifer Watson, 9th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Choate Summer,</a:t>
                      </a:r>
                      <a:r>
                        <a:rPr lang="en-US" sz="1200" baseline="0" dirty="0" smtClean="0">
                          <a:latin typeface="Arial" pitchFamily="34" charset="0"/>
                          <a:cs typeface="Arial" pitchFamily="34" charset="0"/>
                        </a:rPr>
                        <a:t> Connecticut</a:t>
                      </a:r>
                      <a:endParaRPr lang="en-US" sz="1200" dirty="0" smtClean="0">
                        <a:latin typeface="Arial" pitchFamily="34" charset="0"/>
                        <a:cs typeface="Arial" pitchFamily="34" charset="0"/>
                      </a:endParaRPr>
                    </a:p>
                  </a:txBody>
                  <a:tcPr/>
                </a:tc>
              </a:tr>
              <a:tr h="266700">
                <a:tc>
                  <a:txBody>
                    <a:bodyPr/>
                    <a:lstStyle/>
                    <a:p>
                      <a:r>
                        <a:rPr lang="en-US" sz="1200" dirty="0" err="1" smtClean="0">
                          <a:latin typeface="Arial" pitchFamily="34" charset="0"/>
                          <a:cs typeface="Arial" pitchFamily="34" charset="0"/>
                        </a:rPr>
                        <a:t>Kiera</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Mondesire</a:t>
                      </a:r>
                      <a:r>
                        <a:rPr lang="en-US" sz="1200" dirty="0" smtClean="0">
                          <a:latin typeface="Arial" pitchFamily="34" charset="0"/>
                          <a:cs typeface="Arial" pitchFamily="34" charset="0"/>
                        </a:rPr>
                        <a:t>, 9th</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Exeter Summer School, New Hampshire</a:t>
                      </a:r>
                      <a:endParaRPr lang="en-US" sz="1200" dirty="0">
                        <a:latin typeface="Arial" pitchFamily="34" charset="0"/>
                        <a:cs typeface="Arial" pitchFamily="34" charset="0"/>
                      </a:endParaRPr>
                    </a:p>
                  </a:txBody>
                  <a:tcPr/>
                </a:tc>
              </a:tr>
              <a:tr h="266700">
                <a:tc>
                  <a:txBody>
                    <a:bodyPr/>
                    <a:lstStyle/>
                    <a:p>
                      <a:r>
                        <a:rPr lang="en-US" sz="1200" dirty="0" smtClean="0">
                          <a:latin typeface="Arial" pitchFamily="34" charset="0"/>
                          <a:cs typeface="Arial" pitchFamily="34" charset="0"/>
                        </a:rPr>
                        <a:t>Andre Lawrence, 9th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Exeter Summer School, New Hampshire</a:t>
                      </a:r>
                    </a:p>
                  </a:txBody>
                  <a:tcPr/>
                </a:tc>
              </a:tr>
              <a:tr h="266700">
                <a:tc>
                  <a:txBody>
                    <a:bodyPr/>
                    <a:lstStyle/>
                    <a:p>
                      <a:r>
                        <a:rPr lang="en-US" sz="1200" dirty="0" err="1" smtClean="0">
                          <a:latin typeface="Arial" pitchFamily="34" charset="0"/>
                          <a:cs typeface="Arial" pitchFamily="34" charset="0"/>
                        </a:rPr>
                        <a:t>Lakeisha</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Learperl</a:t>
                      </a:r>
                      <a:r>
                        <a:rPr lang="en-US" sz="1200" dirty="0" smtClean="0">
                          <a:latin typeface="Arial" pitchFamily="34" charset="0"/>
                          <a:cs typeface="Arial" pitchFamily="34" charset="0"/>
                        </a:rPr>
                        <a:t>, 10th</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Ithaca College, Ithaca, NY</a:t>
                      </a:r>
                      <a:endParaRPr lang="en-US" sz="1200" dirty="0">
                        <a:latin typeface="Arial" pitchFamily="34" charset="0"/>
                        <a:cs typeface="Arial" pitchFamily="34" charset="0"/>
                      </a:endParaRPr>
                    </a:p>
                  </a:txBody>
                  <a:tcPr/>
                </a:tc>
              </a:tr>
              <a:tr h="266700">
                <a:tc>
                  <a:txBody>
                    <a:bodyPr/>
                    <a:lstStyle/>
                    <a:p>
                      <a:r>
                        <a:rPr lang="en-US" sz="1200" dirty="0" err="1" smtClean="0">
                          <a:latin typeface="Arial" pitchFamily="34" charset="0"/>
                          <a:cs typeface="Arial" pitchFamily="34" charset="0"/>
                        </a:rPr>
                        <a:t>Erchelle</a:t>
                      </a:r>
                      <a:r>
                        <a:rPr lang="en-US" sz="1200" dirty="0" smtClean="0">
                          <a:latin typeface="Arial" pitchFamily="34" charset="0"/>
                          <a:cs typeface="Arial" pitchFamily="34" charset="0"/>
                        </a:rPr>
                        <a:t> Morris, 10th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Ithaca College, Ithaca, NY</a:t>
                      </a:r>
                    </a:p>
                  </a:txBody>
                  <a:tcPr/>
                </a:tc>
              </a:tr>
              <a:tr h="266700">
                <a:tc>
                  <a:txBody>
                    <a:bodyPr/>
                    <a:lstStyle/>
                    <a:p>
                      <a:r>
                        <a:rPr lang="en-US" sz="1200" dirty="0" smtClean="0">
                          <a:latin typeface="Arial" pitchFamily="34" charset="0"/>
                          <a:cs typeface="Arial" pitchFamily="34" charset="0"/>
                        </a:rPr>
                        <a:t>Sheridan Jeffrey,</a:t>
                      </a:r>
                      <a:r>
                        <a:rPr lang="en-US" sz="1200" baseline="0" dirty="0" smtClean="0">
                          <a:latin typeface="Arial" pitchFamily="34" charset="0"/>
                          <a:cs typeface="Arial" pitchFamily="34" charset="0"/>
                        </a:rPr>
                        <a:t> 10th</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High Mountain Institute, Colorado</a:t>
                      </a:r>
                      <a:endParaRPr lang="en-US" sz="1200" dirty="0">
                        <a:latin typeface="Arial" pitchFamily="34" charset="0"/>
                        <a:cs typeface="Arial" pitchFamily="34" charset="0"/>
                      </a:endParaRPr>
                    </a:p>
                  </a:txBody>
                  <a:tcPr/>
                </a:tc>
              </a:tr>
              <a:tr h="266700">
                <a:tc>
                  <a:txBody>
                    <a:bodyPr/>
                    <a:lstStyle/>
                    <a:p>
                      <a:r>
                        <a:rPr lang="en-US" sz="1200" dirty="0" err="1" smtClean="0">
                          <a:latin typeface="Arial" pitchFamily="34" charset="0"/>
                          <a:cs typeface="Arial" pitchFamily="34" charset="0"/>
                        </a:rPr>
                        <a:t>Jnai</a:t>
                      </a:r>
                      <a:r>
                        <a:rPr lang="en-US" sz="1200" baseline="0" dirty="0" smtClean="0">
                          <a:latin typeface="Arial" pitchFamily="34" charset="0"/>
                          <a:cs typeface="Arial" pitchFamily="34" charset="0"/>
                        </a:rPr>
                        <a:t> Haynes, 10th</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Junior State of America – Princeton , NY</a:t>
                      </a:r>
                      <a:endParaRPr lang="en-US" sz="1200" dirty="0">
                        <a:latin typeface="Arial" pitchFamily="34" charset="0"/>
                        <a:cs typeface="Arial" pitchFamily="34" charset="0"/>
                      </a:endParaRPr>
                    </a:p>
                  </a:txBody>
                  <a:tcPr/>
                </a:tc>
              </a:tr>
              <a:tr h="266700">
                <a:tc>
                  <a:txBody>
                    <a:bodyPr/>
                    <a:lstStyle/>
                    <a:p>
                      <a:r>
                        <a:rPr lang="en-US" sz="1200" dirty="0" smtClean="0">
                          <a:latin typeface="Arial" pitchFamily="34" charset="0"/>
                          <a:cs typeface="Arial" pitchFamily="34" charset="0"/>
                        </a:rPr>
                        <a:t>Sasha Edwards,</a:t>
                      </a:r>
                      <a:r>
                        <a:rPr lang="en-US" sz="1200" baseline="0" dirty="0" smtClean="0">
                          <a:latin typeface="Arial" pitchFamily="34" charset="0"/>
                          <a:cs typeface="Arial" pitchFamily="34" charset="0"/>
                        </a:rPr>
                        <a:t> 9th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Junior State of America – Princeton , NY</a:t>
                      </a:r>
                    </a:p>
                  </a:txBody>
                  <a:tcPr/>
                </a:tc>
              </a:tr>
              <a:tr h="266700">
                <a:tc>
                  <a:txBody>
                    <a:bodyPr/>
                    <a:lstStyle/>
                    <a:p>
                      <a:r>
                        <a:rPr lang="en-US" sz="1200" dirty="0" smtClean="0">
                          <a:latin typeface="Arial" pitchFamily="34" charset="0"/>
                          <a:cs typeface="Arial" pitchFamily="34" charset="0"/>
                        </a:rPr>
                        <a:t>Michael George, 10th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Junior State of America – Princeton , NY</a:t>
                      </a:r>
                    </a:p>
                  </a:txBody>
                  <a:tcPr/>
                </a:tc>
              </a:tr>
              <a:tr h="266700">
                <a:tc>
                  <a:txBody>
                    <a:bodyPr/>
                    <a:lstStyle/>
                    <a:p>
                      <a:r>
                        <a:rPr lang="en-US" sz="1200" dirty="0" err="1" smtClean="0">
                          <a:latin typeface="Arial" pitchFamily="34" charset="0"/>
                          <a:cs typeface="Arial" pitchFamily="34" charset="0"/>
                        </a:rPr>
                        <a:t>Raiesa</a:t>
                      </a:r>
                      <a:r>
                        <a:rPr lang="en-US" sz="1200" dirty="0" smtClean="0">
                          <a:latin typeface="Arial" pitchFamily="34" charset="0"/>
                          <a:cs typeface="Arial" pitchFamily="34" charset="0"/>
                        </a:rPr>
                        <a:t> Fraser, 10th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Junior State of America – Princeton , NY</a:t>
                      </a:r>
                    </a:p>
                  </a:txBody>
                  <a:tcPr/>
                </a:tc>
              </a:tr>
              <a:tr h="266700">
                <a:tc>
                  <a:txBody>
                    <a:bodyPr/>
                    <a:lstStyle/>
                    <a:p>
                      <a:r>
                        <a:rPr lang="en-US" sz="1200" dirty="0" err="1" smtClean="0">
                          <a:latin typeface="Arial" pitchFamily="34" charset="0"/>
                          <a:cs typeface="Arial" pitchFamily="34" charset="0"/>
                        </a:rPr>
                        <a:t>Krestan</a:t>
                      </a:r>
                      <a:r>
                        <a:rPr lang="en-US" sz="1200" dirty="0" smtClean="0">
                          <a:latin typeface="Arial" pitchFamily="34" charset="0"/>
                          <a:cs typeface="Arial" pitchFamily="34" charset="0"/>
                        </a:rPr>
                        <a:t> </a:t>
                      </a:r>
                      <a:r>
                        <a:rPr lang="en-US" sz="1200" dirty="0" err="1" smtClean="0">
                          <a:latin typeface="Arial" pitchFamily="34" charset="0"/>
                          <a:cs typeface="Arial" pitchFamily="34" charset="0"/>
                        </a:rPr>
                        <a:t>Sattaur</a:t>
                      </a:r>
                      <a:r>
                        <a:rPr lang="en-US" sz="1200" dirty="0" smtClean="0">
                          <a:latin typeface="Arial" pitchFamily="34" charset="0"/>
                          <a:cs typeface="Arial" pitchFamily="34" charset="0"/>
                        </a:rPr>
                        <a:t>,</a:t>
                      </a:r>
                      <a:r>
                        <a:rPr lang="en-US" sz="1200" baseline="0" dirty="0" smtClean="0">
                          <a:latin typeface="Arial" pitchFamily="34" charset="0"/>
                          <a:cs typeface="Arial" pitchFamily="34" charset="0"/>
                        </a:rPr>
                        <a:t> 10th</a:t>
                      </a:r>
                      <a:endParaRPr lang="en-US" sz="1200" dirty="0">
                        <a:latin typeface="Arial" pitchFamily="34" charset="0"/>
                        <a:cs typeface="Arial" pitchFamily="34" charset="0"/>
                      </a:endParaRPr>
                    </a:p>
                  </a:txBody>
                  <a:tcPr/>
                </a:tc>
                <a:tc>
                  <a:txBody>
                    <a:bodyPr/>
                    <a:lstStyle/>
                    <a:p>
                      <a:r>
                        <a:rPr lang="en-US" sz="1200" dirty="0" smtClean="0">
                          <a:latin typeface="Arial" pitchFamily="34" charset="0"/>
                          <a:cs typeface="Arial" pitchFamily="34" charset="0"/>
                        </a:rPr>
                        <a:t>Yale Explorations, New Haven, CT</a:t>
                      </a:r>
                      <a:endParaRPr lang="en-US" sz="1200" dirty="0">
                        <a:latin typeface="Arial" pitchFamily="34" charset="0"/>
                        <a:cs typeface="Arial" pitchFamily="34" charset="0"/>
                      </a:endParaRPr>
                    </a:p>
                  </a:txBody>
                  <a:tcPr/>
                </a:tc>
              </a:tr>
              <a:tr h="266700">
                <a:tc>
                  <a:txBody>
                    <a:bodyPr/>
                    <a:lstStyle/>
                    <a:p>
                      <a:r>
                        <a:rPr lang="en-US" sz="1200" dirty="0" smtClean="0">
                          <a:latin typeface="Arial" pitchFamily="34" charset="0"/>
                          <a:cs typeface="Arial" pitchFamily="34" charset="0"/>
                        </a:rPr>
                        <a:t>Avril Joseph,</a:t>
                      </a:r>
                      <a:r>
                        <a:rPr lang="en-US" sz="1200" baseline="0" dirty="0" smtClean="0">
                          <a:latin typeface="Arial" pitchFamily="34" charset="0"/>
                          <a:cs typeface="Arial" pitchFamily="34" charset="0"/>
                        </a:rPr>
                        <a:t> 10th</a:t>
                      </a:r>
                      <a:endParaRPr lang="en-US" sz="12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itchFamily="34" charset="0"/>
                          <a:cs typeface="Arial" pitchFamily="34" charset="0"/>
                        </a:rPr>
                        <a:t>Yale Explorations, New Haven, CT</a:t>
                      </a:r>
                    </a:p>
                  </a:txBody>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229600" cy="3733800"/>
          </a:xfrm>
        </p:spPr>
        <p:txBody>
          <a:bodyPr>
            <a:normAutofit fontScale="92500" lnSpcReduction="20000"/>
          </a:bodyPr>
          <a:lstStyle/>
          <a:p>
            <a:pPr marL="514350" indent="-514350" algn="l"/>
            <a:r>
              <a:rPr lang="en-US" b="1" dirty="0" smtClean="0">
                <a:solidFill>
                  <a:srgbClr val="0070C0"/>
                </a:solidFill>
                <a:latin typeface="Arial" pitchFamily="34" charset="0"/>
                <a:cs typeface="Arial" pitchFamily="34" charset="0"/>
              </a:rPr>
              <a:t>Pre-departure logistics </a:t>
            </a:r>
          </a:p>
          <a:p>
            <a:pPr marL="514350" indent="-514350" algn="l">
              <a:buFont typeface="Arial" pitchFamily="34" charset="0"/>
              <a:buChar char="•"/>
            </a:pPr>
            <a:r>
              <a:rPr lang="en-US" b="1" dirty="0" smtClean="0">
                <a:solidFill>
                  <a:srgbClr val="0070C0"/>
                </a:solidFill>
                <a:latin typeface="Arial" pitchFamily="34" charset="0"/>
                <a:cs typeface="Arial" pitchFamily="34" charset="0"/>
              </a:rPr>
              <a:t>Submit all required forms/documentation</a:t>
            </a:r>
          </a:p>
          <a:p>
            <a:pPr marL="514350" indent="-514350" algn="l">
              <a:buFont typeface="Arial" pitchFamily="34" charset="0"/>
              <a:buChar char="•"/>
            </a:pPr>
            <a:r>
              <a:rPr lang="en-US" b="1" dirty="0" smtClean="0">
                <a:solidFill>
                  <a:srgbClr val="0070C0"/>
                </a:solidFill>
                <a:latin typeface="Arial" pitchFamily="34" charset="0"/>
                <a:cs typeface="Arial" pitchFamily="34" charset="0"/>
              </a:rPr>
              <a:t>Purchase all books/materials</a:t>
            </a:r>
          </a:p>
          <a:p>
            <a:pPr marL="514350" indent="-514350" algn="l">
              <a:buFont typeface="Arial" pitchFamily="34" charset="0"/>
              <a:buChar char="•"/>
            </a:pPr>
            <a:r>
              <a:rPr lang="en-US" b="1" dirty="0" smtClean="0">
                <a:solidFill>
                  <a:srgbClr val="0070C0"/>
                </a:solidFill>
                <a:latin typeface="Arial" pitchFamily="34" charset="0"/>
                <a:cs typeface="Arial" pitchFamily="34" charset="0"/>
              </a:rPr>
              <a:t>Submit all payments due to AFBHS</a:t>
            </a:r>
          </a:p>
          <a:p>
            <a:pPr marL="514350" indent="-514350" algn="l">
              <a:buFont typeface="Arial" pitchFamily="34" charset="0"/>
              <a:buChar char="•"/>
            </a:pPr>
            <a:r>
              <a:rPr lang="en-US" b="1" dirty="0" smtClean="0">
                <a:solidFill>
                  <a:srgbClr val="0070C0"/>
                </a:solidFill>
                <a:latin typeface="Arial" pitchFamily="34" charset="0"/>
                <a:cs typeface="Arial" pitchFamily="34" charset="0"/>
              </a:rPr>
              <a:t>Determine how much money to send with scholar to program and how</a:t>
            </a:r>
          </a:p>
          <a:p>
            <a:pPr marL="514350" indent="-514350" algn="l">
              <a:buFont typeface="Arial" pitchFamily="34" charset="0"/>
              <a:buChar char="•"/>
            </a:pPr>
            <a:r>
              <a:rPr lang="en-US" b="1" dirty="0" smtClean="0">
                <a:solidFill>
                  <a:srgbClr val="0070C0"/>
                </a:solidFill>
                <a:latin typeface="Arial" pitchFamily="34" charset="0"/>
                <a:cs typeface="Arial" pitchFamily="34" charset="0"/>
              </a:rPr>
              <a:t>Confirm all travel arrangements</a:t>
            </a:r>
          </a:p>
          <a:p>
            <a:pPr marL="514350" indent="-514350" algn="l">
              <a:buFont typeface="Arial" pitchFamily="34" charset="0"/>
              <a:buChar char="•"/>
            </a:pPr>
            <a:r>
              <a:rPr lang="en-US" b="1" dirty="0" smtClean="0">
                <a:solidFill>
                  <a:srgbClr val="0070C0"/>
                </a:solidFill>
                <a:latin typeface="Arial" pitchFamily="34" charset="0"/>
                <a:cs typeface="Arial" pitchFamily="34" charset="0"/>
              </a:rPr>
              <a:t>Communicate all of this to Ms. Jackson!!!</a:t>
            </a:r>
            <a:endParaRPr lang="en-US" b="1" dirty="0">
              <a:solidFill>
                <a:srgbClr val="0070C0"/>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153400" cy="609600"/>
          </a:xfrm>
        </p:spPr>
        <p:txBody>
          <a:bodyPr>
            <a:normAutofit fontScale="92500"/>
          </a:bodyPr>
          <a:lstStyle/>
          <a:p>
            <a:pPr marL="514350" indent="-514350" algn="l"/>
            <a:r>
              <a:rPr lang="en-US" b="1" dirty="0" smtClean="0">
                <a:solidFill>
                  <a:srgbClr val="FF6600"/>
                </a:solidFill>
                <a:latin typeface="Arial" pitchFamily="34" charset="0"/>
                <a:cs typeface="Arial" pitchFamily="34" charset="0"/>
                <a:sym typeface="Wingdings" pitchFamily="2" charset="2"/>
              </a:rPr>
              <a:t> </a:t>
            </a:r>
            <a:r>
              <a:rPr lang="en-US" b="1" dirty="0" smtClean="0">
                <a:solidFill>
                  <a:srgbClr val="FF6600"/>
                </a:solidFill>
                <a:latin typeface="Arial" pitchFamily="34" charset="0"/>
                <a:cs typeface="Arial" pitchFamily="34" charset="0"/>
              </a:rPr>
              <a:t>Submit all required forms/documentation</a:t>
            </a:r>
          </a:p>
        </p:txBody>
      </p:sp>
      <p:graphicFrame>
        <p:nvGraphicFramePr>
          <p:cNvPr id="4" name="Diagram 3"/>
          <p:cNvGraphicFramePr/>
          <p:nvPr/>
        </p:nvGraphicFramePr>
        <p:xfrm>
          <a:off x="838200" y="2971800"/>
          <a:ext cx="78486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62000" y="5562600"/>
            <a:ext cx="7543800" cy="769441"/>
          </a:xfrm>
          <a:prstGeom prst="rect">
            <a:avLst/>
          </a:prstGeom>
          <a:noFill/>
        </p:spPr>
        <p:txBody>
          <a:bodyPr wrap="square" rtlCol="0">
            <a:spAutoFit/>
          </a:bodyPr>
          <a:lstStyle/>
          <a:p>
            <a:pPr algn="ctr"/>
            <a:r>
              <a:rPr lang="en-US" sz="2200" b="1" dirty="0" smtClean="0">
                <a:solidFill>
                  <a:srgbClr val="0070C0"/>
                </a:solidFill>
                <a:latin typeface="Arial" pitchFamily="34" charset="0"/>
                <a:cs typeface="Arial" pitchFamily="34" charset="0"/>
              </a:rPr>
              <a:t>YOUR RESPONSIBILITY!</a:t>
            </a:r>
          </a:p>
          <a:p>
            <a:pPr algn="ctr"/>
            <a:r>
              <a:rPr lang="en-US" sz="2200" b="1" dirty="0" smtClean="0">
                <a:solidFill>
                  <a:srgbClr val="0070C0"/>
                </a:solidFill>
                <a:latin typeface="Arial" pitchFamily="34" charset="0"/>
                <a:cs typeface="Arial" pitchFamily="34" charset="0"/>
              </a:rPr>
              <a:t>DO NOT MAKE ME HUNT YOU DOWN!</a:t>
            </a:r>
            <a:endParaRPr lang="en-US" sz="2200" b="1" dirty="0">
              <a:solidFill>
                <a:srgbClr val="0070C0"/>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846E7B58-F1C4-4B5C-AF97-44F69DD1F81D}"/>
                                            </p:graphicEl>
                                          </p:spTgt>
                                        </p:tgtEl>
                                        <p:attrNameLst>
                                          <p:attrName>style.visibility</p:attrName>
                                        </p:attrNameLst>
                                      </p:cBhvr>
                                      <p:to>
                                        <p:strVal val="visible"/>
                                      </p:to>
                                    </p:set>
                                    <p:animEffect transition="in" filter="fade">
                                      <p:cBhvr>
                                        <p:cTn id="12" dur="2000"/>
                                        <p:tgtEl>
                                          <p:spTgt spid="4">
                                            <p:graphicEl>
                                              <a:dgm id="{846E7B58-F1C4-4B5C-AF97-44F69DD1F81D}"/>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071F2B9E-2B25-428D-8229-5C176CEDF0F6}"/>
                                            </p:graphicEl>
                                          </p:spTgt>
                                        </p:tgtEl>
                                        <p:attrNameLst>
                                          <p:attrName>style.visibility</p:attrName>
                                        </p:attrNameLst>
                                      </p:cBhvr>
                                      <p:to>
                                        <p:strVal val="visible"/>
                                      </p:to>
                                    </p:set>
                                    <p:animEffect transition="in" filter="fade">
                                      <p:cBhvr>
                                        <p:cTn id="15" dur="2000"/>
                                        <p:tgtEl>
                                          <p:spTgt spid="4">
                                            <p:graphicEl>
                                              <a:dgm id="{071F2B9E-2B25-428D-8229-5C176CEDF0F6}"/>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F62FD3A2-8AFA-48E6-8FC8-A5A4A424B5A0}"/>
                                            </p:graphicEl>
                                          </p:spTgt>
                                        </p:tgtEl>
                                        <p:attrNameLst>
                                          <p:attrName>style.visibility</p:attrName>
                                        </p:attrNameLst>
                                      </p:cBhvr>
                                      <p:to>
                                        <p:strVal val="visible"/>
                                      </p:to>
                                    </p:set>
                                    <p:animEffect transition="in" filter="fade">
                                      <p:cBhvr>
                                        <p:cTn id="18" dur="2000"/>
                                        <p:tgtEl>
                                          <p:spTgt spid="4">
                                            <p:graphicEl>
                                              <a:dgm id="{F62FD3A2-8AFA-48E6-8FC8-A5A4A424B5A0}"/>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graphicEl>
                                              <a:dgm id="{6381BEC5-4528-46DD-93FE-6EF8CCDDC1EF}"/>
                                            </p:graphicEl>
                                          </p:spTgt>
                                        </p:tgtEl>
                                        <p:attrNameLst>
                                          <p:attrName>style.visibility</p:attrName>
                                        </p:attrNameLst>
                                      </p:cBhvr>
                                      <p:to>
                                        <p:strVal val="visible"/>
                                      </p:to>
                                    </p:set>
                                    <p:animEffect transition="in" filter="fade">
                                      <p:cBhvr>
                                        <p:cTn id="21" dur="2000"/>
                                        <p:tgtEl>
                                          <p:spTgt spid="4">
                                            <p:graphicEl>
                                              <a:dgm id="{6381BEC5-4528-46DD-93FE-6EF8CCDDC1E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Dgm/>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3400" y="2209800"/>
          <a:ext cx="8305800"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153400" cy="609600"/>
          </a:xfrm>
        </p:spPr>
        <p:txBody>
          <a:bodyPr>
            <a:normAutofit/>
          </a:bodyPr>
          <a:lstStyle/>
          <a:p>
            <a:pPr marL="514350" indent="-514350" algn="l"/>
            <a:r>
              <a:rPr lang="en-US" b="1" dirty="0" smtClean="0">
                <a:solidFill>
                  <a:srgbClr val="FF6600"/>
                </a:solidFill>
                <a:latin typeface="Arial" pitchFamily="34" charset="0"/>
                <a:cs typeface="Arial" pitchFamily="34" charset="0"/>
                <a:sym typeface="Wingdings" pitchFamily="2" charset="2"/>
              </a:rPr>
              <a:t> Purchase all books/materials</a:t>
            </a:r>
            <a:endParaRPr lang="en-US" b="1" dirty="0" smtClean="0">
              <a:solidFill>
                <a:srgbClr val="FF6600"/>
              </a:solidFill>
              <a:latin typeface="Arial" pitchFamily="34" charset="0"/>
              <a:cs typeface="Arial" pitchFamily="34" charset="0"/>
            </a:endParaRPr>
          </a:p>
        </p:txBody>
      </p:sp>
      <p:pic>
        <p:nvPicPr>
          <p:cNvPr id="4098" name="Picture 2" descr="http://4.bp.blogspot.com/-hkbI32RZEi8/Tc_zDUhZZ1I/AAAAAAAABMQ/4dWJAlgp-T8/s1600/pile_of_books.gif"/>
          <p:cNvPicPr>
            <a:picLocks noChangeAspect="1" noChangeArrowheads="1"/>
          </p:cNvPicPr>
          <p:nvPr/>
        </p:nvPicPr>
        <p:blipFill>
          <a:blip r:embed="rId7" cstate="print"/>
          <a:srcRect/>
          <a:stretch>
            <a:fillRect/>
          </a:stretch>
        </p:blipFill>
        <p:spPr bwMode="auto">
          <a:xfrm>
            <a:off x="3733800" y="5105400"/>
            <a:ext cx="1649186" cy="1485900"/>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6C53FDE3-AA95-4CB8-B85D-CC961F5BA69C}"/>
                                            </p:graphicEl>
                                          </p:spTgt>
                                        </p:tgtEl>
                                        <p:attrNameLst>
                                          <p:attrName>style.visibility</p:attrName>
                                        </p:attrNameLst>
                                      </p:cBhvr>
                                      <p:to>
                                        <p:strVal val="visible"/>
                                      </p:to>
                                    </p:set>
                                    <p:animEffect transition="in" filter="fade">
                                      <p:cBhvr>
                                        <p:cTn id="12" dur="2000"/>
                                        <p:tgtEl>
                                          <p:spTgt spid="4">
                                            <p:graphicEl>
                                              <a:dgm id="{6C53FDE3-AA95-4CB8-B85D-CC961F5BA69C}"/>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BAB0A814-EE0D-4C65-B1F0-EB0B863A3DF2}"/>
                                            </p:graphicEl>
                                          </p:spTgt>
                                        </p:tgtEl>
                                        <p:attrNameLst>
                                          <p:attrName>style.visibility</p:attrName>
                                        </p:attrNameLst>
                                      </p:cBhvr>
                                      <p:to>
                                        <p:strVal val="visible"/>
                                      </p:to>
                                    </p:set>
                                    <p:animEffect transition="in" filter="fade">
                                      <p:cBhvr>
                                        <p:cTn id="15" dur="2000"/>
                                        <p:tgtEl>
                                          <p:spTgt spid="4">
                                            <p:graphicEl>
                                              <a:dgm id="{BAB0A814-EE0D-4C65-B1F0-EB0B863A3DF2}"/>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44A14208-A682-4ABE-B093-E33A7A620A61}"/>
                                            </p:graphicEl>
                                          </p:spTgt>
                                        </p:tgtEl>
                                        <p:attrNameLst>
                                          <p:attrName>style.visibility</p:attrName>
                                        </p:attrNameLst>
                                      </p:cBhvr>
                                      <p:to>
                                        <p:strVal val="visible"/>
                                      </p:to>
                                    </p:set>
                                    <p:animEffect transition="in" filter="fade">
                                      <p:cBhvr>
                                        <p:cTn id="18" dur="2000"/>
                                        <p:tgtEl>
                                          <p:spTgt spid="4">
                                            <p:graphicEl>
                                              <a:dgm id="{44A14208-A682-4ABE-B093-E33A7A620A6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153400" cy="609600"/>
          </a:xfrm>
        </p:spPr>
        <p:txBody>
          <a:bodyPr>
            <a:normAutofit/>
          </a:bodyPr>
          <a:lstStyle/>
          <a:p>
            <a:pPr marL="514350" indent="-514350" algn="l"/>
            <a:r>
              <a:rPr lang="en-US" b="1" dirty="0" smtClean="0">
                <a:solidFill>
                  <a:srgbClr val="FF6600"/>
                </a:solidFill>
                <a:latin typeface="Arial" pitchFamily="34" charset="0"/>
                <a:cs typeface="Arial" pitchFamily="34" charset="0"/>
                <a:sym typeface="Wingdings" pitchFamily="2" charset="2"/>
              </a:rPr>
              <a:t> Submit all payments due to AFBHS</a:t>
            </a:r>
            <a:endParaRPr lang="en-US" b="1" dirty="0" smtClean="0">
              <a:solidFill>
                <a:srgbClr val="FF6600"/>
              </a:solidFill>
              <a:latin typeface="Arial" pitchFamily="34" charset="0"/>
              <a:cs typeface="Arial" pitchFamily="34" charset="0"/>
            </a:endParaRPr>
          </a:p>
        </p:txBody>
      </p:sp>
      <p:sp>
        <p:nvSpPr>
          <p:cNvPr id="5" name="TextBox 4"/>
          <p:cNvSpPr txBox="1"/>
          <p:nvPr/>
        </p:nvSpPr>
        <p:spPr>
          <a:xfrm>
            <a:off x="762000" y="5562600"/>
            <a:ext cx="7543800" cy="769441"/>
          </a:xfrm>
          <a:prstGeom prst="rect">
            <a:avLst/>
          </a:prstGeom>
          <a:noFill/>
        </p:spPr>
        <p:txBody>
          <a:bodyPr wrap="square" rtlCol="0">
            <a:spAutoFit/>
          </a:bodyPr>
          <a:lstStyle/>
          <a:p>
            <a:pPr algn="ctr"/>
            <a:r>
              <a:rPr lang="en-US" sz="2200" b="1" dirty="0" smtClean="0">
                <a:solidFill>
                  <a:srgbClr val="0070C0"/>
                </a:solidFill>
                <a:latin typeface="Arial" pitchFamily="34" charset="0"/>
                <a:cs typeface="Arial" pitchFamily="34" charset="0"/>
              </a:rPr>
              <a:t>If you have questions, email Ms. Jackson:</a:t>
            </a:r>
          </a:p>
          <a:p>
            <a:pPr algn="ctr"/>
            <a:r>
              <a:rPr lang="en-US" sz="2200" b="1" dirty="0" smtClean="0">
                <a:solidFill>
                  <a:srgbClr val="0070C0"/>
                </a:solidFill>
                <a:latin typeface="Arial" pitchFamily="34" charset="0"/>
                <a:cs typeface="Arial" pitchFamily="34" charset="0"/>
              </a:rPr>
              <a:t>vanessajackson@achievementfirst.org</a:t>
            </a:r>
            <a:endParaRPr lang="en-US" sz="2200" b="1" dirty="0">
              <a:solidFill>
                <a:srgbClr val="0070C0"/>
              </a:solidFill>
              <a:latin typeface="Arial" pitchFamily="34" charset="0"/>
              <a:cs typeface="Arial" pitchFamily="34" charset="0"/>
            </a:endParaRPr>
          </a:p>
        </p:txBody>
      </p:sp>
      <p:sp>
        <p:nvSpPr>
          <p:cNvPr id="6" name="TextBox 5"/>
          <p:cNvSpPr txBox="1"/>
          <p:nvPr/>
        </p:nvSpPr>
        <p:spPr>
          <a:xfrm>
            <a:off x="3352800" y="2743200"/>
            <a:ext cx="6400800" cy="3170099"/>
          </a:xfrm>
          <a:prstGeom prst="rect">
            <a:avLst/>
          </a:prstGeom>
          <a:noFill/>
        </p:spPr>
        <p:txBody>
          <a:bodyPr wrap="square" rtlCol="0">
            <a:spAutoFit/>
          </a:bodyPr>
          <a:lstStyle/>
          <a:p>
            <a:r>
              <a:rPr lang="en-US" sz="20000" dirty="0" smtClean="0">
                <a:solidFill>
                  <a:srgbClr val="00FF00"/>
                </a:solidFill>
                <a:sym typeface="Wingdings" pitchFamily="2" charset="2"/>
              </a:rPr>
              <a:t> </a:t>
            </a:r>
            <a:endParaRPr lang="en-US" sz="20000" dirty="0">
              <a:solidFill>
                <a:srgbClr val="00FF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153400" cy="1066800"/>
          </a:xfrm>
        </p:spPr>
        <p:txBody>
          <a:bodyPr>
            <a:normAutofit/>
          </a:bodyPr>
          <a:lstStyle/>
          <a:p>
            <a:pPr marL="514350" indent="-514350" algn="l"/>
            <a:r>
              <a:rPr lang="en-US" b="1" dirty="0" smtClean="0">
                <a:solidFill>
                  <a:srgbClr val="FF6600"/>
                </a:solidFill>
                <a:latin typeface="Arial" pitchFamily="34" charset="0"/>
                <a:cs typeface="Arial" pitchFamily="34" charset="0"/>
                <a:sym typeface="Wingdings" pitchFamily="2" charset="2"/>
              </a:rPr>
              <a:t> Determine how much money to send with scholar to program and how</a:t>
            </a:r>
            <a:endParaRPr lang="en-US" b="1" dirty="0" smtClean="0">
              <a:solidFill>
                <a:srgbClr val="FF6600"/>
              </a:solidFill>
              <a:latin typeface="Arial" pitchFamily="34" charset="0"/>
              <a:cs typeface="Arial" pitchFamily="34" charset="0"/>
            </a:endParaRPr>
          </a:p>
        </p:txBody>
      </p:sp>
      <p:sp>
        <p:nvSpPr>
          <p:cNvPr id="5" name="TextBox 4"/>
          <p:cNvSpPr txBox="1"/>
          <p:nvPr/>
        </p:nvSpPr>
        <p:spPr>
          <a:xfrm>
            <a:off x="762000" y="5562600"/>
            <a:ext cx="7543800" cy="954107"/>
          </a:xfrm>
          <a:prstGeom prst="rect">
            <a:avLst/>
          </a:prstGeom>
          <a:noFill/>
        </p:spPr>
        <p:txBody>
          <a:bodyPr wrap="square" rtlCol="0">
            <a:spAutoFit/>
          </a:bodyPr>
          <a:lstStyle/>
          <a:p>
            <a:pPr algn="ctr"/>
            <a:r>
              <a:rPr lang="en-US" sz="2800" b="1" dirty="0" smtClean="0">
                <a:solidFill>
                  <a:srgbClr val="0070C0"/>
                </a:solidFill>
                <a:latin typeface="Arial" pitchFamily="34" charset="0"/>
                <a:cs typeface="Arial" pitchFamily="34" charset="0"/>
              </a:rPr>
              <a:t>Manage your money carefully: </a:t>
            </a:r>
          </a:p>
          <a:p>
            <a:pPr algn="ctr"/>
            <a:r>
              <a:rPr lang="en-US" sz="2800" b="1" dirty="0" smtClean="0">
                <a:solidFill>
                  <a:srgbClr val="0070C0"/>
                </a:solidFill>
                <a:latin typeface="Arial" pitchFamily="34" charset="0"/>
                <a:cs typeface="Arial" pitchFamily="34" charset="0"/>
              </a:rPr>
              <a:t>If you run out of money, you run out of fun.</a:t>
            </a:r>
            <a:endParaRPr lang="en-US" sz="2800" b="1" dirty="0">
              <a:solidFill>
                <a:srgbClr val="0070C0"/>
              </a:solidFill>
              <a:latin typeface="Arial" pitchFamily="34" charset="0"/>
              <a:cs typeface="Arial" pitchFamily="34" charset="0"/>
            </a:endParaRPr>
          </a:p>
        </p:txBody>
      </p:sp>
      <p:graphicFrame>
        <p:nvGraphicFramePr>
          <p:cNvPr id="8" name="Diagram 7"/>
          <p:cNvGraphicFramePr/>
          <p:nvPr/>
        </p:nvGraphicFramePr>
        <p:xfrm>
          <a:off x="609600" y="3352800"/>
          <a:ext cx="81534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153400" cy="1066800"/>
          </a:xfrm>
        </p:spPr>
        <p:txBody>
          <a:bodyPr>
            <a:normAutofit/>
          </a:bodyPr>
          <a:lstStyle/>
          <a:p>
            <a:pPr marL="514350" indent="-514350" algn="l"/>
            <a:r>
              <a:rPr lang="en-US" b="1" dirty="0" smtClean="0">
                <a:solidFill>
                  <a:srgbClr val="FF6600"/>
                </a:solidFill>
                <a:latin typeface="Arial" pitchFamily="34" charset="0"/>
                <a:cs typeface="Arial" pitchFamily="34" charset="0"/>
                <a:sym typeface="Wingdings" pitchFamily="2" charset="2"/>
              </a:rPr>
              <a:t> Confirm all travel arrangements</a:t>
            </a:r>
            <a:endParaRPr lang="en-US" b="1" dirty="0" smtClean="0">
              <a:solidFill>
                <a:srgbClr val="FF6600"/>
              </a:solidFill>
              <a:latin typeface="Arial" pitchFamily="34" charset="0"/>
              <a:cs typeface="Arial" pitchFamily="34" charset="0"/>
            </a:endParaRPr>
          </a:p>
        </p:txBody>
      </p:sp>
      <p:pic>
        <p:nvPicPr>
          <p:cNvPr id="21506" name="Picture 2" descr="http://www.congenjamaica-ny.org/Sitepics/train.gif"/>
          <p:cNvPicPr>
            <a:picLocks noChangeAspect="1" noChangeArrowheads="1"/>
          </p:cNvPicPr>
          <p:nvPr/>
        </p:nvPicPr>
        <p:blipFill>
          <a:blip r:embed="rId2" cstate="print"/>
          <a:srcRect/>
          <a:stretch>
            <a:fillRect/>
          </a:stretch>
        </p:blipFill>
        <p:spPr bwMode="auto">
          <a:xfrm>
            <a:off x="7406725" y="2514600"/>
            <a:ext cx="1152206" cy="1123951"/>
          </a:xfrm>
          <a:prstGeom prst="rect">
            <a:avLst/>
          </a:prstGeom>
          <a:noFill/>
        </p:spPr>
      </p:pic>
      <p:graphicFrame>
        <p:nvGraphicFramePr>
          <p:cNvPr id="10" name="Diagram 9"/>
          <p:cNvGraphicFramePr/>
          <p:nvPr/>
        </p:nvGraphicFramePr>
        <p:xfrm>
          <a:off x="457200" y="2895600"/>
          <a:ext cx="55626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6324600" y="3886200"/>
            <a:ext cx="2514600" cy="2585323"/>
          </a:xfrm>
          <a:prstGeom prst="rect">
            <a:avLst/>
          </a:prstGeom>
          <a:solidFill>
            <a:srgbClr val="FF6600"/>
          </a:solidFill>
        </p:spPr>
        <p:txBody>
          <a:bodyPr wrap="square" rtlCol="0">
            <a:spAutoFit/>
          </a:bodyPr>
          <a:lstStyle/>
          <a:p>
            <a:pPr algn="ctr"/>
            <a:r>
              <a:rPr lang="en-US" b="1" dirty="0" smtClean="0">
                <a:solidFill>
                  <a:schemeClr val="bg1"/>
                </a:solidFill>
                <a:latin typeface="Arial" pitchFamily="34" charset="0"/>
                <a:cs typeface="Arial" pitchFamily="34" charset="0"/>
              </a:rPr>
              <a:t>If you will need assistance with travel arrangements, let email Ms. Jackson by 5/16; Ms. Draizen will be handling all travel for families who need assistance.</a:t>
            </a:r>
            <a:endParaRPr lang="en-US" b="1" dirty="0">
              <a:solidFill>
                <a:schemeClr val="bg1"/>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1524000" y="2057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ctrTitle"/>
          </p:nvPr>
        </p:nvSpPr>
        <p:spPr>
          <a:xfrm>
            <a:off x="0" y="0"/>
            <a:ext cx="9144000" cy="1676400"/>
          </a:xfrm>
          <a:solidFill>
            <a:srgbClr val="002060"/>
          </a:solidFill>
          <a:ln>
            <a:noFill/>
          </a:ln>
        </p:spPr>
        <p:txBody>
          <a:bodyPr>
            <a:noAutofit/>
          </a:bodyPr>
          <a:lstStyle/>
          <a:p>
            <a:r>
              <a:rPr lang="en-US" sz="3200" dirty="0" smtClean="0">
                <a:solidFill>
                  <a:schemeClr val="bg1"/>
                </a:solidFill>
                <a:latin typeface="Rockwell" pitchFamily="18" charset="0"/>
              </a:rPr>
              <a:t>AFBHS Summer Opportunities</a:t>
            </a:r>
            <a:br>
              <a:rPr lang="en-US" sz="3200" dirty="0" smtClean="0">
                <a:solidFill>
                  <a:schemeClr val="bg1"/>
                </a:solidFill>
                <a:latin typeface="Rockwell" pitchFamily="18" charset="0"/>
              </a:rPr>
            </a:br>
            <a:r>
              <a:rPr lang="en-US" sz="3200" dirty="0" smtClean="0">
                <a:solidFill>
                  <a:schemeClr val="bg1"/>
                </a:solidFill>
                <a:latin typeface="Rockwell" pitchFamily="18" charset="0"/>
              </a:rPr>
              <a:t>PRE-COLLEGE PRE-DEPARTURE MEETING</a:t>
            </a:r>
            <a:endParaRPr lang="en-US" sz="3200" dirty="0">
              <a:solidFill>
                <a:schemeClr val="bg1"/>
              </a:solidFill>
              <a:latin typeface="Rockwell" pitchFamily="18" charset="0"/>
            </a:endParaRPr>
          </a:p>
        </p:txBody>
      </p:sp>
      <p:sp>
        <p:nvSpPr>
          <p:cNvPr id="3" name="Subtitle 2"/>
          <p:cNvSpPr>
            <a:spLocks noGrp="1"/>
          </p:cNvSpPr>
          <p:nvPr>
            <p:ph type="subTitle" idx="1"/>
          </p:nvPr>
        </p:nvSpPr>
        <p:spPr>
          <a:xfrm>
            <a:off x="457200" y="2209800"/>
            <a:ext cx="8153400" cy="609600"/>
          </a:xfrm>
        </p:spPr>
        <p:txBody>
          <a:bodyPr>
            <a:normAutofit fontScale="70000" lnSpcReduction="20000"/>
          </a:bodyPr>
          <a:lstStyle/>
          <a:p>
            <a:pPr marL="514350" indent="-514350" algn="l"/>
            <a:r>
              <a:rPr lang="en-US" b="1" dirty="0" smtClean="0">
                <a:solidFill>
                  <a:srgbClr val="FF6600"/>
                </a:solidFill>
                <a:latin typeface="Arial" pitchFamily="34" charset="0"/>
                <a:cs typeface="Arial" pitchFamily="34" charset="0"/>
                <a:sym typeface="Wingdings" pitchFamily="2" charset="2"/>
              </a:rPr>
              <a:t> Communicate all pre-departure logistics to Ms. Jackson</a:t>
            </a:r>
            <a:endParaRPr lang="en-US" b="1" dirty="0" smtClean="0">
              <a:solidFill>
                <a:srgbClr val="FF6600"/>
              </a:solidFill>
              <a:latin typeface="Arial" pitchFamily="34" charset="0"/>
              <a:cs typeface="Arial" pitchFamily="34" charset="0"/>
            </a:endParaRPr>
          </a:p>
        </p:txBody>
      </p:sp>
      <p:sp>
        <p:nvSpPr>
          <p:cNvPr id="5" name="TextBox 4"/>
          <p:cNvSpPr txBox="1"/>
          <p:nvPr/>
        </p:nvSpPr>
        <p:spPr>
          <a:xfrm>
            <a:off x="228600" y="6012359"/>
            <a:ext cx="8610600" cy="769441"/>
          </a:xfrm>
          <a:prstGeom prst="rect">
            <a:avLst/>
          </a:prstGeom>
          <a:noFill/>
        </p:spPr>
        <p:txBody>
          <a:bodyPr wrap="square" rtlCol="0">
            <a:spAutoFit/>
          </a:bodyPr>
          <a:lstStyle/>
          <a:p>
            <a:pPr algn="ctr"/>
            <a:r>
              <a:rPr lang="en-US" sz="2200" b="1" dirty="0" smtClean="0">
                <a:solidFill>
                  <a:srgbClr val="0070C0"/>
                </a:solidFill>
                <a:latin typeface="Rockwell" pitchFamily="18" charset="0"/>
              </a:rPr>
              <a:t>If you have questions, email Ms. Jackson ASAP:</a:t>
            </a:r>
          </a:p>
          <a:p>
            <a:pPr algn="ctr"/>
            <a:r>
              <a:rPr lang="en-US" sz="2200" b="1" dirty="0" smtClean="0">
                <a:solidFill>
                  <a:srgbClr val="0070C0"/>
                </a:solidFill>
                <a:latin typeface="Rockwell" pitchFamily="18" charset="0"/>
              </a:rPr>
              <a:t>vanessajackson@achievementfirst.org</a:t>
            </a:r>
            <a:endParaRPr lang="en-US" sz="2200" b="1" dirty="0">
              <a:solidFill>
                <a:srgbClr val="0070C0"/>
              </a:solidFill>
              <a:latin typeface="Rockwell"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nfa767dced1144c9ba4888ceb93acca4 xmlns="0676cee9-fd60-4c1c-9e5b-5120ec0b3480">
      <Terms xmlns="http://schemas.microsoft.com/office/infopath/2007/PartnerControls">
        <TermInfo xmlns="http://schemas.microsoft.com/office/infopath/2007/PartnerControls">
          <TermName xmlns="http://schemas.microsoft.com/office/infopath/2007/PartnerControls">Summer Progams</TermName>
          <TermId xmlns="http://schemas.microsoft.com/office/infopath/2007/PartnerControls">6d2a9c80-f18b-4429-bbe1-ee0b2f22747f</TermId>
        </TermInfo>
      </Terms>
    </nfa767dced1144c9ba4888ceb93acca4>
    <lf09a8a73540422dac4309c5f114ddb8 xmlns="0676cee9-fd60-4c1c-9e5b-5120ec0b3480">
      <Terms xmlns="http://schemas.microsoft.com/office/infopath/2007/PartnerControls"/>
    </lf09a8a73540422dac4309c5f114ddb8>
    <gc69249d4b4e407483d3df6921806e1c xmlns="0676cee9-fd60-4c1c-9e5b-5120ec0b3480">
      <Terms xmlns="http://schemas.microsoft.com/office/infopath/2007/PartnerControls"/>
    </gc69249d4b4e407483d3df6921806e1c>
    <_dlc_DocId xmlns="0676cee9-fd60-4c1c-9e5b-5120ec0b3480">SFDVX333FYKN-443-1213</_dlc_DocId>
    <_dlc_DocIdUrl xmlns="0676cee9-fd60-4c1c-9e5b-5120ec0b3480">
      <Url>https://manyminds.achievementfirst.org/sites/NetworkSupport/TeamCollege/_layouts/15/DocIdRedir.aspx?ID=SFDVX333FYKN-443-1213</Url>
      <Description>SFDVX333FYKN-443-1213</Description>
    </_dlc_DocIdUrl>
    <TaxCatchAll xmlns="0676cee9-fd60-4c1c-9e5b-5120ec0b3480">
      <Value>366</Value>
    </TaxCatchAll>
    <c6b051048b38471d8a88773837762ee7 xmlns="0676cee9-fd60-4c1c-9e5b-5120ec0b3480">
      <Terms xmlns="http://schemas.microsoft.com/office/infopath/2007/PartnerControls"/>
    </c6b051048b38471d8a88773837762ee7>
    <_dlc_ExpireDate xmlns="http://schemas.microsoft.com/sharepoint/v3" xsi:nil="true"/>
    <b1d47f8b0c974735b0418508e9704e5b xmlns="0676cee9-fd60-4c1c-9e5b-5120ec0b3480">
      <Terms xmlns="http://schemas.microsoft.com/office/infopath/2007/PartnerControls"/>
    </b1d47f8b0c974735b0418508e9704e5b>
    <AF_x0020_Owner xmlns="0676cee9-fd60-4c1c-9e5b-5120ec0b3480">
      <UserInfo>
        <DisplayName>Adam Kendis</DisplayName>
        <AccountId>2071</AccountId>
        <AccountType/>
      </UserInfo>
    </AF_x0020_Owner>
    <Audience xmlns="http://schemas.microsoft.com/sharepoint/v3" xsi:nil="true"/>
    <_dlc_ExpireDateSaved xmlns="http://schemas.microsoft.com/sharepoint/v3" xsi:nil="true"/>
    <l5f4 xmlns="6caeac77-45b9-480b-9acf-fc0010a0bd5b"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3.xml><?xml version="1.0" encoding="utf-8"?>
<?mso-contentType ?>
<p:Policy xmlns:p="office.server.policy" id="" local="true">
  <p:Name>NS Document</p:Name>
  <p:Description>NS Documents that have not been modified in the last 12 months begin a disposition workflow. This workflow checks for out of date documents each week and logs an entry in the Expiration Tasks list. Site owners should check this list monthly to retain or delete out of date files. Files declared records will not trigger this process.</p:Description>
  <p:Statement/>
  <p:PolicyItems>
    <p:PolicyItem featureId="Microsoft.Office.RecordsManagement.PolicyFeatures.Expiration" staticId="0x010100F05A691F7F882644BE96F06D9D88F8E1|2088864059" UniqueId="84417131-af0c-4e69-9a7f-a82ab44080bb">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12</number>
                  <property>Modified</property>
                  <propertyId>28cf69c5-fa48-462a-b5cd-27b6f9d2bd5f</propertyId>
                  <period>months</period>
                </formula>
                <action type="workflow" id="fa47fc78-4824-430a-9ede-864cb905d55c"/>
              </data>
              <data stageId="2" stageDeleted="true"/>
              <data stageId="3" recur="true" offset="12" unit="months" stageDeleted="true"/>
            </stages>
          </Schedule>
          <Schedule type="Record">
            <stages/>
          </Schedule>
        </Schedules>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NS Document" ma:contentTypeID="0x010100F05A691F7F882644BE96F06D9D88F8E10023B5EECCD5E7B847A4AD88630BC57CF0" ma:contentTypeVersion="73" ma:contentTypeDescription="Default content type" ma:contentTypeScope="" ma:versionID="0a28d18a0f04e2a328b43d8f078b8568">
  <xsd:schema xmlns:xsd="http://www.w3.org/2001/XMLSchema" xmlns:xs="http://www.w3.org/2001/XMLSchema" xmlns:p="http://schemas.microsoft.com/office/2006/metadata/properties" xmlns:ns1="http://schemas.microsoft.com/sharepoint/v3" xmlns:ns2="0676cee9-fd60-4c1c-9e5b-5120ec0b3480" xmlns:ns3="6caeac77-45b9-480b-9acf-fc0010a0bd5b" targetNamespace="http://schemas.microsoft.com/office/2006/metadata/properties" ma:root="true" ma:fieldsID="8a0a205cde8758a52261c1cbc528799a" ns1:_="" ns2:_="" ns3:_="">
    <xsd:import namespace="http://schemas.microsoft.com/sharepoint/v3"/>
    <xsd:import namespace="0676cee9-fd60-4c1c-9e5b-5120ec0b3480"/>
    <xsd:import namespace="6caeac77-45b9-480b-9acf-fc0010a0bd5b"/>
    <xsd:element name="properties">
      <xsd:complexType>
        <xsd:sequence>
          <xsd:element name="documentManagement">
            <xsd:complexType>
              <xsd:all>
                <xsd:element ref="ns2:AF_x0020_Owner"/>
                <xsd:element ref="ns2:lf09a8a73540422dac4309c5f114ddb8" minOccurs="0"/>
                <xsd:element ref="ns2:TaxCatchAll" minOccurs="0"/>
                <xsd:element ref="ns2:TaxCatchAllLabel" minOccurs="0"/>
                <xsd:element ref="ns2:nfa767dced1144c9ba4888ceb93acca4" minOccurs="0"/>
                <xsd:element ref="ns2:gc69249d4b4e407483d3df6921806e1c" minOccurs="0"/>
                <xsd:element ref="ns2:b1d47f8b0c974735b0418508e9704e5b" minOccurs="0"/>
                <xsd:element ref="ns2:c6b051048b38471d8a88773837762ee7" minOccurs="0"/>
                <xsd:element ref="ns1:Audience" minOccurs="0"/>
                <xsd:element ref="ns2:_dlc_DocId" minOccurs="0"/>
                <xsd:element ref="ns2:_dlc_DocIdUrl" minOccurs="0"/>
                <xsd:element ref="ns2:_dlc_DocIdPersistId" minOccurs="0"/>
                <xsd:element ref="ns1:_dlc_Exempt" minOccurs="0"/>
                <xsd:element ref="ns1:_dlc_ExpireDateSaved" minOccurs="0"/>
                <xsd:element ref="ns1:_dlc_ExpireDate" minOccurs="0"/>
                <xsd:element ref="ns3:l5f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udience" ma:index="21" nillable="true" ma:displayName="Target Audiences" ma:description="Enables audience targeting. Please leave blank unless trained on use." ma:internalName="Audience" ma:readOnly="false">
      <xsd:simpleType>
        <xsd:restriction base="dms:Unknown"/>
      </xsd:simpleType>
    </xsd:element>
    <xsd:element name="_dlc_Exempt" ma:index="25" nillable="true" ma:displayName="Exempt from Policy" ma:hidden="true" ma:internalName="_dlc_Exempt" ma:readOnly="true">
      <xsd:simpleType>
        <xsd:restriction base="dms:Unknown"/>
      </xsd:simpleType>
    </xsd:element>
    <xsd:element name="_dlc_ExpireDateSaved" ma:index="26" nillable="true" ma:displayName="Original Expiration Date" ma:hidden="true" ma:internalName="_dlc_ExpireDateSaved" ma:readOnly="true">
      <xsd:simpleType>
        <xsd:restriction base="dms:DateTime"/>
      </xsd:simpleType>
    </xsd:element>
    <xsd:element name="_dlc_ExpireDate" ma:index="27"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676cee9-fd60-4c1c-9e5b-5120ec0b3480" elementFormDefault="qualified">
    <xsd:import namespace="http://schemas.microsoft.com/office/2006/documentManagement/types"/>
    <xsd:import namespace="http://schemas.microsoft.com/office/infopath/2007/PartnerControls"/>
    <xsd:element name="AF_x0020_Owner" ma:index="2" ma:displayName="AF Owner" ma:description="Required. Enter an AF staff member who is responsible for this file." ma:list="UserInfo" ma:SharePointGroup="0" ma:internalName="AF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f09a8a73540422dac4309c5f114ddb8" ma:index="8" nillable="true" ma:taxonomy="true" ma:internalName="lf09a8a73540422dac4309c5f114ddb8" ma:taxonomyFieldName="School" ma:displayName="School" ma:default="" ma:fieldId="{5f09a8a7-3540-422d-ac43-09c5f114ddb8}" ma:sspId="bd9d8fb8-c9bd-40ec-97cf-4db0a887a67e" ma:termSetId="5f620a08-af59-4d5c-af25-52e0ef804eb8" ma:anchorId="00000000-0000-0000-0000-000000000000" ma:open="false" ma:isKeyword="false">
      <xsd:complexType>
        <xsd:sequence>
          <xsd:element ref="pc:Terms" minOccurs="0" maxOccurs="1"/>
        </xsd:sequence>
      </xsd:complexType>
    </xsd:element>
    <xsd:element name="TaxCatchAll" ma:index="9" nillable="true" ma:displayName="Taxonomy Catch All Column" ma:description="" ma:hidden="true" ma:list="{27163e22-da7c-42d4-8dd1-a8591f2057d4}" ma:internalName="TaxCatchAll" ma:showField="CatchAllData" ma:web="0676cee9-fd60-4c1c-9e5b-5120ec0b348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27163e22-da7c-42d4-8dd1-a8591f2057d4}" ma:internalName="TaxCatchAllLabel" ma:readOnly="true" ma:showField="CatchAllDataLabel" ma:web="0676cee9-fd60-4c1c-9e5b-5120ec0b3480">
      <xsd:complexType>
        <xsd:complexContent>
          <xsd:extension base="dms:MultiChoiceLookup">
            <xsd:sequence>
              <xsd:element name="Value" type="dms:Lookup" maxOccurs="unbounded" minOccurs="0" nillable="true"/>
            </xsd:sequence>
          </xsd:extension>
        </xsd:complexContent>
      </xsd:complexType>
    </xsd:element>
    <xsd:element name="nfa767dced1144c9ba4888ceb93acca4" ma:index="12" nillable="true" ma:taxonomy="true" ma:internalName="nfa767dced1144c9ba4888ceb93acca4" ma:taxonomyFieldName="Project" ma:displayName="Project" ma:default="" ma:fieldId="{7fa767dc-ed11-44c9-ba48-88ceb93acca4}" ma:sspId="bd9d8fb8-c9bd-40ec-97cf-4db0a887a67e" ma:termSetId="52802e36-000b-47df-bc93-1a97c1aa5b4c" ma:anchorId="00000000-0000-0000-0000-000000000000" ma:open="true" ma:isKeyword="false">
      <xsd:complexType>
        <xsd:sequence>
          <xsd:element ref="pc:Terms" minOccurs="0" maxOccurs="1"/>
        </xsd:sequence>
      </xsd:complexType>
    </xsd:element>
    <xsd:element name="gc69249d4b4e407483d3df6921806e1c" ma:index="14" nillable="true" ma:taxonomy="true" ma:internalName="gc69249d4b4e407483d3df6921806e1c" ma:taxonomyFieldName="Team" ma:displayName="Team" ma:default="" ma:fieldId="{0c69249d-4b4e-4074-83d3-df6921806e1c}" ma:sspId="bd9d8fb8-c9bd-40ec-97cf-4db0a887a67e" ma:termSetId="f1c1dc8c-d107-4986-9e86-6ad1124201f6" ma:anchorId="00000000-0000-0000-0000-000000000000" ma:open="false" ma:isKeyword="false">
      <xsd:complexType>
        <xsd:sequence>
          <xsd:element ref="pc:Terms" minOccurs="0" maxOccurs="1"/>
        </xsd:sequence>
      </xsd:complexType>
    </xsd:element>
    <xsd:element name="b1d47f8b0c974735b0418508e9704e5b" ma:index="16" nillable="true" ma:taxonomy="true" ma:internalName="b1d47f8b0c974735b0418508e9704e5b" ma:taxonomyFieldName="Geography" ma:displayName="Geography" ma:readOnly="false" ma:default="" ma:fieldId="{b1d47f8b-0c97-4735-b041-8508e9704e5b}" ma:taxonomyMulti="true" ma:sspId="bd9d8fb8-c9bd-40ec-97cf-4db0a887a67e" ma:termSetId="5bbf794a-96ea-4e29-99cc-43bbe4f4604b" ma:anchorId="00000000-0000-0000-0000-000000000000" ma:open="false" ma:isKeyword="false">
      <xsd:complexType>
        <xsd:sequence>
          <xsd:element ref="pc:Terms" minOccurs="0" maxOccurs="1"/>
        </xsd:sequence>
      </xsd:complexType>
    </xsd:element>
    <xsd:element name="c6b051048b38471d8a88773837762ee7" ma:index="18" nillable="true" ma:taxonomy="true" ma:internalName="c6b051048b38471d8a88773837762ee7" ma:taxonomyFieldName="School_x0020_Year" ma:displayName="School Year" ma:readOnly="false" ma:default="" ma:fieldId="{c6b05104-8b38-471d-8a88-773837762ee7}" ma:sspId="bd9d8fb8-c9bd-40ec-97cf-4db0a887a67e" ma:termSetId="2778c615-7e1f-449f-a8aa-4fcf61c53075" ma:anchorId="00000000-0000-0000-0000-000000000000" ma:open="false" ma:isKeyword="false">
      <xsd:complexType>
        <xsd:sequence>
          <xsd:element ref="pc:Terms" minOccurs="0" maxOccurs="1"/>
        </xsd:sequence>
      </xsd:complexType>
    </xsd:element>
    <xsd:element name="_dlc_DocId" ma:index="22" nillable="true" ma:displayName="Document ID Value" ma:description="The value of the document ID assigned to this item." ma:internalName="_dlc_DocId" ma:readOnly="true">
      <xsd:simpleType>
        <xsd:restriction base="dms:Text"/>
      </xsd:simpleType>
    </xsd:element>
    <xsd:element name="_dlc_DocIdUrl" ma:index="2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4"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caeac77-45b9-480b-9acf-fc0010a0bd5b" elementFormDefault="qualified">
    <xsd:import namespace="http://schemas.microsoft.com/office/2006/documentManagement/types"/>
    <xsd:import namespace="http://schemas.microsoft.com/office/infopath/2007/PartnerControls"/>
    <xsd:element name="l5f4" ma:index="29" nillable="true" ma:displayName="Subfolder" ma:internalName="l5f4">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mso-contentType ?>
<customXsn xmlns="http://schemas.microsoft.com/office/2006/metadata/customXsn">
  <xsnLocation>https://manyminds.achievementfirst.org/sites/NetworkSupport/_cts/AF School Document/84ffe443963d2764customXsn.xsn</xsnLocation>
  <cached>True</cached>
  <openByDefault>True</openByDefault>
  <xsnScope>https://manyminds.achievementfirst.org/sites/NetworkSupport</xsnScope>
</customXsn>
</file>

<file path=customXml/itemProps1.xml><?xml version="1.0" encoding="utf-8"?>
<ds:datastoreItem xmlns:ds="http://schemas.openxmlformats.org/officeDocument/2006/customXml" ds:itemID="{B856822A-96B6-4762-A120-78E0D60DC654}"/>
</file>

<file path=customXml/itemProps2.xml><?xml version="1.0" encoding="utf-8"?>
<ds:datastoreItem xmlns:ds="http://schemas.openxmlformats.org/officeDocument/2006/customXml" ds:itemID="{C9B3BC85-B29D-4BC4-AA14-C446D1CA733F}"/>
</file>

<file path=customXml/itemProps3.xml><?xml version="1.0" encoding="utf-8"?>
<ds:datastoreItem xmlns:ds="http://schemas.openxmlformats.org/officeDocument/2006/customXml" ds:itemID="{7165A76B-9C20-4B30-837A-9B5A3B9F473C}"/>
</file>

<file path=customXml/itemProps4.xml><?xml version="1.0" encoding="utf-8"?>
<ds:datastoreItem xmlns:ds="http://schemas.openxmlformats.org/officeDocument/2006/customXml" ds:itemID="{6B223848-4BC1-4C73-B430-435E69532566}"/>
</file>

<file path=customXml/itemProps5.xml><?xml version="1.0" encoding="utf-8"?>
<ds:datastoreItem xmlns:ds="http://schemas.openxmlformats.org/officeDocument/2006/customXml" ds:itemID="{C5907768-0B9D-485E-A7F9-9E35850ABF28}"/>
</file>

<file path=customXml/itemProps6.xml><?xml version="1.0" encoding="utf-8"?>
<ds:datastoreItem xmlns:ds="http://schemas.openxmlformats.org/officeDocument/2006/customXml" ds:itemID="{905285B5-0490-4E6E-B916-4AB6AACCCE14}"/>
</file>

<file path=docProps/app.xml><?xml version="1.0" encoding="utf-8"?>
<Properties xmlns="http://schemas.openxmlformats.org/officeDocument/2006/extended-properties" xmlns:vt="http://schemas.openxmlformats.org/officeDocument/2006/docPropsVTypes">
  <TotalTime>531</TotalTime>
  <Words>1150</Words>
  <Application>Microsoft Macintosh PowerPoint</Application>
  <PresentationFormat>On-screen Show (4:3)</PresentationFormat>
  <Paragraphs>170</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lpstr>AFBHS Summer Opportunities PRE-COLLEGE PRE-DEPARTURE MEETING</vt:lpstr>
    </vt:vector>
  </TitlesOfParts>
  <Company>Achievement First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Exemplar - Pre-College Pre-departure Parent Meeting Presentation</dc:title>
  <dc:creator>vanessajackson</dc:creator>
  <cp:lastModifiedBy>Sophia</cp:lastModifiedBy>
  <cp:revision>33</cp:revision>
  <dcterms:created xsi:type="dcterms:W3CDTF">2011-06-09T18:04:13Z</dcterms:created>
  <dcterms:modified xsi:type="dcterms:W3CDTF">2015-05-06T04:14:00Z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ject">
    <vt:lpwstr>366;#Summer Progams|6d2a9c80-f18b-4429-bbe1-ee0b2f22747f</vt:lpwstr>
  </property>
  <property fmtid="{D5CDD505-2E9C-101B-9397-08002B2CF9AE}" pid="3" name="Geography">
    <vt:lpwstr/>
  </property>
  <property fmtid="{D5CDD505-2E9C-101B-9397-08002B2CF9AE}" pid="4" name="School">
    <vt:lpwstr/>
  </property>
  <property fmtid="{D5CDD505-2E9C-101B-9397-08002B2CF9AE}" pid="5" name="_dlc_policyId">
    <vt:lpwstr>0x010100F05A691F7F882644BE96F06D9D88F8E1|2088864059</vt:lpwstr>
  </property>
  <property fmtid="{D5CDD505-2E9C-101B-9397-08002B2CF9AE}" pid="6" name="ContentTypeId">
    <vt:lpwstr>0x010100F05A691F7F882644BE96F06D9D88F8E10023B5EECCD5E7B847A4AD88630BC57CF0</vt:lpwstr>
  </property>
  <property fmtid="{D5CDD505-2E9C-101B-9397-08002B2CF9AE}" pid="7" name="Team">
    <vt:lpwstr/>
  </property>
  <property fmtid="{D5CDD505-2E9C-101B-9397-08002B2CF9AE}" pid="8" name="ItemRetentionFormula">
    <vt:lpwstr/>
  </property>
  <property fmtid="{D5CDD505-2E9C-101B-9397-08002B2CF9AE}" pid="9" name="School_x0020_Year">
    <vt:lpwstr/>
  </property>
  <property fmtid="{D5CDD505-2E9C-101B-9397-08002B2CF9AE}" pid="10" name="_dlc_DocIdItemGuid">
    <vt:lpwstr>1331b553-2122-4916-961a-61862ffc635e</vt:lpwstr>
  </property>
  <property fmtid="{D5CDD505-2E9C-101B-9397-08002B2CF9AE}" pid="11" name="School Year">
    <vt:lpwstr/>
  </property>
  <property fmtid="{D5CDD505-2E9C-101B-9397-08002B2CF9AE}" pid="12" name="_dlc_LastRun">
    <vt:lpwstr>05/07/2016 23:03:20</vt:lpwstr>
  </property>
  <property fmtid="{D5CDD505-2E9C-101B-9397-08002B2CF9AE}" pid="13" name="_dlc_ItemStageId">
    <vt:lpwstr>1</vt:lpwstr>
  </property>
</Properties>
</file>