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sldIdLst>
    <p:sldId id="256"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92" y="-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customXml" Target="../customXml/item5.xml"/><Relationship Id="rId6" Type="http://schemas.openxmlformats.org/officeDocument/2006/relationships/customXml" Target="../customXml/item6.xml"/><Relationship Id="rId7" Type="http://schemas.openxmlformats.org/officeDocument/2006/relationships/slideMaster" Target="slideMasters/slideMaster1.xml"/><Relationship Id="rId8" Type="http://schemas.openxmlformats.org/officeDocument/2006/relationships/slide" Target="slides/slide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6229B0-4048-4D92-97B6-CAB36828CCF4}" type="datetimeFigureOut">
              <a:rPr lang="en-US" smtClean="0"/>
              <a:pPr/>
              <a:t>5/5/15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65AFA-911B-4D5E-8517-5921050B0BA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6229B0-4048-4D92-97B6-CAB36828CCF4}" type="datetimeFigureOut">
              <a:rPr lang="en-US" smtClean="0"/>
              <a:pPr/>
              <a:t>5/5/15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65AFA-911B-4D5E-8517-5921050B0BA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6229B0-4048-4D92-97B6-CAB36828CCF4}" type="datetimeFigureOut">
              <a:rPr lang="en-US" smtClean="0"/>
              <a:pPr/>
              <a:t>5/5/15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65AFA-911B-4D5E-8517-5921050B0BA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6229B0-4048-4D92-97B6-CAB36828CCF4}" type="datetimeFigureOut">
              <a:rPr lang="en-US" smtClean="0"/>
              <a:pPr/>
              <a:t>5/5/15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65AFA-911B-4D5E-8517-5921050B0BA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6229B0-4048-4D92-97B6-CAB36828CCF4}" type="datetimeFigureOut">
              <a:rPr lang="en-US" smtClean="0"/>
              <a:pPr/>
              <a:t>5/5/15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65AFA-911B-4D5E-8517-5921050B0BA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6229B0-4048-4D92-97B6-CAB36828CCF4}" type="datetimeFigureOut">
              <a:rPr lang="en-US" smtClean="0"/>
              <a:pPr/>
              <a:t>5/5/15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65AFA-911B-4D5E-8517-5921050B0BA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6229B0-4048-4D92-97B6-CAB36828CCF4}" type="datetimeFigureOut">
              <a:rPr lang="en-US" smtClean="0"/>
              <a:pPr/>
              <a:t>5/5/15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865AFA-911B-4D5E-8517-5921050B0BA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6229B0-4048-4D92-97B6-CAB36828CCF4}" type="datetimeFigureOut">
              <a:rPr lang="en-US" smtClean="0"/>
              <a:pPr/>
              <a:t>5/5/15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865AFA-911B-4D5E-8517-5921050B0BA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6229B0-4048-4D92-97B6-CAB36828CCF4}" type="datetimeFigureOut">
              <a:rPr lang="en-US" smtClean="0"/>
              <a:pPr/>
              <a:t>5/5/15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865AFA-911B-4D5E-8517-5921050B0BA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6229B0-4048-4D92-97B6-CAB36828CCF4}" type="datetimeFigureOut">
              <a:rPr lang="en-US" smtClean="0"/>
              <a:pPr/>
              <a:t>5/5/15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65AFA-911B-4D5E-8517-5921050B0BA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6229B0-4048-4D92-97B6-CAB36828CCF4}" type="datetimeFigureOut">
              <a:rPr lang="en-US" smtClean="0"/>
              <a:pPr/>
              <a:t>5/5/15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65AFA-911B-4D5E-8517-5921050B0BA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6229B0-4048-4D92-97B6-CAB36828CCF4}" type="datetimeFigureOut">
              <a:rPr lang="en-US" smtClean="0"/>
              <a:pPr/>
              <a:t>5/5/15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65AFA-911B-4D5E-8517-5921050B0BA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0"/>
            <a:ext cx="9601200" cy="70866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04800" y="990600"/>
            <a:ext cx="8610600" cy="3124200"/>
          </a:xfrm>
        </p:spPr>
        <p:txBody>
          <a:bodyPr>
            <a:noAutofit/>
          </a:bodyPr>
          <a:lstStyle/>
          <a:p>
            <a:pPr algn="l">
              <a:lnSpc>
                <a:spcPct val="150000"/>
              </a:lnSpc>
            </a:pPr>
            <a:r>
              <a:rPr lang="en-US" sz="1500" dirty="0" smtClean="0">
                <a:solidFill>
                  <a:schemeClr val="bg1"/>
                </a:solidFill>
                <a:latin typeface="Arial" pitchFamily="34" charset="0"/>
                <a:cs typeface="Arial" pitchFamily="34" charset="0"/>
              </a:rPr>
              <a:t>Congratulations to 9</a:t>
            </a:r>
            <a:r>
              <a:rPr lang="en-US" sz="1500" baseline="30000" dirty="0" smtClean="0">
                <a:solidFill>
                  <a:schemeClr val="bg1"/>
                </a:solidFill>
                <a:latin typeface="Arial" pitchFamily="34" charset="0"/>
                <a:cs typeface="Arial" pitchFamily="34" charset="0"/>
              </a:rPr>
              <a:t>th</a:t>
            </a:r>
            <a:r>
              <a:rPr lang="en-US" sz="1500" dirty="0" smtClean="0">
                <a:solidFill>
                  <a:schemeClr val="bg1"/>
                </a:solidFill>
                <a:latin typeface="Arial" pitchFamily="34" charset="0"/>
                <a:cs typeface="Arial" pitchFamily="34" charset="0"/>
              </a:rPr>
              <a:t> Grade’s Andre Lawrence on his recent acceptance to Phillips Exeter Academy’s Summer School pre-college program. Andre has been awarded a $5,000 scholarship from Exeter and a $1,000 scholarship from Achievement First Brooklyn High School toward the cost of this 5-week summer program in New Hampshire. Because of his hard work, high GPA and outstanding academic achievements, Andre will have the opportunity to take engineering courses at one of the country’s most elite college –preparatory institutions. </a:t>
            </a:r>
            <a:endParaRPr lang="en-US" sz="15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3657600" y="5105400"/>
            <a:ext cx="6400800" cy="1752600"/>
          </a:xfrm>
        </p:spPr>
        <p:txBody>
          <a:bodyPr>
            <a:noAutofit/>
          </a:bodyPr>
          <a:lstStyle/>
          <a:p>
            <a:r>
              <a:rPr lang="en-US" sz="10000" dirty="0" smtClean="0">
                <a:solidFill>
                  <a:srgbClr val="FF3300"/>
                </a:solidFill>
              </a:rPr>
              <a:t>$6,000</a:t>
            </a:r>
            <a:endParaRPr lang="en-US" sz="10000" dirty="0">
              <a:solidFill>
                <a:srgbClr val="FF3300"/>
              </a:solidFill>
            </a:endParaRPr>
          </a:p>
        </p:txBody>
      </p:sp>
      <p:sp>
        <p:nvSpPr>
          <p:cNvPr id="5" name="TextBox 4"/>
          <p:cNvSpPr txBox="1"/>
          <p:nvPr/>
        </p:nvSpPr>
        <p:spPr>
          <a:xfrm>
            <a:off x="228600" y="228600"/>
            <a:ext cx="8686800" cy="1246495"/>
          </a:xfrm>
          <a:prstGeom prst="rect">
            <a:avLst/>
          </a:prstGeom>
          <a:noFill/>
        </p:spPr>
        <p:txBody>
          <a:bodyPr wrap="square" rtlCol="0">
            <a:spAutoFit/>
          </a:bodyPr>
          <a:lstStyle/>
          <a:p>
            <a:r>
              <a:rPr lang="en-US" sz="7500" dirty="0" smtClean="0">
                <a:solidFill>
                  <a:schemeClr val="bg1"/>
                </a:solidFill>
                <a:latin typeface="Rockwell" pitchFamily="18" charset="0"/>
              </a:rPr>
              <a:t>Pre-College Bound</a:t>
            </a:r>
            <a:endParaRPr lang="en-US" sz="7500" dirty="0">
              <a:solidFill>
                <a:schemeClr val="bg1"/>
              </a:solidFill>
              <a:latin typeface="Rockwell" pitchFamily="18" charset="0"/>
            </a:endParaRPr>
          </a:p>
        </p:txBody>
      </p:sp>
      <p:sp>
        <p:nvSpPr>
          <p:cNvPr id="7" name="TextBox 6"/>
          <p:cNvSpPr txBox="1"/>
          <p:nvPr/>
        </p:nvSpPr>
        <p:spPr>
          <a:xfrm>
            <a:off x="304800" y="3657600"/>
            <a:ext cx="8458200" cy="1631216"/>
          </a:xfrm>
          <a:prstGeom prst="rect">
            <a:avLst/>
          </a:prstGeom>
          <a:noFill/>
        </p:spPr>
        <p:txBody>
          <a:bodyPr wrap="square" rtlCol="0">
            <a:spAutoFit/>
          </a:bodyPr>
          <a:lstStyle/>
          <a:p>
            <a:r>
              <a:rPr lang="en-US" sz="5000" dirty="0" smtClean="0">
                <a:solidFill>
                  <a:schemeClr val="bg1"/>
                </a:solidFill>
                <a:latin typeface="Rockwell" pitchFamily="18" charset="0"/>
              </a:rPr>
              <a:t>Andre is going to Exeter this summer on a scholarship of:</a:t>
            </a:r>
            <a:endParaRPr lang="en-US" sz="5000" dirty="0">
              <a:solidFill>
                <a:schemeClr val="bg1"/>
              </a:solidFill>
              <a:latin typeface="Rockwell"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p:Policy xmlns:p="office.server.policy" id="" local="true">
  <p:Name>NS Document</p:Name>
  <p:Description>NS Documents that have not been modified in the last 12 months begin a disposition workflow. This workflow checks for out of date documents each week and logs an entry in the Expiration Tasks list. Site owners should check this list monthly to retain or delete out of date files. Files declared records will not trigger this process.</p:Description>
  <p:Statement/>
  <p:PolicyItems>
    <p:PolicyItem featureId="Microsoft.Office.RecordsManagement.PolicyFeatures.Expiration" staticId="0x010100F05A691F7F882644BE96F06D9D88F8E1|2088864059" UniqueId="84417131-af0c-4e69-9a7f-a82ab44080bb">
      <p:Name>Retention</p:Name>
      <p:Description>Automatic scheduling of content for processing, and performing a retention action on content that has reached its due date.</p:Description>
      <p:CustomData>
        <Schedules nextStageId="4" default="false">
          <Schedule type="Default">
            <stages>
              <data stageId="1">
                <formula id="Microsoft.Office.RecordsManagement.PolicyFeatures.Expiration.Formula.BuiltIn">
                  <number>12</number>
                  <property>Modified</property>
                  <propertyId>28cf69c5-fa48-462a-b5cd-27b6f9d2bd5f</propertyId>
                  <period>months</period>
                </formula>
                <action type="workflow" id="fa47fc78-4824-430a-9ede-864cb905d55c"/>
              </data>
              <data stageId="2" stageDeleted="true"/>
              <data stageId="3" recur="true" offset="12" unit="months" stageDeleted="true"/>
            </stages>
          </Schedule>
          <Schedule type="Record">
            <stages/>
          </Schedule>
        </Schedules>
      </p:CustomData>
    </p:PolicyItem>
  </p:PolicyItems>
</p:Policy>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fa767dced1144c9ba4888ceb93acca4 xmlns="0676cee9-fd60-4c1c-9e5b-5120ec0b3480">
      <Terms xmlns="http://schemas.microsoft.com/office/infopath/2007/PartnerControls">
        <TermInfo xmlns="http://schemas.microsoft.com/office/infopath/2007/PartnerControls">
          <TermName xmlns="http://schemas.microsoft.com/office/infopath/2007/PartnerControls">Summer Progams</TermName>
          <TermId xmlns="http://schemas.microsoft.com/office/infopath/2007/PartnerControls">6d2a9c80-f18b-4429-bbe1-ee0b2f22747f</TermId>
        </TermInfo>
      </Terms>
    </nfa767dced1144c9ba4888ceb93acca4>
    <lf09a8a73540422dac4309c5f114ddb8 xmlns="0676cee9-fd60-4c1c-9e5b-5120ec0b3480">
      <Terms xmlns="http://schemas.microsoft.com/office/infopath/2007/PartnerControls"/>
    </lf09a8a73540422dac4309c5f114ddb8>
    <gc69249d4b4e407483d3df6921806e1c xmlns="0676cee9-fd60-4c1c-9e5b-5120ec0b3480">
      <Terms xmlns="http://schemas.microsoft.com/office/infopath/2007/PartnerControls"/>
    </gc69249d4b4e407483d3df6921806e1c>
    <_dlc_DocId xmlns="0676cee9-fd60-4c1c-9e5b-5120ec0b3480">SFDVX333FYKN-443-1176</_dlc_DocId>
    <_dlc_DocIdUrl xmlns="0676cee9-fd60-4c1c-9e5b-5120ec0b3480">
      <Url>https://manyminds.achievementfirst.org/sites/NetworkSupport/TeamCollege/_layouts/15/DocIdRedir.aspx?ID=SFDVX333FYKN-443-1176</Url>
      <Description>SFDVX333FYKN-443-1176</Description>
    </_dlc_DocIdUrl>
    <TaxCatchAll xmlns="0676cee9-fd60-4c1c-9e5b-5120ec0b3480">
      <Value>366</Value>
    </TaxCatchAll>
    <c6b051048b38471d8a88773837762ee7 xmlns="0676cee9-fd60-4c1c-9e5b-5120ec0b3480">
      <Terms xmlns="http://schemas.microsoft.com/office/infopath/2007/PartnerControls"/>
    </c6b051048b38471d8a88773837762ee7>
    <_dlc_ExpireDate xmlns="http://schemas.microsoft.com/sharepoint/v3" xsi:nil="true"/>
    <b1d47f8b0c974735b0418508e9704e5b xmlns="0676cee9-fd60-4c1c-9e5b-5120ec0b3480">
      <Terms xmlns="http://schemas.microsoft.com/office/infopath/2007/PartnerControls"/>
    </b1d47f8b0c974735b0418508e9704e5b>
    <AF_x0020_Owner xmlns="0676cee9-fd60-4c1c-9e5b-5120ec0b3480">
      <UserInfo>
        <DisplayName>Adam Kendis</DisplayName>
        <AccountId>2071</AccountId>
        <AccountType/>
      </UserInfo>
    </AF_x0020_Owner>
    <Audience xmlns="http://schemas.microsoft.com/sharepoint/v3" xsi:nil="true"/>
    <_dlc_ExpireDateSaved xmlns="http://schemas.microsoft.com/sharepoint/v3" xsi:nil="true"/>
    <l5f4 xmlns="6caeac77-45b9-480b-9acf-fc0010a0bd5b" xsi:nil="true"/>
  </documentManagement>
</p:properties>
</file>

<file path=customXml/item4.xml><?xml version="1.0" encoding="utf-8"?>
<ct:contentTypeSchema xmlns:ct="http://schemas.microsoft.com/office/2006/metadata/contentType" xmlns:ma="http://schemas.microsoft.com/office/2006/metadata/properties/metaAttributes" ct:_="" ma:_="" ma:contentTypeName="NS Document" ma:contentTypeID="0x010100F05A691F7F882644BE96F06D9D88F8E10023B5EECCD5E7B847A4AD88630BC57CF0" ma:contentTypeVersion="73" ma:contentTypeDescription="Default content type" ma:contentTypeScope="" ma:versionID="0a28d18a0f04e2a328b43d8f078b8568">
  <xsd:schema xmlns:xsd="http://www.w3.org/2001/XMLSchema" xmlns:xs="http://www.w3.org/2001/XMLSchema" xmlns:p="http://schemas.microsoft.com/office/2006/metadata/properties" xmlns:ns1="http://schemas.microsoft.com/sharepoint/v3" xmlns:ns2="0676cee9-fd60-4c1c-9e5b-5120ec0b3480" xmlns:ns3="6caeac77-45b9-480b-9acf-fc0010a0bd5b" targetNamespace="http://schemas.microsoft.com/office/2006/metadata/properties" ma:root="true" ma:fieldsID="8a0a205cde8758a52261c1cbc528799a" ns1:_="" ns2:_="" ns3:_="">
    <xsd:import namespace="http://schemas.microsoft.com/sharepoint/v3"/>
    <xsd:import namespace="0676cee9-fd60-4c1c-9e5b-5120ec0b3480"/>
    <xsd:import namespace="6caeac77-45b9-480b-9acf-fc0010a0bd5b"/>
    <xsd:element name="properties">
      <xsd:complexType>
        <xsd:sequence>
          <xsd:element name="documentManagement">
            <xsd:complexType>
              <xsd:all>
                <xsd:element ref="ns2:AF_x0020_Owner"/>
                <xsd:element ref="ns2:lf09a8a73540422dac4309c5f114ddb8" minOccurs="0"/>
                <xsd:element ref="ns2:TaxCatchAll" minOccurs="0"/>
                <xsd:element ref="ns2:TaxCatchAllLabel" minOccurs="0"/>
                <xsd:element ref="ns2:nfa767dced1144c9ba4888ceb93acca4" minOccurs="0"/>
                <xsd:element ref="ns2:gc69249d4b4e407483d3df6921806e1c" minOccurs="0"/>
                <xsd:element ref="ns2:b1d47f8b0c974735b0418508e9704e5b" minOccurs="0"/>
                <xsd:element ref="ns2:c6b051048b38471d8a88773837762ee7" minOccurs="0"/>
                <xsd:element ref="ns1:Audience" minOccurs="0"/>
                <xsd:element ref="ns2:_dlc_DocId" minOccurs="0"/>
                <xsd:element ref="ns2:_dlc_DocIdUrl" minOccurs="0"/>
                <xsd:element ref="ns2:_dlc_DocIdPersistId" minOccurs="0"/>
                <xsd:element ref="ns1:_dlc_Exempt" minOccurs="0"/>
                <xsd:element ref="ns1:_dlc_ExpireDateSaved" minOccurs="0"/>
                <xsd:element ref="ns1:_dlc_ExpireDate" minOccurs="0"/>
                <xsd:element ref="ns3:l5f4"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udience" ma:index="21" nillable="true" ma:displayName="Target Audiences" ma:description="Enables audience targeting. Please leave blank unless trained on use." ma:internalName="Audience" ma:readOnly="false">
      <xsd:simpleType>
        <xsd:restriction base="dms:Unknown"/>
      </xsd:simpleType>
    </xsd:element>
    <xsd:element name="_dlc_Exempt" ma:index="25" nillable="true" ma:displayName="Exempt from Policy" ma:hidden="true" ma:internalName="_dlc_Exempt" ma:readOnly="true">
      <xsd:simpleType>
        <xsd:restriction base="dms:Unknown"/>
      </xsd:simpleType>
    </xsd:element>
    <xsd:element name="_dlc_ExpireDateSaved" ma:index="26" nillable="true" ma:displayName="Original Expiration Date" ma:hidden="true" ma:internalName="_dlc_ExpireDateSaved" ma:readOnly="true">
      <xsd:simpleType>
        <xsd:restriction base="dms:DateTime"/>
      </xsd:simpleType>
    </xsd:element>
    <xsd:element name="_dlc_ExpireDate" ma:index="27"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676cee9-fd60-4c1c-9e5b-5120ec0b3480" elementFormDefault="qualified">
    <xsd:import namespace="http://schemas.microsoft.com/office/2006/documentManagement/types"/>
    <xsd:import namespace="http://schemas.microsoft.com/office/infopath/2007/PartnerControls"/>
    <xsd:element name="AF_x0020_Owner" ma:index="2" ma:displayName="AF Owner" ma:description="Required. Enter an AF staff member who is responsible for this file." ma:list="UserInfo" ma:SharePointGroup="0" ma:internalName="AF_x0020_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lf09a8a73540422dac4309c5f114ddb8" ma:index="8" nillable="true" ma:taxonomy="true" ma:internalName="lf09a8a73540422dac4309c5f114ddb8" ma:taxonomyFieldName="School" ma:displayName="School" ma:default="" ma:fieldId="{5f09a8a7-3540-422d-ac43-09c5f114ddb8}" ma:sspId="bd9d8fb8-c9bd-40ec-97cf-4db0a887a67e" ma:termSetId="5f620a08-af59-4d5c-af25-52e0ef804eb8" ma:anchorId="00000000-0000-0000-0000-000000000000" ma:open="false" ma:isKeyword="false">
      <xsd:complexType>
        <xsd:sequence>
          <xsd:element ref="pc:Terms" minOccurs="0" maxOccurs="1"/>
        </xsd:sequence>
      </xsd:complexType>
    </xsd:element>
    <xsd:element name="TaxCatchAll" ma:index="9" nillable="true" ma:displayName="Taxonomy Catch All Column" ma:description="" ma:hidden="true" ma:list="{27163e22-da7c-42d4-8dd1-a8591f2057d4}" ma:internalName="TaxCatchAll" ma:showField="CatchAllData" ma:web="0676cee9-fd60-4c1c-9e5b-5120ec0b3480">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description="" ma:hidden="true" ma:list="{27163e22-da7c-42d4-8dd1-a8591f2057d4}" ma:internalName="TaxCatchAllLabel" ma:readOnly="true" ma:showField="CatchAllDataLabel" ma:web="0676cee9-fd60-4c1c-9e5b-5120ec0b3480">
      <xsd:complexType>
        <xsd:complexContent>
          <xsd:extension base="dms:MultiChoiceLookup">
            <xsd:sequence>
              <xsd:element name="Value" type="dms:Lookup" maxOccurs="unbounded" minOccurs="0" nillable="true"/>
            </xsd:sequence>
          </xsd:extension>
        </xsd:complexContent>
      </xsd:complexType>
    </xsd:element>
    <xsd:element name="nfa767dced1144c9ba4888ceb93acca4" ma:index="12" nillable="true" ma:taxonomy="true" ma:internalName="nfa767dced1144c9ba4888ceb93acca4" ma:taxonomyFieldName="Project" ma:displayName="Project" ma:default="" ma:fieldId="{7fa767dc-ed11-44c9-ba48-88ceb93acca4}" ma:sspId="bd9d8fb8-c9bd-40ec-97cf-4db0a887a67e" ma:termSetId="52802e36-000b-47df-bc93-1a97c1aa5b4c" ma:anchorId="00000000-0000-0000-0000-000000000000" ma:open="true" ma:isKeyword="false">
      <xsd:complexType>
        <xsd:sequence>
          <xsd:element ref="pc:Terms" minOccurs="0" maxOccurs="1"/>
        </xsd:sequence>
      </xsd:complexType>
    </xsd:element>
    <xsd:element name="gc69249d4b4e407483d3df6921806e1c" ma:index="14" nillable="true" ma:taxonomy="true" ma:internalName="gc69249d4b4e407483d3df6921806e1c" ma:taxonomyFieldName="Team" ma:displayName="Team" ma:default="" ma:fieldId="{0c69249d-4b4e-4074-83d3-df6921806e1c}" ma:sspId="bd9d8fb8-c9bd-40ec-97cf-4db0a887a67e" ma:termSetId="f1c1dc8c-d107-4986-9e86-6ad1124201f6" ma:anchorId="00000000-0000-0000-0000-000000000000" ma:open="false" ma:isKeyword="false">
      <xsd:complexType>
        <xsd:sequence>
          <xsd:element ref="pc:Terms" minOccurs="0" maxOccurs="1"/>
        </xsd:sequence>
      </xsd:complexType>
    </xsd:element>
    <xsd:element name="b1d47f8b0c974735b0418508e9704e5b" ma:index="16" nillable="true" ma:taxonomy="true" ma:internalName="b1d47f8b0c974735b0418508e9704e5b" ma:taxonomyFieldName="Geography" ma:displayName="Geography" ma:readOnly="false" ma:default="" ma:fieldId="{b1d47f8b-0c97-4735-b041-8508e9704e5b}" ma:taxonomyMulti="true" ma:sspId="bd9d8fb8-c9bd-40ec-97cf-4db0a887a67e" ma:termSetId="5bbf794a-96ea-4e29-99cc-43bbe4f4604b" ma:anchorId="00000000-0000-0000-0000-000000000000" ma:open="false" ma:isKeyword="false">
      <xsd:complexType>
        <xsd:sequence>
          <xsd:element ref="pc:Terms" minOccurs="0" maxOccurs="1"/>
        </xsd:sequence>
      </xsd:complexType>
    </xsd:element>
    <xsd:element name="c6b051048b38471d8a88773837762ee7" ma:index="18" nillable="true" ma:taxonomy="true" ma:internalName="c6b051048b38471d8a88773837762ee7" ma:taxonomyFieldName="School_x0020_Year" ma:displayName="School Year" ma:readOnly="false" ma:default="" ma:fieldId="{c6b05104-8b38-471d-8a88-773837762ee7}" ma:sspId="bd9d8fb8-c9bd-40ec-97cf-4db0a887a67e" ma:termSetId="2778c615-7e1f-449f-a8aa-4fcf61c53075" ma:anchorId="00000000-0000-0000-0000-000000000000" ma:open="false" ma:isKeyword="false">
      <xsd:complexType>
        <xsd:sequence>
          <xsd:element ref="pc:Terms" minOccurs="0" maxOccurs="1"/>
        </xsd:sequence>
      </xsd:complexType>
    </xsd:element>
    <xsd:element name="_dlc_DocId" ma:index="22" nillable="true" ma:displayName="Document ID Value" ma:description="The value of the document ID assigned to this item." ma:internalName="_dlc_DocId" ma:readOnly="true">
      <xsd:simpleType>
        <xsd:restriction base="dms:Text"/>
      </xsd:simpleType>
    </xsd:element>
    <xsd:element name="_dlc_DocIdUrl" ma:index="2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4"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caeac77-45b9-480b-9acf-fc0010a0bd5b" elementFormDefault="qualified">
    <xsd:import namespace="http://schemas.microsoft.com/office/2006/documentManagement/types"/>
    <xsd:import namespace="http://schemas.microsoft.com/office/infopath/2007/PartnerControls"/>
    <xsd:element name="l5f4" ma:index="29" nillable="true" ma:displayName="Subfolder" ma:internalName="l5f4">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customXsn xmlns="http://schemas.microsoft.com/office/2006/metadata/customXsn">
  <xsnLocation>https://manyminds.achievementfirst.org/sites/NetworkSupport/_cts/AF School Document/84ffe443963d2764customXsn.xsn</xsnLocation>
  <cached>True</cached>
  <openByDefault>True</openByDefault>
  <xsnScope>https://manyminds.achievementfirst.org/sites/NetworkSupport</xsnScope>
</customXsn>
</file>

<file path=customXml/item6.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Receiver>
    <Name>Microsoft.Office.RecordsManagement.PolicyFeatures.ExpirationEventReceiver</Name>
    <Synchronization>Synchronous</Synchronization>
    <Type>10001</Type>
    <SequenceNumber>101</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Version=15.0.0.0, Culture=neutral, PublicKeyToken=71e9bce111e9429c</Assembly>
    <Class>Microsoft.Office.RecordsManagement.Internal.UpdateExpireDate</Class>
    <Data/>
    <Filter/>
  </Receiver>
</spe:Receivers>
</file>

<file path=customXml/itemProps1.xml><?xml version="1.0" encoding="utf-8"?>
<ds:datastoreItem xmlns:ds="http://schemas.openxmlformats.org/officeDocument/2006/customXml" ds:itemID="{8945CA24-36C3-4878-A8DB-47C2009532D6}"/>
</file>

<file path=customXml/itemProps2.xml><?xml version="1.0" encoding="utf-8"?>
<ds:datastoreItem xmlns:ds="http://schemas.openxmlformats.org/officeDocument/2006/customXml" ds:itemID="{FA52A8C2-D2DD-40C6-AA82-1295B2277950}"/>
</file>

<file path=customXml/itemProps3.xml><?xml version="1.0" encoding="utf-8"?>
<ds:datastoreItem xmlns:ds="http://schemas.openxmlformats.org/officeDocument/2006/customXml" ds:itemID="{1D242AA1-9AE1-4302-A143-D8178A288C9F}"/>
</file>

<file path=customXml/itemProps4.xml><?xml version="1.0" encoding="utf-8"?>
<ds:datastoreItem xmlns:ds="http://schemas.openxmlformats.org/officeDocument/2006/customXml" ds:itemID="{C7AE71EE-45B3-446A-818E-BC82F0FD9E25}"/>
</file>

<file path=customXml/itemProps5.xml><?xml version="1.0" encoding="utf-8"?>
<ds:datastoreItem xmlns:ds="http://schemas.openxmlformats.org/officeDocument/2006/customXml" ds:itemID="{6F52E078-3699-41CB-A806-B09AD49D353D}"/>
</file>

<file path=customXml/itemProps6.xml><?xml version="1.0" encoding="utf-8"?>
<ds:datastoreItem xmlns:ds="http://schemas.openxmlformats.org/officeDocument/2006/customXml" ds:itemID="{118C51AD-2A68-4B1D-A826-4682E7AE3CC8}"/>
</file>

<file path=docProps/app.xml><?xml version="1.0" encoding="utf-8"?>
<Properties xmlns="http://schemas.openxmlformats.org/officeDocument/2006/extended-properties" xmlns:vt="http://schemas.openxmlformats.org/officeDocument/2006/docPropsVTypes">
  <TotalTime>88</TotalTime>
  <Words>108</Words>
  <Application>Microsoft Macintosh PowerPoint</Application>
  <PresentationFormat>On-screen Show (4:3)</PresentationFormat>
  <Paragraphs>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Congratulations to 9th Grade’s Andre Lawrence on his recent acceptance to Phillips Exeter Academy’s Summer School pre-college program. Andre has been awarded a $5,000 scholarship from Exeter and a $1,000 scholarship from Achievement First Brooklyn High School toward the cost of this 5-week summer program in New Hampshire. Because of his hard work, high GPA and outstanding academic achievements, Andre will have the opportunity to take engineering courses at one of the country’s most elite college –preparatory institutions. </vt:lpstr>
    </vt:vector>
  </TitlesOfParts>
  <Company>Achievement First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Exemplar - Pre-College Brag Poster</dc:title>
  <dc:creator>vanessajackson</dc:creator>
  <cp:lastModifiedBy>Sophia</cp:lastModifiedBy>
  <cp:revision>6</cp:revision>
  <dcterms:created xsi:type="dcterms:W3CDTF">2011-03-26T13:40:45Z</dcterms:created>
  <dcterms:modified xsi:type="dcterms:W3CDTF">2015-05-06T02:37:46Z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oject">
    <vt:lpwstr>366;#Summer Progams|6d2a9c80-f18b-4429-bbe1-ee0b2f22747f</vt:lpwstr>
  </property>
  <property fmtid="{D5CDD505-2E9C-101B-9397-08002B2CF9AE}" pid="3" name="Geography">
    <vt:lpwstr/>
  </property>
  <property fmtid="{D5CDD505-2E9C-101B-9397-08002B2CF9AE}" pid="4" name="School">
    <vt:lpwstr/>
  </property>
  <property fmtid="{D5CDD505-2E9C-101B-9397-08002B2CF9AE}" pid="5" name="_dlc_policyId">
    <vt:lpwstr>0x010100F05A691F7F882644BE96F06D9D88F8E1|2088864059</vt:lpwstr>
  </property>
  <property fmtid="{D5CDD505-2E9C-101B-9397-08002B2CF9AE}" pid="6" name="ContentTypeId">
    <vt:lpwstr>0x010100F05A691F7F882644BE96F06D9D88F8E10023B5EECCD5E7B847A4AD88630BC57CF0</vt:lpwstr>
  </property>
  <property fmtid="{D5CDD505-2E9C-101B-9397-08002B2CF9AE}" pid="7" name="Team">
    <vt:lpwstr/>
  </property>
  <property fmtid="{D5CDD505-2E9C-101B-9397-08002B2CF9AE}" pid="8" name="ItemRetentionFormula">
    <vt:lpwstr/>
  </property>
  <property fmtid="{D5CDD505-2E9C-101B-9397-08002B2CF9AE}" pid="9" name="School_x0020_Year">
    <vt:lpwstr/>
  </property>
  <property fmtid="{D5CDD505-2E9C-101B-9397-08002B2CF9AE}" pid="10" name="_dlc_DocIdItemGuid">
    <vt:lpwstr>f137b212-321e-4061-8b3d-3b371774592a</vt:lpwstr>
  </property>
  <property fmtid="{D5CDD505-2E9C-101B-9397-08002B2CF9AE}" pid="11" name="School Year">
    <vt:lpwstr/>
  </property>
  <property fmtid="{D5CDD505-2E9C-101B-9397-08002B2CF9AE}" pid="12" name="_dlc_LastRun">
    <vt:lpwstr>05/07/2016 23:03:58</vt:lpwstr>
  </property>
  <property fmtid="{D5CDD505-2E9C-101B-9397-08002B2CF9AE}" pid="13" name="_dlc_ItemStageId">
    <vt:lpwstr>1</vt:lpwstr>
  </property>
</Properties>
</file>