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0.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23.xml" ContentType="application/vnd.openxmlformats-officedocument.drawingml.diagramData+xml"/>
  <Override PartName="/ppt/diagrams/data24.xml" ContentType="application/vnd.openxmlformats-officedocument.drawingml.diagramData+xml"/>
  <Override PartName="/ppt/diagrams/data4.xml" ContentType="application/vnd.openxmlformats-officedocument.drawingml.diagramData+xml"/>
  <Override PartName="/ppt/presentation.xml" ContentType="application/vnd.openxmlformats-officedocument.presentationml.presentation.main+xml"/>
  <Override PartName="/ppt/slides/slide126.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6.xml" ContentType="application/vnd.openxmlformats-officedocument.presentationml.slide+xml"/>
  <Override PartName="/ppt/slides/slide111.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diagrams/data1.xml" ContentType="application/vnd.openxmlformats-officedocument.drawingml.diagramData+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8.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10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107.xml" ContentType="application/vnd.openxmlformats-officedocument.presentationml.slide+xml"/>
  <Override PartName="/ppt/slides/slide48.xml" ContentType="application/vnd.openxmlformats-officedocument.presentationml.slide+xml"/>
  <Override PartName="/ppt/slides/slide4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diagrams/data2.xml" ContentType="application/vnd.openxmlformats-officedocument.drawingml.diagramData+xml"/>
  <Override PartName="/ppt/slides/slide4.xml" ContentType="application/vnd.openxmlformats-officedocument.presentationml.slide+xml"/>
  <Override PartName="/ppt/slides/slide11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2.xml" ContentType="application/vnd.openxmlformats-officedocument.presentationml.slide+xml"/>
  <Override PartName="/ppt/slides/slide123.xml" ContentType="application/vnd.openxmlformats-officedocument.presentationml.slide+xml"/>
  <Override PartName="/ppt/slides/slide1.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2.xml" ContentType="application/vnd.openxmlformats-officedocument.presentationml.slide+xml"/>
  <Override PartName="/ppt/slides/slide3.xml" ContentType="application/vnd.openxmlformats-officedocument.presentationml.slide+xml"/>
  <Override PartName="/ppt/slides/slide121.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47.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16.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diagrams/colors2.xml" ContentType="application/vnd.openxmlformats-officedocument.drawingml.diagramColors+xml"/>
  <Override PartName="/ppt/theme/theme1.xml" ContentType="application/vnd.openxmlformats-officedocument.theme+xml"/>
  <Override PartName="/ppt/notesMasters/notesMaster1.xml" ContentType="application/vnd.openxmlformats-officedocument.presentationml.notesMaster+xml"/>
  <Override PartName="/ppt/diagrams/quickStyle24.xml" ContentType="application/vnd.openxmlformats-officedocument.drawingml.diagramStyle+xml"/>
  <Override PartName="/ppt/diagrams/colors1.xml" ContentType="application/vnd.openxmlformats-officedocument.drawingml.diagramColors+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rawing8.xml" ContentType="application/vnd.ms-office.drawingml.diagramDrawing+xml"/>
  <Override PartName="/ppt/diagrams/colors7.xml" ContentType="application/vnd.openxmlformats-officedocument.drawingml.diagramColors+xml"/>
  <Override PartName="/ppt/diagrams/drawing7.xml" ContentType="application/vnd.ms-office.drawingml.diagramDrawing+xml"/>
  <Override PartName="/ppt/diagrams/drawing1.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quickStyle1.xml" ContentType="application/vnd.openxmlformats-officedocument.drawingml.diagramStyle+xml"/>
  <Override PartName="/ppt/diagrams/layout10.xml" ContentType="application/vnd.openxmlformats-officedocument.drawingml.diagramLayout+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rawing11.xml" ContentType="application/vnd.ms-office.drawingml.diagramDrawing+xml"/>
  <Override PartName="/ppt/diagrams/colors11.xml" ContentType="application/vnd.openxmlformats-officedocument.drawingml.diagramColors+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xml" ContentType="application/vnd.openxmlformats-officedocument.drawingml.diagramLayout+xml"/>
  <Override PartName="/ppt/diagrams/layout11.xml" ContentType="application/vnd.openxmlformats-officedocument.drawingml.diagramLayout+xml"/>
  <Override PartName="/ppt/diagrams/quickStyle11.xml" ContentType="application/vnd.openxmlformats-officedocument.drawingml.diagramStyle+xml"/>
  <Override PartName="/ppt/diagrams/quickStyle7.xml" ContentType="application/vnd.openxmlformats-officedocument.drawingml.diagramStyle+xml"/>
  <Override PartName="/ppt/diagrams/layout7.xml" ContentType="application/vnd.openxmlformats-officedocument.drawingml.diagramLayout+xml"/>
  <Override PartName="/ppt/diagrams/layout2.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3.xml" ContentType="application/vnd.ms-office.drawingml.diagramDrawing+xml"/>
  <Override PartName="/ppt/diagrams/drawing2.xml" ContentType="application/vnd.ms-office.drawingml.diagramDrawing+xml"/>
  <Override PartName="/ppt/diagrams/quickStyle2.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4.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2.xml" ContentType="application/vnd.openxmlformats-officedocument.theme+xml"/>
  <Override PartName="/ppt/diagrams/drawing19.xml" ContentType="application/vnd.ms-office.drawingml.diagramDrawing+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colors19.xml" ContentType="application/vnd.openxmlformats-officedocument.drawingml.diagramColors+xml"/>
  <Override PartName="/ppt/diagrams/quickStyle19.xml" ContentType="application/vnd.openxmlformats-officedocument.drawingml.diagramStyle+xml"/>
  <Override PartName="/ppt/diagrams/layout19.xml" ContentType="application/vnd.openxmlformats-officedocument.drawingml.diagramLayout+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colors23.xml" ContentType="application/vnd.openxmlformats-officedocument.drawingml.diagramColors+xml"/>
  <Override PartName="/ppt/diagrams/drawing23.xml" ContentType="application/vnd.ms-office.drawingml.diagramDrawing+xml"/>
  <Override PartName="/ppt/diagrams/layout24.xml" ContentType="application/vnd.openxmlformats-officedocument.drawingml.diagramLayout+xml"/>
  <Override PartName="/ppt/diagrams/colors24.xml" ContentType="application/vnd.openxmlformats-officedocument.drawingml.diagramColors+xml"/>
  <Override PartName="/ppt/diagrams/drawing24.xml" ContentType="application/vnd.ms-office.drawingml.diagramDrawing+xml"/>
  <Override PartName="/ppt/diagrams/quickStyle23.xml" ContentType="application/vnd.openxmlformats-officedocument.drawingml.diagramStyle+xml"/>
  <Override PartName="/ppt/diagrams/layout23.xml" ContentType="application/vnd.openxmlformats-officedocument.drawingml.diagramLayout+xml"/>
  <Override PartName="/ppt/diagrams/drawing21.xml" ContentType="application/vnd.ms-office.drawingml.diagramDrawing+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rawing14.xml" ContentType="application/vnd.ms-office.drawingml.diagramDrawing+xml"/>
  <Override PartName="/ppt/diagrams/layout15.xml" ContentType="application/vnd.openxmlformats-officedocument.drawingml.diagramLayout+xml"/>
  <Override PartName="/ppt/diagrams/quickStyle15.xml" ContentType="application/vnd.openxmlformats-officedocument.drawingml.diagramStyle+xml"/>
  <Override PartName="/ppt/diagrams/drawing15.xml" ContentType="application/vnd.ms-office.drawingml.diagramDrawing+xml"/>
  <Override PartName="/ppt/diagrams/colors14.xml" ContentType="application/vnd.openxmlformats-officedocument.drawingml.diagramColors+xml"/>
  <Override PartName="/ppt/diagrams/quickStyle14.xml" ContentType="application/vnd.openxmlformats-officedocument.drawingml.diagramStyle+xml"/>
  <Override PartName="/ppt/diagrams/layout14.xml" ContentType="application/vnd.openxmlformats-officedocument.drawingml.diagramLayout+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colors15.xml" ContentType="application/vnd.openxmlformats-officedocument.drawingml.diagramColors+xml"/>
  <Override PartName="/ppt/diagrams/drawing17.xml" ContentType="application/vnd.ms-office.drawingml.diagramDrawing+xml"/>
  <Override PartName="/ppt/diagrams/colors17.xml" ContentType="application/vnd.openxmlformats-officedocument.drawingml.diagramColors+xml"/>
  <Override PartName="/ppt/diagrams/drawing16.xml" ContentType="application/vnd.ms-office.drawingml.diagramDrawing+xml"/>
  <Override PartName="/ppt/diagrams/quickStyle16.xml" ContentType="application/vnd.openxmlformats-officedocument.drawingml.diagramStyle+xml"/>
  <Override PartName="/ppt/diagrams/layout16.xml" ContentType="application/vnd.openxmlformats-officedocument.drawingml.diagramLayout+xml"/>
  <Override PartName="/ppt/diagrams/colors16.xml" ContentType="application/vnd.openxmlformats-officedocument.drawingml.diagramColors+xml"/>
  <Override PartName="/ppt/diagrams/layout17.xml" ContentType="application/vnd.openxmlformats-officedocument.drawingml.diagramLayout+xml"/>
  <Override PartName="/ppt/diagrams/quickStyle17.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5.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6.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sldIdLst>
    <p:sldId id="256" r:id="rId2"/>
    <p:sldId id="369" r:id="rId3"/>
    <p:sldId id="264" r:id="rId4"/>
    <p:sldId id="260" r:id="rId5"/>
    <p:sldId id="265" r:id="rId6"/>
    <p:sldId id="276" r:id="rId7"/>
    <p:sldId id="261" r:id="rId8"/>
    <p:sldId id="266" r:id="rId9"/>
    <p:sldId id="274" r:id="rId10"/>
    <p:sldId id="259" r:id="rId11"/>
    <p:sldId id="267" r:id="rId12"/>
    <p:sldId id="372" r:id="rId13"/>
    <p:sldId id="262" r:id="rId14"/>
    <p:sldId id="268" r:id="rId15"/>
    <p:sldId id="263" r:id="rId16"/>
    <p:sldId id="377" r:id="rId17"/>
    <p:sldId id="378" r:id="rId18"/>
    <p:sldId id="379" r:id="rId19"/>
    <p:sldId id="380" r:id="rId20"/>
    <p:sldId id="381" r:id="rId21"/>
    <p:sldId id="382" r:id="rId22"/>
    <p:sldId id="383" r:id="rId23"/>
    <p:sldId id="392" r:id="rId24"/>
    <p:sldId id="283" r:id="rId25"/>
    <p:sldId id="394" r:id="rId26"/>
    <p:sldId id="284" r:id="rId27"/>
    <p:sldId id="285" r:id="rId28"/>
    <p:sldId id="292" r:id="rId29"/>
    <p:sldId id="393" r:id="rId30"/>
    <p:sldId id="286" r:id="rId31"/>
    <p:sldId id="432" r:id="rId32"/>
    <p:sldId id="288" r:id="rId33"/>
    <p:sldId id="294" r:id="rId34"/>
    <p:sldId id="290" r:id="rId35"/>
    <p:sldId id="433" r:id="rId36"/>
    <p:sldId id="298" r:id="rId37"/>
    <p:sldId id="434" r:id="rId38"/>
    <p:sldId id="300" r:id="rId39"/>
    <p:sldId id="435" r:id="rId40"/>
    <p:sldId id="387" r:id="rId41"/>
    <p:sldId id="388" r:id="rId42"/>
    <p:sldId id="389" r:id="rId43"/>
    <p:sldId id="390" r:id="rId44"/>
    <p:sldId id="391" r:id="rId45"/>
    <p:sldId id="302" r:id="rId46"/>
    <p:sldId id="436" r:id="rId47"/>
    <p:sldId id="416" r:id="rId48"/>
    <p:sldId id="310" r:id="rId49"/>
    <p:sldId id="437" r:id="rId50"/>
    <p:sldId id="312" r:id="rId51"/>
    <p:sldId id="324" r:id="rId52"/>
    <p:sldId id="438" r:id="rId53"/>
    <p:sldId id="314" r:id="rId54"/>
    <p:sldId id="325" r:id="rId55"/>
    <p:sldId id="417" r:id="rId56"/>
    <p:sldId id="418" r:id="rId57"/>
    <p:sldId id="419" r:id="rId58"/>
    <p:sldId id="439" r:id="rId59"/>
    <p:sldId id="316" r:id="rId60"/>
    <p:sldId id="440" r:id="rId61"/>
    <p:sldId id="384" r:id="rId62"/>
    <p:sldId id="424" r:id="rId63"/>
    <p:sldId id="425" r:id="rId64"/>
    <p:sldId id="426" r:id="rId65"/>
    <p:sldId id="427" r:id="rId66"/>
    <p:sldId id="385" r:id="rId67"/>
    <p:sldId id="448" r:id="rId68"/>
    <p:sldId id="320" r:id="rId69"/>
    <p:sldId id="447" r:id="rId70"/>
    <p:sldId id="332" r:id="rId71"/>
    <p:sldId id="446" r:id="rId72"/>
    <p:sldId id="334" r:id="rId73"/>
    <p:sldId id="445" r:id="rId74"/>
    <p:sldId id="336" r:id="rId75"/>
    <p:sldId id="444" r:id="rId76"/>
    <p:sldId id="411" r:id="rId77"/>
    <p:sldId id="443" r:id="rId78"/>
    <p:sldId id="413" r:id="rId79"/>
    <p:sldId id="442" r:id="rId80"/>
    <p:sldId id="415" r:id="rId81"/>
    <p:sldId id="428" r:id="rId82"/>
    <p:sldId id="429" r:id="rId83"/>
    <p:sldId id="430" r:id="rId84"/>
    <p:sldId id="449" r:id="rId85"/>
    <p:sldId id="420" r:id="rId86"/>
    <p:sldId id="421" r:id="rId87"/>
    <p:sldId id="422" r:id="rId88"/>
    <p:sldId id="344" r:id="rId89"/>
    <p:sldId id="345" r:id="rId90"/>
    <p:sldId id="346" r:id="rId91"/>
    <p:sldId id="367" r:id="rId92"/>
    <p:sldId id="347" r:id="rId93"/>
    <p:sldId id="348" r:id="rId94"/>
    <p:sldId id="349" r:id="rId95"/>
    <p:sldId id="350" r:id="rId96"/>
    <p:sldId id="352" r:id="rId97"/>
    <p:sldId id="386" r:id="rId98"/>
    <p:sldId id="353" r:id="rId99"/>
    <p:sldId id="351" r:id="rId100"/>
    <p:sldId id="354" r:id="rId101"/>
    <p:sldId id="355" r:id="rId102"/>
    <p:sldId id="356" r:id="rId103"/>
    <p:sldId id="357" r:id="rId104"/>
    <p:sldId id="358" r:id="rId105"/>
    <p:sldId id="359" r:id="rId106"/>
    <p:sldId id="371" r:id="rId107"/>
    <p:sldId id="406" r:id="rId108"/>
    <p:sldId id="407" r:id="rId109"/>
    <p:sldId id="408" r:id="rId110"/>
    <p:sldId id="409" r:id="rId111"/>
    <p:sldId id="397" r:id="rId112"/>
    <p:sldId id="398" r:id="rId113"/>
    <p:sldId id="399" r:id="rId114"/>
    <p:sldId id="404" r:id="rId115"/>
    <p:sldId id="374" r:id="rId116"/>
    <p:sldId id="375" r:id="rId117"/>
    <p:sldId id="376" r:id="rId118"/>
    <p:sldId id="395" r:id="rId119"/>
    <p:sldId id="368" r:id="rId120"/>
    <p:sldId id="361" r:id="rId121"/>
    <p:sldId id="362" r:id="rId122"/>
    <p:sldId id="363" r:id="rId123"/>
    <p:sldId id="364" r:id="rId124"/>
    <p:sldId id="365" r:id="rId125"/>
    <p:sldId id="366" r:id="rId126"/>
    <p:sldId id="431" r:id="rId1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customXml" Target="../customXml/item6.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customXml" Target="../customXml/item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5" Type="http://schemas.openxmlformats.org/officeDocument/2006/relationships/customXml" Target="../customXml/item3.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136" Type="http://schemas.openxmlformats.org/officeDocument/2006/relationships/customXml" Target="../customXml/item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customXml" Target="../customXml/item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customXml" Target="../customXml/item1.xml"/></Relationships>
</file>

<file path=ppt/diagrams/_rels/data14.xml.rels><?xml version="1.0" encoding="UTF-8" standalone="yes"?>
<Relationships xmlns="http://schemas.openxmlformats.org/package/2006/relationships"><Relationship Id="rId1" Type="http://schemas.openxmlformats.org/officeDocument/2006/relationships/image" Target="../media/image34.png"/></Relationships>
</file>

<file path=ppt/diagrams/_rels/data17.xml.rels><?xml version="1.0" encoding="UTF-8" standalone="yes"?>
<Relationships xmlns="http://schemas.openxmlformats.org/package/2006/relationships"><Relationship Id="rId1" Type="http://schemas.openxmlformats.org/officeDocument/2006/relationships/image" Target="../media/image41.png"/></Relationships>
</file>

<file path=ppt/diagrams/_rels/data19.xml.rels><?xml version="1.0" encoding="UTF-8" standalone="yes"?>
<Relationships xmlns="http://schemas.openxmlformats.org/package/2006/relationships"><Relationship Id="rId1" Type="http://schemas.openxmlformats.org/officeDocument/2006/relationships/image" Target="../media/image51.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41.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4_1" csCatId="accent4"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obscurity</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 </a:t>
          </a:r>
          <a:r>
            <a:rPr lang="en-US" sz="2400" dirty="0" smtClean="0">
              <a:latin typeface="Rockwell" pitchFamily="18" charset="0"/>
            </a:rPr>
            <a:t>1</a:t>
          </a:r>
        </a:p>
        <a:p>
          <a:pPr algn="l"/>
          <a:r>
            <a:rPr lang="en-US" sz="2400" b="1" dirty="0" smtClean="0">
              <a:latin typeface="Rockwell" pitchFamily="18" charset="0"/>
            </a:rPr>
            <a:t>Part of Speech: </a:t>
          </a:r>
          <a:r>
            <a:rPr lang="en-US" sz="2400" dirty="0" smtClean="0">
              <a:latin typeface="Rockwell" pitchFamily="18" charset="0"/>
            </a:rPr>
            <a:t>noun</a:t>
          </a:r>
        </a:p>
        <a:p>
          <a:pPr algn="l"/>
          <a:r>
            <a:rPr lang="en-US" sz="2400" b="1" dirty="0" smtClean="0">
              <a:latin typeface="Rockwell" pitchFamily="18" charset="0"/>
            </a:rPr>
            <a:t>Definition: </a:t>
          </a:r>
          <a:r>
            <a:rPr lang="en-US" sz="2400" dirty="0" smtClean="0">
              <a:latin typeface="Rockwell" pitchFamily="18" charset="0"/>
            </a:rPr>
            <a:t>the state of being not well known</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r>
            <a:rPr lang="en-US" sz="2400" b="1" dirty="0" smtClean="0">
              <a:latin typeface="Rockwell" pitchFamily="18" charset="0"/>
            </a:rPr>
            <a:t>Facts/Characteristics:</a:t>
          </a:r>
        </a:p>
        <a:p>
          <a:pPr algn="l"/>
          <a:r>
            <a:rPr lang="en-US" sz="2400" dirty="0" smtClean="0">
              <a:latin typeface="Rockwell" pitchFamily="18" charset="0"/>
            </a:rPr>
            <a:t>Latin: </a:t>
          </a:r>
          <a:r>
            <a:rPr lang="en-US" sz="2400" i="1" dirty="0" err="1" smtClean="0">
              <a:latin typeface="Rockwell" pitchFamily="18" charset="0"/>
            </a:rPr>
            <a:t>obscurus</a:t>
          </a:r>
          <a:r>
            <a:rPr lang="en-US" sz="2400" dirty="0" smtClean="0">
              <a:latin typeface="Rockwell" pitchFamily="18" charset="0"/>
            </a:rPr>
            <a:t> = dark</a:t>
          </a:r>
        </a:p>
        <a:p>
          <a:pPr algn="l"/>
          <a:r>
            <a:rPr lang="en-US" sz="2400" b="0" dirty="0" smtClean="0">
              <a:latin typeface="Rockwell" pitchFamily="18" charset="0"/>
            </a:rPr>
            <a:t>ADJ: </a:t>
          </a:r>
          <a:r>
            <a:rPr lang="en-US" sz="2400" dirty="0" smtClean="0">
              <a:latin typeface="Rockwell" pitchFamily="18" charset="0"/>
            </a:rPr>
            <a:t>obscure</a:t>
          </a:r>
        </a:p>
        <a:p>
          <a:pPr algn="l"/>
          <a:r>
            <a:rPr lang="en-US" sz="2400" b="1" dirty="0" smtClean="0">
              <a:latin typeface="Rockwell" pitchFamily="18" charset="0"/>
            </a:rPr>
            <a:t>SYN: </a:t>
          </a:r>
          <a:r>
            <a:rPr lang="en-US" sz="2400" dirty="0" smtClean="0">
              <a:latin typeface="Rockwell" pitchFamily="18" charset="0"/>
            </a:rPr>
            <a:t>anonymity </a:t>
          </a:r>
        </a:p>
        <a:p>
          <a:pPr algn="l"/>
          <a:r>
            <a:rPr lang="en-US" sz="2400" b="1" dirty="0" smtClean="0">
              <a:latin typeface="Rockwell" pitchFamily="18" charset="0"/>
            </a:rPr>
            <a:t>ANT: </a:t>
          </a:r>
          <a:r>
            <a:rPr lang="en-US" sz="2400" dirty="0" smtClean="0">
              <a:latin typeface="Rockwell" pitchFamily="18" charset="0"/>
            </a:rPr>
            <a:t>fame</a:t>
          </a:r>
          <a:endParaRPr lang="en-US" sz="2400" b="0" dirty="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r>
            <a:rPr lang="en-US" sz="2400" b="1" dirty="0" smtClean="0">
              <a:latin typeface="Rockwell" pitchFamily="18" charset="0"/>
            </a:rPr>
            <a:t>My Original </a:t>
          </a:r>
        </a:p>
        <a:p>
          <a:pPr algn="l"/>
          <a:r>
            <a:rPr lang="en-US" sz="2400" b="1" dirty="0" smtClean="0">
              <a:latin typeface="Rockwell" pitchFamily="18" charset="0"/>
            </a:rPr>
            <a:t>Example Sentence:</a:t>
          </a:r>
        </a:p>
        <a:p>
          <a:pPr algn="l"/>
          <a:endParaRPr lang="en-US" sz="2400" dirty="0" smtClean="0">
            <a:latin typeface="+mn-lt"/>
          </a:endParaRPr>
        </a:p>
        <a:p>
          <a:pPr algn="l"/>
          <a:endParaRPr lang="en-US" sz="2400" dirty="0" smtClean="0">
            <a:latin typeface="+mn-lt"/>
          </a:endParaRPr>
        </a:p>
        <a:p>
          <a:pPr algn="l"/>
          <a:endParaRPr lang="en-US" sz="2400" dirty="0" smtClean="0">
            <a:latin typeface="+mn-lt"/>
          </a:endParaRPr>
        </a:p>
        <a:p>
          <a:pPr algn="l"/>
          <a:endParaRPr lang="en-US" sz="2400" dirty="0" smtClean="0">
            <a:latin typeface="+mn-lt"/>
          </a:endParaRPr>
        </a:p>
        <a:p>
          <a:pPr algn="l"/>
          <a:endParaRPr lang="en-US" sz="2400" dirty="0" smtClean="0">
            <a:latin typeface="+mn-lt"/>
          </a:endParaRPr>
        </a:p>
        <a:p>
          <a:pPr algn="l"/>
          <a:endParaRPr lang="en-US" sz="2400" dirty="0" smtClean="0">
            <a:latin typeface="+mn-lt"/>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15A3DA02-73DB-4003-AB7A-AF5E4A89BDCB}">
      <dgm:prSet phldrT="[Text]" custT="1"/>
      <dgm:spPr/>
      <dgm:t>
        <a:bodyPr anchor="t"/>
        <a:lstStyle/>
        <a:p>
          <a:pPr algn="l"/>
          <a:endParaRPr lang="en-US" sz="3000" b="1" dirty="0" smtClean="0">
            <a:latin typeface="Rockwell" pitchFamily="18" charset="0"/>
          </a:endParaRPr>
        </a:p>
      </dgm:t>
    </dgm:pt>
    <dgm:pt modelId="{ACCFE184-6816-4D28-B505-17FB51A47CA1}" type="parTrans" cxnId="{C3D13B24-7E48-4EFB-84B7-1D37A0B8A3DE}">
      <dgm:prSet/>
      <dgm:spPr/>
      <dgm:t>
        <a:bodyPr/>
        <a:lstStyle/>
        <a:p>
          <a:endParaRPr lang="en-US"/>
        </a:p>
      </dgm:t>
    </dgm:pt>
    <dgm:pt modelId="{0E38101E-0449-44DF-937D-CEAB4EFB6AFE}" type="sibTrans" cxnId="{C3D13B24-7E48-4EFB-84B7-1D37A0B8A3DE}">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86667"/>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86667"/>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11111" custLinFactNeighborX="-319"/>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1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Y="53333" custLinFactNeighborX="0" custLinFactNeighborY="-35556">
        <dgm:presLayoutVars>
          <dgm:chMax val="0"/>
          <dgm:chPref val="0"/>
        </dgm:presLayoutVars>
      </dgm:prSet>
      <dgm:spPr/>
      <dgm:t>
        <a:bodyPr/>
        <a:lstStyle/>
        <a:p>
          <a:endParaRPr lang="en-US"/>
        </a:p>
      </dgm:t>
    </dgm:pt>
  </dgm:ptLst>
  <dgm:cxnLst>
    <dgm:cxn modelId="{C7D2D2B7-2636-45AD-A401-205A5EA47ED1}" type="presOf" srcId="{20C38953-D72F-4BD7-B2B0-C429CE7E808F}" destId="{2BCB6616-9F1E-45C7-95EB-C047BC4BED78}" srcOrd="1" destOrd="0" presId="urn:microsoft.com/office/officeart/2005/8/layout/matrix1"/>
    <dgm:cxn modelId="{F424A321-55D8-4F30-9E85-FABE6E9F9430}" srcId="{075736C1-4C69-40D0-899F-627A001CAAE7}" destId="{20C38953-D72F-4BD7-B2B0-C429CE7E808F}" srcOrd="1" destOrd="0" parTransId="{C911B59F-1CE7-4687-8555-D2672ED2783C}" sibTransId="{488569D7-8740-4EDA-9842-1ADE3A2D2DC4}"/>
    <dgm:cxn modelId="{C3D13B24-7E48-4EFB-84B7-1D37A0B8A3DE}" srcId="{075736C1-4C69-40D0-899F-627A001CAAE7}" destId="{15A3DA02-73DB-4003-AB7A-AF5E4A89BDCB}" srcOrd="3" destOrd="0" parTransId="{ACCFE184-6816-4D28-B505-17FB51A47CA1}" sibTransId="{0E38101E-0449-44DF-937D-CEAB4EFB6AFE}"/>
    <dgm:cxn modelId="{EDC23172-31B6-469D-8E3D-1B4F7BBF98C5}" type="presOf" srcId="{CCC8F8F8-1C45-49B0-A0AB-980AA20EAE7D}" destId="{DEA02FF3-1B3B-4EEA-8A89-6557490E054B}" srcOrd="1" destOrd="0" presId="urn:microsoft.com/office/officeart/2005/8/layout/matrix1"/>
    <dgm:cxn modelId="{348BE4F4-3B99-40B5-BCA4-39EB662F2365}" type="presOf" srcId="{EDF29EBB-6303-45F8-A7A5-C12CDBC2132D}" destId="{86C513D9-BA69-409F-9452-ADE03466CCE7}" srcOrd="0" destOrd="0" presId="urn:microsoft.com/office/officeart/2005/8/layout/matrix1"/>
    <dgm:cxn modelId="{96F73C09-D96C-4279-A517-B32EF53FFD79}" srcId="{C993BB0B-31C9-4A34-BE28-2E4D29E148F4}" destId="{075736C1-4C69-40D0-899F-627A001CAAE7}" srcOrd="0" destOrd="0" parTransId="{F21976A1-F370-4274-88DC-9F3EB7255FE7}" sibTransId="{062E2C2E-A5D7-4519-88D1-69E1AD59B497}"/>
    <dgm:cxn modelId="{CDE72ADB-F404-4F40-A677-9ECC6B38C207}" type="presOf" srcId="{CCC8F8F8-1C45-49B0-A0AB-980AA20EAE7D}" destId="{C50900F4-BCB7-42AE-9C55-4AECC80527D7}" srcOrd="0" destOrd="0" presId="urn:microsoft.com/office/officeart/2005/8/layout/matrix1"/>
    <dgm:cxn modelId="{352301B5-A5EE-4362-890A-12509B4960F5}" srcId="{075736C1-4C69-40D0-899F-627A001CAAE7}" destId="{EDF29EBB-6303-45F8-A7A5-C12CDBC2132D}" srcOrd="2" destOrd="0" parTransId="{E0BE52B6-E561-4D42-9F61-B5D10C28A53A}" sibTransId="{9DEC4E98-1357-41D0-AB74-7E9794B9A3E1}"/>
    <dgm:cxn modelId="{469400A9-331B-44BD-8FCB-2953BC52F168}" type="presOf" srcId="{15A3DA02-73DB-4003-AB7A-AF5E4A89BDCB}" destId="{60E0246D-1361-4C33-A4D3-8284735C009C}" srcOrd="0" destOrd="0" presId="urn:microsoft.com/office/officeart/2005/8/layout/matrix1"/>
    <dgm:cxn modelId="{801CC0A4-FB85-4C35-8641-1BE83DFC8F3F}" type="presOf" srcId="{15A3DA02-73DB-4003-AB7A-AF5E4A89BDCB}" destId="{89DF7AAB-06B2-4757-B555-3B65236B16AC}" srcOrd="1" destOrd="0" presId="urn:microsoft.com/office/officeart/2005/8/layout/matrix1"/>
    <dgm:cxn modelId="{93A0336D-6CB7-46A4-A760-6F8AB9A2866E}" type="presOf" srcId="{20C38953-D72F-4BD7-B2B0-C429CE7E808F}" destId="{7F4F4BC2-E62E-45AB-8AE7-BA3336704679}" srcOrd="0" destOrd="0" presId="urn:microsoft.com/office/officeart/2005/8/layout/matrix1"/>
    <dgm:cxn modelId="{67F34771-CFBC-4B49-9BB9-786F0067DB93}" type="presOf" srcId="{075736C1-4C69-40D0-899F-627A001CAAE7}" destId="{D89156CC-5F63-44CC-A239-7FF52D56DF12}" srcOrd="0" destOrd="0" presId="urn:microsoft.com/office/officeart/2005/8/layout/matrix1"/>
    <dgm:cxn modelId="{81788072-93C1-4431-8954-5993AC046AF6}" type="presOf" srcId="{EDF29EBB-6303-45F8-A7A5-C12CDBC2132D}" destId="{67D08C42-8DF9-4298-B28A-CEAA5BA87BC4}" srcOrd="1" destOrd="0" presId="urn:microsoft.com/office/officeart/2005/8/layout/matrix1"/>
    <dgm:cxn modelId="{E0ABDD53-ACE3-4DB3-9AC0-C458BB7671AB}" srcId="{075736C1-4C69-40D0-899F-627A001CAAE7}" destId="{CCC8F8F8-1C45-49B0-A0AB-980AA20EAE7D}" srcOrd="0" destOrd="0" parTransId="{43137B24-8FFF-48A3-940A-EB21A41C4924}" sibTransId="{72DCAA5D-CBBD-444A-B337-66F63861CA72}"/>
    <dgm:cxn modelId="{FB7888A3-27CA-4041-8679-30469BB21D07}" type="presOf" srcId="{C993BB0B-31C9-4A34-BE28-2E4D29E148F4}" destId="{B1C1CC9F-B488-4337-90DB-D65892E7FE72}" srcOrd="0" destOrd="0" presId="urn:microsoft.com/office/officeart/2005/8/layout/matrix1"/>
    <dgm:cxn modelId="{949C37AC-478C-4D9F-AA26-54D178DE146C}" type="presParOf" srcId="{B1C1CC9F-B488-4337-90DB-D65892E7FE72}" destId="{14079174-12DF-47DE-B7AE-70BDE99ADF10}" srcOrd="0" destOrd="0" presId="urn:microsoft.com/office/officeart/2005/8/layout/matrix1"/>
    <dgm:cxn modelId="{044BBA93-E315-4BB2-99D5-63092B305461}" type="presParOf" srcId="{14079174-12DF-47DE-B7AE-70BDE99ADF10}" destId="{C50900F4-BCB7-42AE-9C55-4AECC80527D7}" srcOrd="0" destOrd="0" presId="urn:microsoft.com/office/officeart/2005/8/layout/matrix1"/>
    <dgm:cxn modelId="{60523BB5-D69A-45BD-816C-0A17ECDF7D46}" type="presParOf" srcId="{14079174-12DF-47DE-B7AE-70BDE99ADF10}" destId="{DEA02FF3-1B3B-4EEA-8A89-6557490E054B}" srcOrd="1" destOrd="0" presId="urn:microsoft.com/office/officeart/2005/8/layout/matrix1"/>
    <dgm:cxn modelId="{FC990ADB-EAE3-45E7-8AF5-F7F8F748118F}" type="presParOf" srcId="{14079174-12DF-47DE-B7AE-70BDE99ADF10}" destId="{7F4F4BC2-E62E-45AB-8AE7-BA3336704679}" srcOrd="2" destOrd="0" presId="urn:microsoft.com/office/officeart/2005/8/layout/matrix1"/>
    <dgm:cxn modelId="{1BC0281F-0809-44C3-A492-A0F6F0BB77FB}" type="presParOf" srcId="{14079174-12DF-47DE-B7AE-70BDE99ADF10}" destId="{2BCB6616-9F1E-45C7-95EB-C047BC4BED78}" srcOrd="3" destOrd="0" presId="urn:microsoft.com/office/officeart/2005/8/layout/matrix1"/>
    <dgm:cxn modelId="{D761981D-F332-4AA3-8D6A-2CBF334D645B}" type="presParOf" srcId="{14079174-12DF-47DE-B7AE-70BDE99ADF10}" destId="{86C513D9-BA69-409F-9452-ADE03466CCE7}" srcOrd="4" destOrd="0" presId="urn:microsoft.com/office/officeart/2005/8/layout/matrix1"/>
    <dgm:cxn modelId="{9E527765-3593-4126-B5CD-652A67AE41B8}" type="presParOf" srcId="{14079174-12DF-47DE-B7AE-70BDE99ADF10}" destId="{67D08C42-8DF9-4298-B28A-CEAA5BA87BC4}" srcOrd="5" destOrd="0" presId="urn:microsoft.com/office/officeart/2005/8/layout/matrix1"/>
    <dgm:cxn modelId="{3BF75A69-9310-4FF3-8FC1-826C3C8D02E8}" type="presParOf" srcId="{14079174-12DF-47DE-B7AE-70BDE99ADF10}" destId="{60E0246D-1361-4C33-A4D3-8284735C009C}" srcOrd="6" destOrd="0" presId="urn:microsoft.com/office/officeart/2005/8/layout/matrix1"/>
    <dgm:cxn modelId="{45D9A9CD-535A-40C8-99A2-D5FB9C0653CC}" type="presParOf" srcId="{14079174-12DF-47DE-B7AE-70BDE99ADF10}" destId="{89DF7AAB-06B2-4757-B555-3B65236B16AC}" srcOrd="7" destOrd="0" presId="urn:microsoft.com/office/officeart/2005/8/layout/matrix1"/>
    <dgm:cxn modelId="{E85EA53C-D93F-4742-8BFA-C3D302BE32F5}"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5_1" csCatId="accent5"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loquacious</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 </a:t>
          </a:r>
          <a:r>
            <a:rPr lang="en-US" sz="2400" b="0" dirty="0" smtClean="0">
              <a:latin typeface="Rockwell" pitchFamily="18" charset="0"/>
            </a:rPr>
            <a:t>10</a:t>
          </a:r>
        </a:p>
        <a:p>
          <a:pPr algn="l"/>
          <a:r>
            <a:rPr lang="en-US" sz="2400" b="1" dirty="0" smtClean="0">
              <a:latin typeface="Rockwell" pitchFamily="18" charset="0"/>
            </a:rPr>
            <a:t>Part of Speech: </a:t>
          </a:r>
          <a:r>
            <a:rPr lang="en-US" sz="2400" b="0" dirty="0" err="1" smtClean="0">
              <a:latin typeface="Rockwell" pitchFamily="18" charset="0"/>
            </a:rPr>
            <a:t>adj</a:t>
          </a:r>
          <a:endParaRPr lang="en-US" sz="2400" b="0" dirty="0" smtClean="0">
            <a:latin typeface="Rockwell" pitchFamily="18" charset="0"/>
          </a:endParaRPr>
        </a:p>
        <a:p>
          <a:pPr algn="l"/>
          <a:r>
            <a:rPr lang="en-US" sz="2400" b="1" dirty="0" smtClean="0">
              <a:latin typeface="Rockwell" pitchFamily="18" charset="0"/>
            </a:rPr>
            <a:t>Definition: </a:t>
          </a:r>
          <a:r>
            <a:rPr lang="en-US" sz="2400" dirty="0" smtClean="0">
              <a:latin typeface="Rockwell" pitchFamily="18" charset="0"/>
            </a:rPr>
            <a:t>full of trivial conversation</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r>
            <a:rPr lang="en-US" sz="2400" b="1" dirty="0" smtClean="0">
              <a:latin typeface="Rockwell" pitchFamily="18" charset="0"/>
            </a:rPr>
            <a:t>Facts/Characteristics:</a:t>
          </a:r>
          <a:endParaRPr lang="en-US" sz="2400" dirty="0" smtClean="0">
            <a:latin typeface="Rockwell" pitchFamily="18" charset="0"/>
          </a:endParaRPr>
        </a:p>
        <a:p>
          <a:pPr algn="l"/>
          <a:r>
            <a:rPr lang="en-US" sz="2400" dirty="0" smtClean="0">
              <a:latin typeface="Rockwell" pitchFamily="18" charset="0"/>
            </a:rPr>
            <a:t>Slight neg. connotation.</a:t>
          </a:r>
        </a:p>
        <a:p>
          <a:pPr algn="l"/>
          <a:r>
            <a:rPr lang="en-US" sz="2400" dirty="0" smtClean="0">
              <a:latin typeface="Rockwell" pitchFamily="18" charset="0"/>
            </a:rPr>
            <a:t>SYN: chatty</a:t>
          </a:r>
        </a:p>
        <a:p>
          <a:pPr algn="l"/>
          <a:r>
            <a:rPr lang="en-US" sz="2400" dirty="0" smtClean="0">
              <a:latin typeface="Rockwell" pitchFamily="18" charset="0"/>
            </a:rPr>
            <a:t>ANT: quiet</a:t>
          </a:r>
          <a:endParaRPr lang="en-US" sz="2400" b="0" dirty="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endParaRPr lang="en-US" sz="3000" dirty="0" smtClean="0">
            <a:latin typeface="+mn-lt"/>
          </a:endParaRPr>
        </a:p>
        <a:p>
          <a:pPr algn="l"/>
          <a:r>
            <a:rPr lang="en-US" sz="2400" b="1" dirty="0" smtClean="0">
              <a:latin typeface="Rockwell" pitchFamily="18" charset="0"/>
            </a:rPr>
            <a:t>My Original </a:t>
          </a:r>
        </a:p>
        <a:p>
          <a:pPr algn="l"/>
          <a:r>
            <a:rPr lang="en-US" sz="2400" b="1" dirty="0" smtClean="0">
              <a:latin typeface="Rockwell" pitchFamily="18" charset="0"/>
            </a:rPr>
            <a:t>Context Sentence:</a:t>
          </a: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a:latin typeface="Rockwell" pitchFamily="18" charset="0"/>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15A3DA02-73DB-4003-AB7A-AF5E4A89BDCB}">
      <dgm:prSet phldrT="[Text]" custT="1"/>
      <dgm:spPr/>
      <dgm:t>
        <a:bodyPr anchor="t"/>
        <a:lstStyle/>
        <a:p>
          <a:pPr algn="l"/>
          <a:endParaRPr lang="en-US" sz="3000" b="1" dirty="0" smtClean="0">
            <a:latin typeface="Rockwell" pitchFamily="18" charset="0"/>
          </a:endParaRPr>
        </a:p>
      </dgm:t>
    </dgm:pt>
    <dgm:pt modelId="{ACCFE184-6816-4D28-B505-17FB51A47CA1}" type="parTrans" cxnId="{C3D13B24-7E48-4EFB-84B7-1D37A0B8A3DE}">
      <dgm:prSet/>
      <dgm:spPr/>
      <dgm:t>
        <a:bodyPr/>
        <a:lstStyle/>
        <a:p>
          <a:endParaRPr lang="en-US"/>
        </a:p>
      </dgm:t>
    </dgm:pt>
    <dgm:pt modelId="{0E38101E-0449-44DF-937D-CEAB4EFB6AFE}" type="sibTrans" cxnId="{C3D13B24-7E48-4EFB-84B7-1D37A0B8A3DE}">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86667"/>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86667" custLinFactNeighborX="-833" custLinFactNeighborY="-555"/>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11111" custLinFactNeighborX="-319"/>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1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X="111111" custScaleY="53333" custLinFactNeighborX="0" custLinFactNeighborY="-35556">
        <dgm:presLayoutVars>
          <dgm:chMax val="0"/>
          <dgm:chPref val="0"/>
        </dgm:presLayoutVars>
      </dgm:prSet>
      <dgm:spPr/>
      <dgm:t>
        <a:bodyPr/>
        <a:lstStyle/>
        <a:p>
          <a:endParaRPr lang="en-US"/>
        </a:p>
      </dgm:t>
    </dgm:pt>
  </dgm:ptLst>
  <dgm:cxnLst>
    <dgm:cxn modelId="{F424A321-55D8-4F30-9E85-FABE6E9F9430}" srcId="{075736C1-4C69-40D0-899F-627A001CAAE7}" destId="{20C38953-D72F-4BD7-B2B0-C429CE7E808F}" srcOrd="1" destOrd="0" parTransId="{C911B59F-1CE7-4687-8555-D2672ED2783C}" sibTransId="{488569D7-8740-4EDA-9842-1ADE3A2D2DC4}"/>
    <dgm:cxn modelId="{688B0E8B-C85C-4DE2-A08D-9E0046CC7F6D}" type="presOf" srcId="{CCC8F8F8-1C45-49B0-A0AB-980AA20EAE7D}" destId="{DEA02FF3-1B3B-4EEA-8A89-6557490E054B}" srcOrd="1" destOrd="0" presId="urn:microsoft.com/office/officeart/2005/8/layout/matrix1"/>
    <dgm:cxn modelId="{C3D13B24-7E48-4EFB-84B7-1D37A0B8A3DE}" srcId="{075736C1-4C69-40D0-899F-627A001CAAE7}" destId="{15A3DA02-73DB-4003-AB7A-AF5E4A89BDCB}" srcOrd="3" destOrd="0" parTransId="{ACCFE184-6816-4D28-B505-17FB51A47CA1}" sibTransId="{0E38101E-0449-44DF-937D-CEAB4EFB6AFE}"/>
    <dgm:cxn modelId="{78F70831-FFE6-4FBA-B2FB-A56176688668}" type="presOf" srcId="{20C38953-D72F-4BD7-B2B0-C429CE7E808F}" destId="{2BCB6616-9F1E-45C7-95EB-C047BC4BED78}" srcOrd="1" destOrd="0" presId="urn:microsoft.com/office/officeart/2005/8/layout/matrix1"/>
    <dgm:cxn modelId="{ADA2064E-45A1-4F76-9263-4977F18963F4}" type="presOf" srcId="{075736C1-4C69-40D0-899F-627A001CAAE7}" destId="{D89156CC-5F63-44CC-A239-7FF52D56DF12}" srcOrd="0" destOrd="0" presId="urn:microsoft.com/office/officeart/2005/8/layout/matrix1"/>
    <dgm:cxn modelId="{3D7371BA-E79D-4DB2-BF78-F1B2D096B32B}" type="presOf" srcId="{15A3DA02-73DB-4003-AB7A-AF5E4A89BDCB}" destId="{89DF7AAB-06B2-4757-B555-3B65236B16AC}" srcOrd="1" destOrd="0" presId="urn:microsoft.com/office/officeart/2005/8/layout/matrix1"/>
    <dgm:cxn modelId="{96F73C09-D96C-4279-A517-B32EF53FFD79}" srcId="{C993BB0B-31C9-4A34-BE28-2E4D29E148F4}" destId="{075736C1-4C69-40D0-899F-627A001CAAE7}" srcOrd="0" destOrd="0" parTransId="{F21976A1-F370-4274-88DC-9F3EB7255FE7}" sibTransId="{062E2C2E-A5D7-4519-88D1-69E1AD59B497}"/>
    <dgm:cxn modelId="{427922DC-B7E3-4523-836B-7D0C828E44CF}" type="presOf" srcId="{20C38953-D72F-4BD7-B2B0-C429CE7E808F}" destId="{7F4F4BC2-E62E-45AB-8AE7-BA3336704679}" srcOrd="0" destOrd="0" presId="urn:microsoft.com/office/officeart/2005/8/layout/matrix1"/>
    <dgm:cxn modelId="{A51E2C41-9A0E-4608-A9B7-DAD921D5E194}" type="presOf" srcId="{EDF29EBB-6303-45F8-A7A5-C12CDBC2132D}" destId="{86C513D9-BA69-409F-9452-ADE03466CCE7}" srcOrd="0" destOrd="0" presId="urn:microsoft.com/office/officeart/2005/8/layout/matrix1"/>
    <dgm:cxn modelId="{352301B5-A5EE-4362-890A-12509B4960F5}" srcId="{075736C1-4C69-40D0-899F-627A001CAAE7}" destId="{EDF29EBB-6303-45F8-A7A5-C12CDBC2132D}" srcOrd="2" destOrd="0" parTransId="{E0BE52B6-E561-4D42-9F61-B5D10C28A53A}" sibTransId="{9DEC4E98-1357-41D0-AB74-7E9794B9A3E1}"/>
    <dgm:cxn modelId="{43343EDD-86B5-4DAC-B30C-87FC2654E3B3}" type="presOf" srcId="{C993BB0B-31C9-4A34-BE28-2E4D29E148F4}" destId="{B1C1CC9F-B488-4337-90DB-D65892E7FE72}" srcOrd="0" destOrd="0" presId="urn:microsoft.com/office/officeart/2005/8/layout/matrix1"/>
    <dgm:cxn modelId="{F09FF225-747D-497C-8DB8-EAF62F079293}" type="presOf" srcId="{EDF29EBB-6303-45F8-A7A5-C12CDBC2132D}" destId="{67D08C42-8DF9-4298-B28A-CEAA5BA87BC4}" srcOrd="1" destOrd="0" presId="urn:microsoft.com/office/officeart/2005/8/layout/matrix1"/>
    <dgm:cxn modelId="{82BAB0D1-F118-4EB9-85D5-DA27BDDBE039}" type="presOf" srcId="{CCC8F8F8-1C45-49B0-A0AB-980AA20EAE7D}" destId="{C50900F4-BCB7-42AE-9C55-4AECC80527D7}" srcOrd="0" destOrd="0" presId="urn:microsoft.com/office/officeart/2005/8/layout/matrix1"/>
    <dgm:cxn modelId="{E0ABDD53-ACE3-4DB3-9AC0-C458BB7671AB}" srcId="{075736C1-4C69-40D0-899F-627A001CAAE7}" destId="{CCC8F8F8-1C45-49B0-A0AB-980AA20EAE7D}" srcOrd="0" destOrd="0" parTransId="{43137B24-8FFF-48A3-940A-EB21A41C4924}" sibTransId="{72DCAA5D-CBBD-444A-B337-66F63861CA72}"/>
    <dgm:cxn modelId="{F6D74173-65BC-4EC1-B4F2-A72EAA77C4A0}" type="presOf" srcId="{15A3DA02-73DB-4003-AB7A-AF5E4A89BDCB}" destId="{60E0246D-1361-4C33-A4D3-8284735C009C}" srcOrd="0" destOrd="0" presId="urn:microsoft.com/office/officeart/2005/8/layout/matrix1"/>
    <dgm:cxn modelId="{65072966-0588-4635-BCEA-3A882E7900A7}" type="presParOf" srcId="{B1C1CC9F-B488-4337-90DB-D65892E7FE72}" destId="{14079174-12DF-47DE-B7AE-70BDE99ADF10}" srcOrd="0" destOrd="0" presId="urn:microsoft.com/office/officeart/2005/8/layout/matrix1"/>
    <dgm:cxn modelId="{28CAF9E0-464C-4C77-8CCC-0BF63660AAD9}" type="presParOf" srcId="{14079174-12DF-47DE-B7AE-70BDE99ADF10}" destId="{C50900F4-BCB7-42AE-9C55-4AECC80527D7}" srcOrd="0" destOrd="0" presId="urn:microsoft.com/office/officeart/2005/8/layout/matrix1"/>
    <dgm:cxn modelId="{D83FBAC8-D079-48A8-904B-503FECA00139}" type="presParOf" srcId="{14079174-12DF-47DE-B7AE-70BDE99ADF10}" destId="{DEA02FF3-1B3B-4EEA-8A89-6557490E054B}" srcOrd="1" destOrd="0" presId="urn:microsoft.com/office/officeart/2005/8/layout/matrix1"/>
    <dgm:cxn modelId="{F801F257-1ABA-4290-BC3C-3A61D98E7A0C}" type="presParOf" srcId="{14079174-12DF-47DE-B7AE-70BDE99ADF10}" destId="{7F4F4BC2-E62E-45AB-8AE7-BA3336704679}" srcOrd="2" destOrd="0" presId="urn:microsoft.com/office/officeart/2005/8/layout/matrix1"/>
    <dgm:cxn modelId="{C5E25E73-F425-46E1-B36E-DA15119C680E}" type="presParOf" srcId="{14079174-12DF-47DE-B7AE-70BDE99ADF10}" destId="{2BCB6616-9F1E-45C7-95EB-C047BC4BED78}" srcOrd="3" destOrd="0" presId="urn:microsoft.com/office/officeart/2005/8/layout/matrix1"/>
    <dgm:cxn modelId="{4773DC8C-FD9B-4981-BBF6-876A0024E462}" type="presParOf" srcId="{14079174-12DF-47DE-B7AE-70BDE99ADF10}" destId="{86C513D9-BA69-409F-9452-ADE03466CCE7}" srcOrd="4" destOrd="0" presId="urn:microsoft.com/office/officeart/2005/8/layout/matrix1"/>
    <dgm:cxn modelId="{7150AC41-0B59-4FFA-8D4A-A1DBF51276D8}" type="presParOf" srcId="{14079174-12DF-47DE-B7AE-70BDE99ADF10}" destId="{67D08C42-8DF9-4298-B28A-CEAA5BA87BC4}" srcOrd="5" destOrd="0" presId="urn:microsoft.com/office/officeart/2005/8/layout/matrix1"/>
    <dgm:cxn modelId="{2D4F9EAA-1661-45FD-93F5-614ECFBB39F4}" type="presParOf" srcId="{14079174-12DF-47DE-B7AE-70BDE99ADF10}" destId="{60E0246D-1361-4C33-A4D3-8284735C009C}" srcOrd="6" destOrd="0" presId="urn:microsoft.com/office/officeart/2005/8/layout/matrix1"/>
    <dgm:cxn modelId="{F65EDC5E-3100-4975-8474-37F8FC296B4C}" type="presParOf" srcId="{14079174-12DF-47DE-B7AE-70BDE99ADF10}" destId="{89DF7AAB-06B2-4757-B555-3B65236B16AC}" srcOrd="7" destOrd="0" presId="urn:microsoft.com/office/officeart/2005/8/layout/matrix1"/>
    <dgm:cxn modelId="{43638ADD-9D50-47D0-85FB-67E20B1ACEE3}"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6_1" csCatId="accent6"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colloquialism</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a:t>
          </a:r>
          <a:r>
            <a:rPr lang="en-US" sz="2400" b="0" dirty="0" smtClean="0">
              <a:latin typeface="Rockwell" pitchFamily="18" charset="0"/>
            </a:rPr>
            <a:t> 11</a:t>
          </a:r>
        </a:p>
        <a:p>
          <a:pPr algn="l"/>
          <a:r>
            <a:rPr lang="en-US" sz="2400" b="1" dirty="0" smtClean="0">
              <a:latin typeface="Rockwell" pitchFamily="18" charset="0"/>
            </a:rPr>
            <a:t>Part of Speech: </a:t>
          </a:r>
          <a:r>
            <a:rPr lang="en-US" sz="2400" b="0" dirty="0" smtClean="0">
              <a:latin typeface="Rockwell" pitchFamily="18" charset="0"/>
            </a:rPr>
            <a:t>noun</a:t>
          </a:r>
        </a:p>
        <a:p>
          <a:pPr algn="l"/>
          <a:r>
            <a:rPr lang="en-US" sz="2400" b="1" dirty="0" smtClean="0">
              <a:latin typeface="Rockwell" pitchFamily="18" charset="0"/>
            </a:rPr>
            <a:t>Definition: </a:t>
          </a:r>
          <a:r>
            <a:rPr lang="en-US" sz="2400" dirty="0" smtClean="0">
              <a:latin typeface="Rockwell" pitchFamily="18" charset="0"/>
            </a:rPr>
            <a:t>expression not used in formal writing or speech</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r>
            <a:rPr lang="en-US" sz="2400" b="1" dirty="0" smtClean="0">
              <a:latin typeface="Rockwell" pitchFamily="18" charset="0"/>
            </a:rPr>
            <a:t>Facts/Characteristics:</a:t>
          </a:r>
        </a:p>
        <a:p>
          <a:pPr algn="l"/>
          <a:r>
            <a:rPr lang="en-US" sz="2400" dirty="0" smtClean="0">
              <a:latin typeface="Rockwell" pitchFamily="18" charset="0"/>
            </a:rPr>
            <a:t>A saying that imitates speech, is not literal.</a:t>
          </a:r>
        </a:p>
        <a:p>
          <a:pPr algn="l"/>
          <a:r>
            <a:rPr lang="en-US" sz="2400" b="1" dirty="0" smtClean="0">
              <a:latin typeface="Rockwell" pitchFamily="18" charset="0"/>
            </a:rPr>
            <a:t>ADJ: </a:t>
          </a:r>
          <a:r>
            <a:rPr lang="en-US" sz="2400" dirty="0" smtClean="0">
              <a:latin typeface="Rockwell" pitchFamily="18" charset="0"/>
            </a:rPr>
            <a:t>colloquial</a:t>
          </a:r>
        </a:p>
        <a:p>
          <a:pPr algn="l"/>
          <a:r>
            <a:rPr lang="en-US" sz="2400" b="1" dirty="0" smtClean="0">
              <a:latin typeface="Rockwell" pitchFamily="18" charset="0"/>
            </a:rPr>
            <a:t>SYN: </a:t>
          </a:r>
          <a:r>
            <a:rPr lang="en-US" sz="2400" dirty="0" smtClean="0">
              <a:latin typeface="Rockwell" pitchFamily="18" charset="0"/>
            </a:rPr>
            <a:t>Slang</a:t>
          </a:r>
        </a:p>
        <a:p>
          <a:pPr algn="l"/>
          <a:endParaRPr lang="en-US" sz="2400" dirty="0" smtClean="0"/>
        </a:p>
        <a:p>
          <a:pPr algn="r"/>
          <a:endParaRPr lang="en-US" sz="1800" b="0" dirty="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r>
            <a:rPr lang="en-US" sz="2400" b="1" dirty="0" smtClean="0">
              <a:latin typeface="Rockwell" pitchFamily="18" charset="0"/>
            </a:rPr>
            <a:t>My Original </a:t>
          </a:r>
        </a:p>
        <a:p>
          <a:pPr algn="l"/>
          <a:r>
            <a:rPr lang="en-US" sz="2400" b="1" dirty="0" smtClean="0">
              <a:latin typeface="Rockwell" pitchFamily="18" charset="0"/>
            </a:rPr>
            <a:t>Context Sentence:</a:t>
          </a: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000" dirty="0" smtClean="0">
            <a:latin typeface="+mn-lt"/>
          </a:endParaRPr>
        </a:p>
        <a:p>
          <a:pPr algn="l"/>
          <a:endParaRPr lang="en-US" sz="2000" dirty="0" smtClean="0">
            <a:latin typeface="+mn-lt"/>
          </a:endParaRPr>
        </a:p>
        <a:p>
          <a:pPr algn="l"/>
          <a:endParaRPr lang="en-US" sz="2000" dirty="0">
            <a:latin typeface="+mn-lt"/>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15A3DA02-73DB-4003-AB7A-AF5E4A89BDCB}">
      <dgm:prSet phldrT="[Text]" custT="1"/>
      <dgm:spPr/>
      <dgm:t>
        <a:bodyPr anchor="t"/>
        <a:lstStyle/>
        <a:p>
          <a:pPr algn="l"/>
          <a:endParaRPr lang="en-US" sz="3000" b="1" dirty="0" smtClean="0">
            <a:latin typeface="Rockwell" pitchFamily="18" charset="0"/>
          </a:endParaRPr>
        </a:p>
      </dgm:t>
    </dgm:pt>
    <dgm:pt modelId="{ACCFE184-6816-4D28-B505-17FB51A47CA1}" type="parTrans" cxnId="{C3D13B24-7E48-4EFB-84B7-1D37A0B8A3DE}">
      <dgm:prSet/>
      <dgm:spPr/>
      <dgm:t>
        <a:bodyPr/>
        <a:lstStyle/>
        <a:p>
          <a:endParaRPr lang="en-US"/>
        </a:p>
      </dgm:t>
    </dgm:pt>
    <dgm:pt modelId="{0E38101E-0449-44DF-937D-CEAB4EFB6AFE}" type="sibTrans" cxnId="{C3D13B24-7E48-4EFB-84B7-1D37A0B8A3DE}">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98333"/>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98333"/>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01111" custLinFactNeighborX="-319"/>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0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X="130273" custScaleY="53333" custLinFactNeighborX="-9581" custLinFactNeighborY="-8889">
        <dgm:presLayoutVars>
          <dgm:chMax val="0"/>
          <dgm:chPref val="0"/>
        </dgm:presLayoutVars>
      </dgm:prSet>
      <dgm:spPr/>
      <dgm:t>
        <a:bodyPr/>
        <a:lstStyle/>
        <a:p>
          <a:endParaRPr lang="en-US"/>
        </a:p>
      </dgm:t>
    </dgm:pt>
  </dgm:ptLst>
  <dgm:cxnLst>
    <dgm:cxn modelId="{63D6C329-F762-49D8-92BF-896578EA5DF2}" type="presOf" srcId="{20C38953-D72F-4BD7-B2B0-C429CE7E808F}" destId="{7F4F4BC2-E62E-45AB-8AE7-BA3336704679}" srcOrd="0" destOrd="0" presId="urn:microsoft.com/office/officeart/2005/8/layout/matrix1"/>
    <dgm:cxn modelId="{BB98C4DE-64A2-41FB-A445-F91087149C98}" type="presOf" srcId="{15A3DA02-73DB-4003-AB7A-AF5E4A89BDCB}" destId="{89DF7AAB-06B2-4757-B555-3B65236B16AC}" srcOrd="1" destOrd="0" presId="urn:microsoft.com/office/officeart/2005/8/layout/matrix1"/>
    <dgm:cxn modelId="{0C44C2AB-9D20-4605-B82C-D96AC61419DB}" type="presOf" srcId="{075736C1-4C69-40D0-899F-627A001CAAE7}" destId="{D89156CC-5F63-44CC-A239-7FF52D56DF12}" srcOrd="0" destOrd="0" presId="urn:microsoft.com/office/officeart/2005/8/layout/matrix1"/>
    <dgm:cxn modelId="{9EA37402-EE38-48DE-9DA7-6398260923C7}" type="presOf" srcId="{15A3DA02-73DB-4003-AB7A-AF5E4A89BDCB}" destId="{60E0246D-1361-4C33-A4D3-8284735C009C}" srcOrd="0" destOrd="0" presId="urn:microsoft.com/office/officeart/2005/8/layout/matrix1"/>
    <dgm:cxn modelId="{96F73C09-D96C-4279-A517-B32EF53FFD79}" srcId="{C993BB0B-31C9-4A34-BE28-2E4D29E148F4}" destId="{075736C1-4C69-40D0-899F-627A001CAAE7}" srcOrd="0" destOrd="0" parTransId="{F21976A1-F370-4274-88DC-9F3EB7255FE7}" sibTransId="{062E2C2E-A5D7-4519-88D1-69E1AD59B497}"/>
    <dgm:cxn modelId="{E0ABDD53-ACE3-4DB3-9AC0-C458BB7671AB}" srcId="{075736C1-4C69-40D0-899F-627A001CAAE7}" destId="{CCC8F8F8-1C45-49B0-A0AB-980AA20EAE7D}" srcOrd="0" destOrd="0" parTransId="{43137B24-8FFF-48A3-940A-EB21A41C4924}" sibTransId="{72DCAA5D-CBBD-444A-B337-66F63861CA72}"/>
    <dgm:cxn modelId="{B64CF297-EB24-42CC-B414-49E2311E6F3F}" type="presOf" srcId="{CCC8F8F8-1C45-49B0-A0AB-980AA20EAE7D}" destId="{DEA02FF3-1B3B-4EEA-8A89-6557490E054B}" srcOrd="1" destOrd="0" presId="urn:microsoft.com/office/officeart/2005/8/layout/matrix1"/>
    <dgm:cxn modelId="{0ABAA7AC-2B44-469A-87D3-31D01BEA2532}" type="presOf" srcId="{EDF29EBB-6303-45F8-A7A5-C12CDBC2132D}" destId="{67D08C42-8DF9-4298-B28A-CEAA5BA87BC4}" srcOrd="1" destOrd="0" presId="urn:microsoft.com/office/officeart/2005/8/layout/matrix1"/>
    <dgm:cxn modelId="{EF10E7CD-C4C3-4DBF-8CDA-D2CAD318971C}" type="presOf" srcId="{EDF29EBB-6303-45F8-A7A5-C12CDBC2132D}" destId="{86C513D9-BA69-409F-9452-ADE03466CCE7}" srcOrd="0" destOrd="0" presId="urn:microsoft.com/office/officeart/2005/8/layout/matrix1"/>
    <dgm:cxn modelId="{352301B5-A5EE-4362-890A-12509B4960F5}" srcId="{075736C1-4C69-40D0-899F-627A001CAAE7}" destId="{EDF29EBB-6303-45F8-A7A5-C12CDBC2132D}" srcOrd="2" destOrd="0" parTransId="{E0BE52B6-E561-4D42-9F61-B5D10C28A53A}" sibTransId="{9DEC4E98-1357-41D0-AB74-7E9794B9A3E1}"/>
    <dgm:cxn modelId="{79861424-DA2E-4FC2-8BFA-936C9F9C922A}" type="presOf" srcId="{CCC8F8F8-1C45-49B0-A0AB-980AA20EAE7D}" destId="{C50900F4-BCB7-42AE-9C55-4AECC80527D7}" srcOrd="0" destOrd="0" presId="urn:microsoft.com/office/officeart/2005/8/layout/matrix1"/>
    <dgm:cxn modelId="{3D59C2FD-12B2-45A7-832C-D9F885E7D3DF}" type="presOf" srcId="{C993BB0B-31C9-4A34-BE28-2E4D29E148F4}" destId="{B1C1CC9F-B488-4337-90DB-D65892E7FE72}" srcOrd="0" destOrd="0" presId="urn:microsoft.com/office/officeart/2005/8/layout/matrix1"/>
    <dgm:cxn modelId="{F424A321-55D8-4F30-9E85-FABE6E9F9430}" srcId="{075736C1-4C69-40D0-899F-627A001CAAE7}" destId="{20C38953-D72F-4BD7-B2B0-C429CE7E808F}" srcOrd="1" destOrd="0" parTransId="{C911B59F-1CE7-4687-8555-D2672ED2783C}" sibTransId="{488569D7-8740-4EDA-9842-1ADE3A2D2DC4}"/>
    <dgm:cxn modelId="{7A090991-5020-4A6A-8B2B-33F0AE1DBFE3}" type="presOf" srcId="{20C38953-D72F-4BD7-B2B0-C429CE7E808F}" destId="{2BCB6616-9F1E-45C7-95EB-C047BC4BED78}" srcOrd="1" destOrd="0" presId="urn:microsoft.com/office/officeart/2005/8/layout/matrix1"/>
    <dgm:cxn modelId="{C3D13B24-7E48-4EFB-84B7-1D37A0B8A3DE}" srcId="{075736C1-4C69-40D0-899F-627A001CAAE7}" destId="{15A3DA02-73DB-4003-AB7A-AF5E4A89BDCB}" srcOrd="3" destOrd="0" parTransId="{ACCFE184-6816-4D28-B505-17FB51A47CA1}" sibTransId="{0E38101E-0449-44DF-937D-CEAB4EFB6AFE}"/>
    <dgm:cxn modelId="{B1647197-4DE4-413F-A516-DD599D5E2486}" type="presParOf" srcId="{B1C1CC9F-B488-4337-90DB-D65892E7FE72}" destId="{14079174-12DF-47DE-B7AE-70BDE99ADF10}" srcOrd="0" destOrd="0" presId="urn:microsoft.com/office/officeart/2005/8/layout/matrix1"/>
    <dgm:cxn modelId="{F608ED27-3602-4623-8AAD-382DF8F007BF}" type="presParOf" srcId="{14079174-12DF-47DE-B7AE-70BDE99ADF10}" destId="{C50900F4-BCB7-42AE-9C55-4AECC80527D7}" srcOrd="0" destOrd="0" presId="urn:microsoft.com/office/officeart/2005/8/layout/matrix1"/>
    <dgm:cxn modelId="{D3EEC4BD-A780-4440-87F3-FA12786DA319}" type="presParOf" srcId="{14079174-12DF-47DE-B7AE-70BDE99ADF10}" destId="{DEA02FF3-1B3B-4EEA-8A89-6557490E054B}" srcOrd="1" destOrd="0" presId="urn:microsoft.com/office/officeart/2005/8/layout/matrix1"/>
    <dgm:cxn modelId="{1E125EFA-AE7D-4AB3-913A-5C10D27C95C8}" type="presParOf" srcId="{14079174-12DF-47DE-B7AE-70BDE99ADF10}" destId="{7F4F4BC2-E62E-45AB-8AE7-BA3336704679}" srcOrd="2" destOrd="0" presId="urn:microsoft.com/office/officeart/2005/8/layout/matrix1"/>
    <dgm:cxn modelId="{50FC047E-6D94-44CF-BC46-BD3D92703A6A}" type="presParOf" srcId="{14079174-12DF-47DE-B7AE-70BDE99ADF10}" destId="{2BCB6616-9F1E-45C7-95EB-C047BC4BED78}" srcOrd="3" destOrd="0" presId="urn:microsoft.com/office/officeart/2005/8/layout/matrix1"/>
    <dgm:cxn modelId="{ADE5B15A-32B5-4563-BCEC-8CDC0463CE15}" type="presParOf" srcId="{14079174-12DF-47DE-B7AE-70BDE99ADF10}" destId="{86C513D9-BA69-409F-9452-ADE03466CCE7}" srcOrd="4" destOrd="0" presId="urn:microsoft.com/office/officeart/2005/8/layout/matrix1"/>
    <dgm:cxn modelId="{E5A153F6-0C67-42F8-A54B-8B4F6945D7C2}" type="presParOf" srcId="{14079174-12DF-47DE-B7AE-70BDE99ADF10}" destId="{67D08C42-8DF9-4298-B28A-CEAA5BA87BC4}" srcOrd="5" destOrd="0" presId="urn:microsoft.com/office/officeart/2005/8/layout/matrix1"/>
    <dgm:cxn modelId="{F98598B9-BEE2-4449-B48A-6D92CA5D9FD7}" type="presParOf" srcId="{14079174-12DF-47DE-B7AE-70BDE99ADF10}" destId="{60E0246D-1361-4C33-A4D3-8284735C009C}" srcOrd="6" destOrd="0" presId="urn:microsoft.com/office/officeart/2005/8/layout/matrix1"/>
    <dgm:cxn modelId="{AA9A6086-552A-4984-ADF9-5969C5099876}" type="presParOf" srcId="{14079174-12DF-47DE-B7AE-70BDE99ADF10}" destId="{89DF7AAB-06B2-4757-B555-3B65236B16AC}" srcOrd="7" destOrd="0" presId="urn:microsoft.com/office/officeart/2005/8/layout/matrix1"/>
    <dgm:cxn modelId="{027893FF-2230-4A08-BA08-378858DA4068}"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2_1" csCatId="accent2"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soliloquy</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a:t>
          </a:r>
          <a:r>
            <a:rPr lang="en-US" sz="2400" b="0" dirty="0" smtClean="0">
              <a:latin typeface="Rockwell" pitchFamily="18" charset="0"/>
            </a:rPr>
            <a:t> 12</a:t>
          </a:r>
        </a:p>
        <a:p>
          <a:pPr algn="l"/>
          <a:r>
            <a:rPr lang="en-US" sz="2400" b="1" dirty="0" smtClean="0">
              <a:latin typeface="Rockwell" pitchFamily="18" charset="0"/>
            </a:rPr>
            <a:t>Part of Speech: </a:t>
          </a:r>
          <a:r>
            <a:rPr lang="en-US" sz="2400" b="0" dirty="0" smtClean="0">
              <a:latin typeface="Rockwell" pitchFamily="18" charset="0"/>
            </a:rPr>
            <a:t>noun</a:t>
          </a:r>
        </a:p>
        <a:p>
          <a:pPr algn="l"/>
          <a:r>
            <a:rPr lang="en-US" sz="2400" b="1" dirty="0" smtClean="0">
              <a:latin typeface="Rockwell" pitchFamily="18" charset="0"/>
            </a:rPr>
            <a:t>Definition: </a:t>
          </a:r>
          <a:r>
            <a:rPr lang="en-US" sz="2400" dirty="0" smtClean="0">
              <a:latin typeface="Rockwell" pitchFamily="18" charset="0"/>
            </a:rPr>
            <a:t>a speech you make to yourself</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r>
            <a:rPr lang="en-US" sz="2400" b="1" dirty="0" smtClean="0">
              <a:latin typeface="Rockwell" pitchFamily="18" charset="0"/>
            </a:rPr>
            <a:t>Facts/Characteristics:</a:t>
          </a:r>
        </a:p>
        <a:p>
          <a:pPr algn="l"/>
          <a:r>
            <a:rPr lang="en-US" sz="2400" dirty="0" smtClean="0">
              <a:latin typeface="Rockwell" pitchFamily="18" charset="0"/>
            </a:rPr>
            <a:t>“solo” + “</a:t>
          </a:r>
          <a:r>
            <a:rPr lang="en-US" sz="2400" dirty="0" err="1" smtClean="0">
              <a:latin typeface="Rockwell" pitchFamily="18" charset="0"/>
            </a:rPr>
            <a:t>loqu</a:t>
          </a:r>
          <a:r>
            <a:rPr lang="en-US" sz="2400" dirty="0" smtClean="0">
              <a:latin typeface="Rockwell" pitchFamily="18" charset="0"/>
            </a:rPr>
            <a:t>” = talking to yourself.</a:t>
          </a:r>
          <a:r>
            <a:rPr lang="en-US" sz="2400" b="1" dirty="0" smtClean="0">
              <a:solidFill>
                <a:schemeClr val="tx1"/>
              </a:solidFill>
              <a:latin typeface="Rockwell" pitchFamily="18" charset="0"/>
            </a:rPr>
            <a:t> </a:t>
          </a:r>
        </a:p>
        <a:p>
          <a:pPr algn="l"/>
          <a:r>
            <a:rPr lang="en-US" sz="2400" b="1" dirty="0" smtClean="0">
              <a:solidFill>
                <a:schemeClr val="tx1"/>
              </a:solidFill>
              <a:latin typeface="Rockwell" pitchFamily="18" charset="0"/>
            </a:rPr>
            <a:t>Usage: </a:t>
          </a:r>
          <a:r>
            <a:rPr lang="en-US" sz="2400" b="0" dirty="0" smtClean="0">
              <a:solidFill>
                <a:schemeClr val="tx1"/>
              </a:solidFill>
              <a:latin typeface="Rockwell" pitchFamily="18" charset="0"/>
            </a:rPr>
            <a:t> give/deliver a ------. </a:t>
          </a:r>
        </a:p>
        <a:p>
          <a:pPr algn="l"/>
          <a:r>
            <a:rPr lang="en-US" sz="2400" b="1" dirty="0" smtClean="0">
              <a:solidFill>
                <a:schemeClr val="tx1"/>
              </a:solidFill>
              <a:latin typeface="Rockwell" pitchFamily="18" charset="0"/>
            </a:rPr>
            <a:t>SYN:</a:t>
          </a:r>
          <a:r>
            <a:rPr lang="en-US" sz="2400" b="0" dirty="0" smtClean="0">
              <a:solidFill>
                <a:schemeClr val="tx1"/>
              </a:solidFill>
              <a:latin typeface="Rockwell" pitchFamily="18" charset="0"/>
            </a:rPr>
            <a:t> monologue  </a:t>
          </a:r>
          <a:endParaRPr lang="en-US" sz="2400" b="0" dirty="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r>
            <a:rPr lang="en-US" sz="2400" b="1" dirty="0" smtClean="0">
              <a:solidFill>
                <a:schemeClr val="tx1"/>
              </a:solidFill>
              <a:latin typeface="Rockwell" pitchFamily="18" charset="0"/>
            </a:rPr>
            <a:t>My Original</a:t>
          </a:r>
        </a:p>
        <a:p>
          <a:pPr algn="l"/>
          <a:r>
            <a:rPr lang="en-US" sz="2400" b="1" dirty="0" smtClean="0">
              <a:solidFill>
                <a:schemeClr val="tx1"/>
              </a:solidFill>
              <a:latin typeface="Rockwell" pitchFamily="18" charset="0"/>
            </a:rPr>
            <a:t>Context Sentence:</a:t>
          </a:r>
        </a:p>
        <a:p>
          <a:pPr algn="l"/>
          <a:endParaRPr lang="en-US" sz="2400" b="0" dirty="0" smtClean="0">
            <a:solidFill>
              <a:schemeClr val="tx1"/>
            </a:solidFill>
            <a:latin typeface="Rockwell" pitchFamily="18" charset="0"/>
          </a:endParaRPr>
        </a:p>
        <a:p>
          <a:pPr algn="l"/>
          <a:endParaRPr lang="en-US" sz="2400" b="0" dirty="0" smtClean="0">
            <a:solidFill>
              <a:schemeClr val="tx1"/>
            </a:solidFill>
            <a:latin typeface="Rockwell" pitchFamily="18" charset="0"/>
          </a:endParaRPr>
        </a:p>
        <a:p>
          <a:pPr algn="l"/>
          <a:endParaRPr lang="en-US" sz="2400" b="0" dirty="0" smtClean="0">
            <a:solidFill>
              <a:schemeClr val="tx1"/>
            </a:solidFill>
            <a:latin typeface="Rockwell" pitchFamily="18" charset="0"/>
          </a:endParaRPr>
        </a:p>
        <a:p>
          <a:pPr algn="l"/>
          <a:endParaRPr lang="en-US" sz="2400" b="0" dirty="0" smtClean="0">
            <a:solidFill>
              <a:schemeClr val="tx1"/>
            </a:solidFill>
            <a:latin typeface="Rockwell" pitchFamily="18" charset="0"/>
          </a:endParaRPr>
        </a:p>
        <a:p>
          <a:pPr algn="l"/>
          <a:endParaRPr lang="en-US" sz="2400" b="0" dirty="0">
            <a:solidFill>
              <a:schemeClr val="tx1"/>
            </a:solidFill>
            <a:latin typeface="Rockwell" pitchFamily="18" charset="0"/>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15A3DA02-73DB-4003-AB7A-AF5E4A89BDCB}">
      <dgm:prSet phldrT="[Text]" custT="1"/>
      <dgm:spPr/>
      <dgm:t>
        <a:bodyPr anchor="t"/>
        <a:lstStyle/>
        <a:p>
          <a:pPr algn="l"/>
          <a:endParaRPr lang="en-US" sz="3000" b="1" dirty="0" smtClean="0">
            <a:latin typeface="Rockwell" pitchFamily="18" charset="0"/>
          </a:endParaRPr>
        </a:p>
      </dgm:t>
    </dgm:pt>
    <dgm:pt modelId="{ACCFE184-6816-4D28-B505-17FB51A47CA1}" type="parTrans" cxnId="{C3D13B24-7E48-4EFB-84B7-1D37A0B8A3DE}">
      <dgm:prSet/>
      <dgm:spPr/>
      <dgm:t>
        <a:bodyPr/>
        <a:lstStyle/>
        <a:p>
          <a:endParaRPr lang="en-US"/>
        </a:p>
      </dgm:t>
    </dgm:pt>
    <dgm:pt modelId="{0E38101E-0449-44DF-937D-CEAB4EFB6AFE}" type="sibTrans" cxnId="{C3D13B24-7E48-4EFB-84B7-1D37A0B8A3DE}">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98333"/>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98333"/>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01111" custLinFactNeighborX="-5000" custLinFactNeighborY="139"/>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0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X="111111" custScaleY="53333" custLinFactNeighborX="-11111" custLinFactNeighborY="-22222">
        <dgm:presLayoutVars>
          <dgm:chMax val="0"/>
          <dgm:chPref val="0"/>
        </dgm:presLayoutVars>
      </dgm:prSet>
      <dgm:spPr/>
      <dgm:t>
        <a:bodyPr/>
        <a:lstStyle/>
        <a:p>
          <a:endParaRPr lang="en-US"/>
        </a:p>
      </dgm:t>
    </dgm:pt>
  </dgm:ptLst>
  <dgm:cxnLst>
    <dgm:cxn modelId="{E6F5AA27-68DC-4F6F-8F06-874E4459CFB1}" type="presOf" srcId="{CCC8F8F8-1C45-49B0-A0AB-980AA20EAE7D}" destId="{C50900F4-BCB7-42AE-9C55-4AECC80527D7}" srcOrd="0" destOrd="0" presId="urn:microsoft.com/office/officeart/2005/8/layout/matrix1"/>
    <dgm:cxn modelId="{553B6688-EFCE-4802-81D6-3A6C194F4C72}" type="presOf" srcId="{EDF29EBB-6303-45F8-A7A5-C12CDBC2132D}" destId="{67D08C42-8DF9-4298-B28A-CEAA5BA87BC4}" srcOrd="1" destOrd="0" presId="urn:microsoft.com/office/officeart/2005/8/layout/matrix1"/>
    <dgm:cxn modelId="{F424A321-55D8-4F30-9E85-FABE6E9F9430}" srcId="{075736C1-4C69-40D0-899F-627A001CAAE7}" destId="{20C38953-D72F-4BD7-B2B0-C429CE7E808F}" srcOrd="1" destOrd="0" parTransId="{C911B59F-1CE7-4687-8555-D2672ED2783C}" sibTransId="{488569D7-8740-4EDA-9842-1ADE3A2D2DC4}"/>
    <dgm:cxn modelId="{C3D13B24-7E48-4EFB-84B7-1D37A0B8A3DE}" srcId="{075736C1-4C69-40D0-899F-627A001CAAE7}" destId="{15A3DA02-73DB-4003-AB7A-AF5E4A89BDCB}" srcOrd="3" destOrd="0" parTransId="{ACCFE184-6816-4D28-B505-17FB51A47CA1}" sibTransId="{0E38101E-0449-44DF-937D-CEAB4EFB6AFE}"/>
    <dgm:cxn modelId="{A939A8B7-2D6F-4859-8C2F-C703B8E7A8B8}" type="presOf" srcId="{CCC8F8F8-1C45-49B0-A0AB-980AA20EAE7D}" destId="{DEA02FF3-1B3B-4EEA-8A89-6557490E054B}" srcOrd="1" destOrd="0" presId="urn:microsoft.com/office/officeart/2005/8/layout/matrix1"/>
    <dgm:cxn modelId="{36622CB9-BBD1-4BB4-BA24-1FB4CEC7180C}" type="presOf" srcId="{C993BB0B-31C9-4A34-BE28-2E4D29E148F4}" destId="{B1C1CC9F-B488-4337-90DB-D65892E7FE72}" srcOrd="0" destOrd="0" presId="urn:microsoft.com/office/officeart/2005/8/layout/matrix1"/>
    <dgm:cxn modelId="{8AA1FB21-0B66-4669-920C-46DD1B7A6CCA}" type="presOf" srcId="{15A3DA02-73DB-4003-AB7A-AF5E4A89BDCB}" destId="{89DF7AAB-06B2-4757-B555-3B65236B16AC}" srcOrd="1" destOrd="0" presId="urn:microsoft.com/office/officeart/2005/8/layout/matrix1"/>
    <dgm:cxn modelId="{41C9EBF7-4AAF-4F6A-B4A9-E9DF3C1D560C}" type="presOf" srcId="{20C38953-D72F-4BD7-B2B0-C429CE7E808F}" destId="{2BCB6616-9F1E-45C7-95EB-C047BC4BED78}" srcOrd="1" destOrd="0" presId="urn:microsoft.com/office/officeart/2005/8/layout/matrix1"/>
    <dgm:cxn modelId="{96F73C09-D96C-4279-A517-B32EF53FFD79}" srcId="{C993BB0B-31C9-4A34-BE28-2E4D29E148F4}" destId="{075736C1-4C69-40D0-899F-627A001CAAE7}" srcOrd="0" destOrd="0" parTransId="{F21976A1-F370-4274-88DC-9F3EB7255FE7}" sibTransId="{062E2C2E-A5D7-4519-88D1-69E1AD59B497}"/>
    <dgm:cxn modelId="{352301B5-A5EE-4362-890A-12509B4960F5}" srcId="{075736C1-4C69-40D0-899F-627A001CAAE7}" destId="{EDF29EBB-6303-45F8-A7A5-C12CDBC2132D}" srcOrd="2" destOrd="0" parTransId="{E0BE52B6-E561-4D42-9F61-B5D10C28A53A}" sibTransId="{9DEC4E98-1357-41D0-AB74-7E9794B9A3E1}"/>
    <dgm:cxn modelId="{9C880BC1-CD90-494A-BE81-7BAD98C63905}" type="presOf" srcId="{075736C1-4C69-40D0-899F-627A001CAAE7}" destId="{D89156CC-5F63-44CC-A239-7FF52D56DF12}" srcOrd="0" destOrd="0" presId="urn:microsoft.com/office/officeart/2005/8/layout/matrix1"/>
    <dgm:cxn modelId="{1A4372EF-8E70-4D9F-B673-49D339CFA314}" type="presOf" srcId="{15A3DA02-73DB-4003-AB7A-AF5E4A89BDCB}" destId="{60E0246D-1361-4C33-A4D3-8284735C009C}" srcOrd="0" destOrd="0" presId="urn:microsoft.com/office/officeart/2005/8/layout/matrix1"/>
    <dgm:cxn modelId="{14315579-6F1E-44DD-AC5B-49E1A6E5B5AD}" type="presOf" srcId="{20C38953-D72F-4BD7-B2B0-C429CE7E808F}" destId="{7F4F4BC2-E62E-45AB-8AE7-BA3336704679}" srcOrd="0" destOrd="0" presId="urn:microsoft.com/office/officeart/2005/8/layout/matrix1"/>
    <dgm:cxn modelId="{764E859B-8662-4FBF-919B-B6EBF79869A6}" type="presOf" srcId="{EDF29EBB-6303-45F8-A7A5-C12CDBC2132D}" destId="{86C513D9-BA69-409F-9452-ADE03466CCE7}" srcOrd="0" destOrd="0" presId="urn:microsoft.com/office/officeart/2005/8/layout/matrix1"/>
    <dgm:cxn modelId="{E0ABDD53-ACE3-4DB3-9AC0-C458BB7671AB}" srcId="{075736C1-4C69-40D0-899F-627A001CAAE7}" destId="{CCC8F8F8-1C45-49B0-A0AB-980AA20EAE7D}" srcOrd="0" destOrd="0" parTransId="{43137B24-8FFF-48A3-940A-EB21A41C4924}" sibTransId="{72DCAA5D-CBBD-444A-B337-66F63861CA72}"/>
    <dgm:cxn modelId="{9BBC421A-7E76-4D72-8BAF-AA9ECF659104}" type="presParOf" srcId="{B1C1CC9F-B488-4337-90DB-D65892E7FE72}" destId="{14079174-12DF-47DE-B7AE-70BDE99ADF10}" srcOrd="0" destOrd="0" presId="urn:microsoft.com/office/officeart/2005/8/layout/matrix1"/>
    <dgm:cxn modelId="{461B90C2-31EF-40CD-9451-42FAB138714D}" type="presParOf" srcId="{14079174-12DF-47DE-B7AE-70BDE99ADF10}" destId="{C50900F4-BCB7-42AE-9C55-4AECC80527D7}" srcOrd="0" destOrd="0" presId="urn:microsoft.com/office/officeart/2005/8/layout/matrix1"/>
    <dgm:cxn modelId="{6097C603-B10F-4C00-B89A-BE61AA214FC8}" type="presParOf" srcId="{14079174-12DF-47DE-B7AE-70BDE99ADF10}" destId="{DEA02FF3-1B3B-4EEA-8A89-6557490E054B}" srcOrd="1" destOrd="0" presId="urn:microsoft.com/office/officeart/2005/8/layout/matrix1"/>
    <dgm:cxn modelId="{FABD4DA9-F8B3-48A5-A3C9-8C01F96BC2F0}" type="presParOf" srcId="{14079174-12DF-47DE-B7AE-70BDE99ADF10}" destId="{7F4F4BC2-E62E-45AB-8AE7-BA3336704679}" srcOrd="2" destOrd="0" presId="urn:microsoft.com/office/officeart/2005/8/layout/matrix1"/>
    <dgm:cxn modelId="{5318DAD4-7E84-48C0-84DA-70204B0756AF}" type="presParOf" srcId="{14079174-12DF-47DE-B7AE-70BDE99ADF10}" destId="{2BCB6616-9F1E-45C7-95EB-C047BC4BED78}" srcOrd="3" destOrd="0" presId="urn:microsoft.com/office/officeart/2005/8/layout/matrix1"/>
    <dgm:cxn modelId="{B1AF1C4F-C6E1-43AF-B957-CBCB623B6606}" type="presParOf" srcId="{14079174-12DF-47DE-B7AE-70BDE99ADF10}" destId="{86C513D9-BA69-409F-9452-ADE03466CCE7}" srcOrd="4" destOrd="0" presId="urn:microsoft.com/office/officeart/2005/8/layout/matrix1"/>
    <dgm:cxn modelId="{50A90CE5-156B-4229-B106-E8B8FD1AD61A}" type="presParOf" srcId="{14079174-12DF-47DE-B7AE-70BDE99ADF10}" destId="{67D08C42-8DF9-4298-B28A-CEAA5BA87BC4}" srcOrd="5" destOrd="0" presId="urn:microsoft.com/office/officeart/2005/8/layout/matrix1"/>
    <dgm:cxn modelId="{4B0042DD-788B-47DB-AE8F-963D1A43D01D}" type="presParOf" srcId="{14079174-12DF-47DE-B7AE-70BDE99ADF10}" destId="{60E0246D-1361-4C33-A4D3-8284735C009C}" srcOrd="6" destOrd="0" presId="urn:microsoft.com/office/officeart/2005/8/layout/matrix1"/>
    <dgm:cxn modelId="{6D102DFE-BEB5-4175-B07E-DDA8D21AEFBF}" type="presParOf" srcId="{14079174-12DF-47DE-B7AE-70BDE99ADF10}" destId="{89DF7AAB-06B2-4757-B555-3B65236B16AC}" srcOrd="7" destOrd="0" presId="urn:microsoft.com/office/officeart/2005/8/layout/matrix1"/>
    <dgm:cxn modelId="{C2DA7B3F-E0F6-4B21-902C-381E6F75C33C}"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4_1" csCatId="accent4"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indefatigable</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 </a:t>
          </a:r>
          <a:r>
            <a:rPr lang="en-US" sz="2400" dirty="0" smtClean="0">
              <a:latin typeface="Rockwell" pitchFamily="18" charset="0"/>
            </a:rPr>
            <a:t>13</a:t>
          </a:r>
        </a:p>
        <a:p>
          <a:pPr algn="l"/>
          <a:r>
            <a:rPr lang="en-US" sz="2400" b="1" dirty="0" smtClean="0">
              <a:latin typeface="Rockwell" pitchFamily="18" charset="0"/>
            </a:rPr>
            <a:t>Part of Speech: </a:t>
          </a:r>
          <a:r>
            <a:rPr lang="en-US" sz="2400" dirty="0" err="1" smtClean="0">
              <a:latin typeface="Rockwell" pitchFamily="18" charset="0"/>
            </a:rPr>
            <a:t>adj</a:t>
          </a:r>
          <a:endParaRPr lang="en-US" sz="2400" dirty="0" smtClean="0">
            <a:latin typeface="Rockwell" pitchFamily="18" charset="0"/>
          </a:endParaRPr>
        </a:p>
        <a:p>
          <a:pPr algn="l"/>
          <a:r>
            <a:rPr lang="en-US" sz="2400" b="1" dirty="0" smtClean="0">
              <a:latin typeface="Rockwell" pitchFamily="18" charset="0"/>
            </a:rPr>
            <a:t>Definition: </a:t>
          </a:r>
          <a:r>
            <a:rPr lang="en-US" sz="2400" dirty="0" smtClean="0">
              <a:latin typeface="Rockwell" pitchFamily="18" charset="0"/>
            </a:rPr>
            <a:t>untiring</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r>
            <a:rPr lang="en-US" sz="2400" b="1" dirty="0" smtClean="0">
              <a:latin typeface="Rockwell" pitchFamily="18" charset="0"/>
            </a:rPr>
            <a:t>Facts/Characteristics:</a:t>
          </a:r>
        </a:p>
        <a:p>
          <a:pPr algn="l"/>
          <a:r>
            <a:rPr lang="en-US" sz="2400" b="0" dirty="0" smtClean="0">
              <a:latin typeface="Rockwell" pitchFamily="18" charset="0"/>
            </a:rPr>
            <a:t>Pronounce: in-de-FAT-</a:t>
          </a:r>
          <a:r>
            <a:rPr lang="en-US" sz="2400" b="0" dirty="0" err="1" smtClean="0">
              <a:latin typeface="Rockwell" pitchFamily="18" charset="0"/>
            </a:rPr>
            <a:t>i</a:t>
          </a:r>
          <a:r>
            <a:rPr lang="en-US" sz="2400" b="0" dirty="0" smtClean="0">
              <a:latin typeface="Rockwell" pitchFamily="18" charset="0"/>
            </a:rPr>
            <a:t>-</a:t>
          </a:r>
          <a:r>
            <a:rPr lang="en-US" sz="2400" b="0" dirty="0" err="1" smtClean="0">
              <a:latin typeface="Rockwell" pitchFamily="18" charset="0"/>
            </a:rPr>
            <a:t>ga-ble</a:t>
          </a:r>
          <a:endParaRPr lang="en-US" sz="2400" b="0" dirty="0" smtClean="0">
            <a:latin typeface="Rockwell" pitchFamily="18" charset="0"/>
          </a:endParaRPr>
        </a:p>
        <a:p>
          <a:pPr algn="l"/>
          <a:r>
            <a:rPr lang="en-US" sz="2400" b="0" dirty="0" smtClean="0">
              <a:latin typeface="Rockwell" pitchFamily="18" charset="0"/>
            </a:rPr>
            <a:t>Positive connotation.</a:t>
          </a:r>
        </a:p>
        <a:p>
          <a:pPr algn="l"/>
          <a:r>
            <a:rPr lang="en-US" sz="2400" b="1" dirty="0" smtClean="0">
              <a:latin typeface="Rockwell" pitchFamily="18" charset="0"/>
            </a:rPr>
            <a:t>SYN: </a:t>
          </a:r>
          <a:r>
            <a:rPr lang="en-US" sz="2400" b="0" dirty="0" smtClean="0">
              <a:latin typeface="Rockwell" pitchFamily="18" charset="0"/>
            </a:rPr>
            <a:t>tireless, energetic </a:t>
          </a:r>
        </a:p>
        <a:p>
          <a:pPr algn="l"/>
          <a:r>
            <a:rPr lang="en-US" sz="2400" b="1" dirty="0" smtClean="0">
              <a:latin typeface="Rockwell" pitchFamily="18" charset="0"/>
            </a:rPr>
            <a:t>ANT: </a:t>
          </a:r>
          <a:r>
            <a:rPr lang="en-US" sz="2400" b="0" dirty="0" smtClean="0">
              <a:latin typeface="Rockwell" pitchFamily="18" charset="0"/>
            </a:rPr>
            <a:t>weary, lethargic</a:t>
          </a:r>
          <a:endParaRPr lang="en-US" sz="1100" b="0" dirty="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r>
            <a:rPr lang="en-US" sz="2400" b="1" dirty="0" smtClean="0">
              <a:latin typeface="Rockwell" pitchFamily="18" charset="0"/>
            </a:rPr>
            <a:t>My Original</a:t>
          </a:r>
        </a:p>
        <a:p>
          <a:pPr algn="l"/>
          <a:r>
            <a:rPr lang="en-US" sz="2400" b="1" dirty="0" smtClean="0">
              <a:latin typeface="Rockwell" pitchFamily="18" charset="0"/>
            </a:rPr>
            <a:t>Context Sentence:</a:t>
          </a: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15A3DA02-73DB-4003-AB7A-AF5E4A89BDCB}">
      <dgm:prSet phldrT="[Text]" custT="1"/>
      <dgm:spPr/>
      <dgm:t>
        <a:bodyPr anchor="t"/>
        <a:lstStyle/>
        <a:p>
          <a:pPr algn="l"/>
          <a:endParaRPr lang="en-US" sz="3000" b="1" dirty="0" smtClean="0">
            <a:latin typeface="Rockwell" pitchFamily="18" charset="0"/>
          </a:endParaRPr>
        </a:p>
      </dgm:t>
    </dgm:pt>
    <dgm:pt modelId="{ACCFE184-6816-4D28-B505-17FB51A47CA1}" type="parTrans" cxnId="{C3D13B24-7E48-4EFB-84B7-1D37A0B8A3DE}">
      <dgm:prSet/>
      <dgm:spPr/>
      <dgm:t>
        <a:bodyPr/>
        <a:lstStyle/>
        <a:p>
          <a:endParaRPr lang="en-US"/>
        </a:p>
      </dgm:t>
    </dgm:pt>
    <dgm:pt modelId="{0E38101E-0449-44DF-937D-CEAB4EFB6AFE}" type="sibTrans" cxnId="{C3D13B24-7E48-4EFB-84B7-1D37A0B8A3DE}">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86667"/>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86667"/>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11111" custLinFactNeighborX="-319"/>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1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X="144445" custScaleY="53333" custLinFactNeighborX="5556" custLinFactNeighborY="-22222">
        <dgm:presLayoutVars>
          <dgm:chMax val="0"/>
          <dgm:chPref val="0"/>
        </dgm:presLayoutVars>
      </dgm:prSet>
      <dgm:spPr/>
      <dgm:t>
        <a:bodyPr/>
        <a:lstStyle/>
        <a:p>
          <a:endParaRPr lang="en-US"/>
        </a:p>
      </dgm:t>
    </dgm:pt>
  </dgm:ptLst>
  <dgm:cxnLst>
    <dgm:cxn modelId="{3ADA8B5D-ADBE-49C2-8947-E305FFB72CFF}" type="presOf" srcId="{C993BB0B-31C9-4A34-BE28-2E4D29E148F4}" destId="{B1C1CC9F-B488-4337-90DB-D65892E7FE72}" srcOrd="0" destOrd="0" presId="urn:microsoft.com/office/officeart/2005/8/layout/matrix1"/>
    <dgm:cxn modelId="{9F0A5AD7-C728-475E-99E9-139C0DD223ED}" type="presOf" srcId="{20C38953-D72F-4BD7-B2B0-C429CE7E808F}" destId="{7F4F4BC2-E62E-45AB-8AE7-BA3336704679}" srcOrd="0" destOrd="0" presId="urn:microsoft.com/office/officeart/2005/8/layout/matrix1"/>
    <dgm:cxn modelId="{F424A321-55D8-4F30-9E85-FABE6E9F9430}" srcId="{075736C1-4C69-40D0-899F-627A001CAAE7}" destId="{20C38953-D72F-4BD7-B2B0-C429CE7E808F}" srcOrd="1" destOrd="0" parTransId="{C911B59F-1CE7-4687-8555-D2672ED2783C}" sibTransId="{488569D7-8740-4EDA-9842-1ADE3A2D2DC4}"/>
    <dgm:cxn modelId="{96F73C09-D96C-4279-A517-B32EF53FFD79}" srcId="{C993BB0B-31C9-4A34-BE28-2E4D29E148F4}" destId="{075736C1-4C69-40D0-899F-627A001CAAE7}" srcOrd="0" destOrd="0" parTransId="{F21976A1-F370-4274-88DC-9F3EB7255FE7}" sibTransId="{062E2C2E-A5D7-4519-88D1-69E1AD59B497}"/>
    <dgm:cxn modelId="{C8914B0C-033A-4CDB-A599-FA57075D98C7}" type="presOf" srcId="{CCC8F8F8-1C45-49B0-A0AB-980AA20EAE7D}" destId="{C50900F4-BCB7-42AE-9C55-4AECC80527D7}" srcOrd="0" destOrd="0" presId="urn:microsoft.com/office/officeart/2005/8/layout/matrix1"/>
    <dgm:cxn modelId="{31D35E94-15FC-4E1A-A1D7-E8B248270967}" type="presOf" srcId="{075736C1-4C69-40D0-899F-627A001CAAE7}" destId="{D89156CC-5F63-44CC-A239-7FF52D56DF12}" srcOrd="0" destOrd="0" presId="urn:microsoft.com/office/officeart/2005/8/layout/matrix1"/>
    <dgm:cxn modelId="{E0ABDD53-ACE3-4DB3-9AC0-C458BB7671AB}" srcId="{075736C1-4C69-40D0-899F-627A001CAAE7}" destId="{CCC8F8F8-1C45-49B0-A0AB-980AA20EAE7D}" srcOrd="0" destOrd="0" parTransId="{43137B24-8FFF-48A3-940A-EB21A41C4924}" sibTransId="{72DCAA5D-CBBD-444A-B337-66F63861CA72}"/>
    <dgm:cxn modelId="{C966ACE2-5CCF-4F66-8334-758A5AA10D5F}" type="presOf" srcId="{20C38953-D72F-4BD7-B2B0-C429CE7E808F}" destId="{2BCB6616-9F1E-45C7-95EB-C047BC4BED78}" srcOrd="1" destOrd="0" presId="urn:microsoft.com/office/officeart/2005/8/layout/matrix1"/>
    <dgm:cxn modelId="{BC7FE1D6-E45A-4491-A1FD-40BE67E14156}" type="presOf" srcId="{EDF29EBB-6303-45F8-A7A5-C12CDBC2132D}" destId="{86C513D9-BA69-409F-9452-ADE03466CCE7}" srcOrd="0" destOrd="0" presId="urn:microsoft.com/office/officeart/2005/8/layout/matrix1"/>
    <dgm:cxn modelId="{C3D13B24-7E48-4EFB-84B7-1D37A0B8A3DE}" srcId="{075736C1-4C69-40D0-899F-627A001CAAE7}" destId="{15A3DA02-73DB-4003-AB7A-AF5E4A89BDCB}" srcOrd="3" destOrd="0" parTransId="{ACCFE184-6816-4D28-B505-17FB51A47CA1}" sibTransId="{0E38101E-0449-44DF-937D-CEAB4EFB6AFE}"/>
    <dgm:cxn modelId="{E380D11A-CAD1-4041-BEA7-CF3F372A8498}" type="presOf" srcId="{EDF29EBB-6303-45F8-A7A5-C12CDBC2132D}" destId="{67D08C42-8DF9-4298-B28A-CEAA5BA87BC4}" srcOrd="1" destOrd="0" presId="urn:microsoft.com/office/officeart/2005/8/layout/matrix1"/>
    <dgm:cxn modelId="{B14E450B-8A6C-4502-8CA4-9267825728B7}" type="presOf" srcId="{CCC8F8F8-1C45-49B0-A0AB-980AA20EAE7D}" destId="{DEA02FF3-1B3B-4EEA-8A89-6557490E054B}" srcOrd="1" destOrd="0" presId="urn:microsoft.com/office/officeart/2005/8/layout/matrix1"/>
    <dgm:cxn modelId="{85C18220-EC85-4F53-A440-21BC050BD956}" type="presOf" srcId="{15A3DA02-73DB-4003-AB7A-AF5E4A89BDCB}" destId="{89DF7AAB-06B2-4757-B555-3B65236B16AC}" srcOrd="1" destOrd="0" presId="urn:microsoft.com/office/officeart/2005/8/layout/matrix1"/>
    <dgm:cxn modelId="{352301B5-A5EE-4362-890A-12509B4960F5}" srcId="{075736C1-4C69-40D0-899F-627A001CAAE7}" destId="{EDF29EBB-6303-45F8-A7A5-C12CDBC2132D}" srcOrd="2" destOrd="0" parTransId="{E0BE52B6-E561-4D42-9F61-B5D10C28A53A}" sibTransId="{9DEC4E98-1357-41D0-AB74-7E9794B9A3E1}"/>
    <dgm:cxn modelId="{EA2DB32F-E0BA-4FB8-93D1-0F78BD0ECDD0}" type="presOf" srcId="{15A3DA02-73DB-4003-AB7A-AF5E4A89BDCB}" destId="{60E0246D-1361-4C33-A4D3-8284735C009C}" srcOrd="0" destOrd="0" presId="urn:microsoft.com/office/officeart/2005/8/layout/matrix1"/>
    <dgm:cxn modelId="{71D9B9E6-4D18-4496-959C-2CEB42FF9B00}" type="presParOf" srcId="{B1C1CC9F-B488-4337-90DB-D65892E7FE72}" destId="{14079174-12DF-47DE-B7AE-70BDE99ADF10}" srcOrd="0" destOrd="0" presId="urn:microsoft.com/office/officeart/2005/8/layout/matrix1"/>
    <dgm:cxn modelId="{8B5D9B04-FB95-42BF-8542-F506A88FC0E3}" type="presParOf" srcId="{14079174-12DF-47DE-B7AE-70BDE99ADF10}" destId="{C50900F4-BCB7-42AE-9C55-4AECC80527D7}" srcOrd="0" destOrd="0" presId="urn:microsoft.com/office/officeart/2005/8/layout/matrix1"/>
    <dgm:cxn modelId="{1CFF12D3-0844-4AE7-9C99-5DEF6C0EDFCC}" type="presParOf" srcId="{14079174-12DF-47DE-B7AE-70BDE99ADF10}" destId="{DEA02FF3-1B3B-4EEA-8A89-6557490E054B}" srcOrd="1" destOrd="0" presId="urn:microsoft.com/office/officeart/2005/8/layout/matrix1"/>
    <dgm:cxn modelId="{7CD2412E-2A0B-48F1-890B-8A4658CF96F1}" type="presParOf" srcId="{14079174-12DF-47DE-B7AE-70BDE99ADF10}" destId="{7F4F4BC2-E62E-45AB-8AE7-BA3336704679}" srcOrd="2" destOrd="0" presId="urn:microsoft.com/office/officeart/2005/8/layout/matrix1"/>
    <dgm:cxn modelId="{4655FFD7-AE30-4140-A8E9-2BB4D8945ED6}" type="presParOf" srcId="{14079174-12DF-47DE-B7AE-70BDE99ADF10}" destId="{2BCB6616-9F1E-45C7-95EB-C047BC4BED78}" srcOrd="3" destOrd="0" presId="urn:microsoft.com/office/officeart/2005/8/layout/matrix1"/>
    <dgm:cxn modelId="{6E033D2B-2F16-4023-BAB8-B4DD1F15BE60}" type="presParOf" srcId="{14079174-12DF-47DE-B7AE-70BDE99ADF10}" destId="{86C513D9-BA69-409F-9452-ADE03466CCE7}" srcOrd="4" destOrd="0" presId="urn:microsoft.com/office/officeart/2005/8/layout/matrix1"/>
    <dgm:cxn modelId="{70FBA1F0-2764-4630-8D61-49FF66DB0DDA}" type="presParOf" srcId="{14079174-12DF-47DE-B7AE-70BDE99ADF10}" destId="{67D08C42-8DF9-4298-B28A-CEAA5BA87BC4}" srcOrd="5" destOrd="0" presId="urn:microsoft.com/office/officeart/2005/8/layout/matrix1"/>
    <dgm:cxn modelId="{B29929A5-550B-48B1-AB13-52B3C00AB954}" type="presParOf" srcId="{14079174-12DF-47DE-B7AE-70BDE99ADF10}" destId="{60E0246D-1361-4C33-A4D3-8284735C009C}" srcOrd="6" destOrd="0" presId="urn:microsoft.com/office/officeart/2005/8/layout/matrix1"/>
    <dgm:cxn modelId="{EA3A1536-CF2D-4869-AD8F-F765C2391571}" type="presParOf" srcId="{14079174-12DF-47DE-B7AE-70BDE99ADF10}" destId="{89DF7AAB-06B2-4757-B555-3B65236B16AC}" srcOrd="7" destOrd="0" presId="urn:microsoft.com/office/officeart/2005/8/layout/matrix1"/>
    <dgm:cxn modelId="{DADAB547-9B8D-4D8A-B2A3-B59E6008964D}"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2_1" csCatId="accent2"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Affable</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 </a:t>
          </a:r>
          <a:r>
            <a:rPr lang="en-US" sz="2400" b="0" dirty="0" smtClean="0">
              <a:latin typeface="Rockwell" pitchFamily="18" charset="0"/>
            </a:rPr>
            <a:t>14</a:t>
          </a:r>
        </a:p>
        <a:p>
          <a:pPr algn="l"/>
          <a:r>
            <a:rPr lang="en-US" sz="2400" b="1" dirty="0" smtClean="0">
              <a:latin typeface="Rockwell" pitchFamily="18" charset="0"/>
            </a:rPr>
            <a:t>Part of Speech: </a:t>
          </a:r>
          <a:r>
            <a:rPr lang="en-US" sz="2400" dirty="0" err="1" smtClean="0">
              <a:latin typeface="Rockwell" pitchFamily="18" charset="0"/>
            </a:rPr>
            <a:t>adj</a:t>
          </a:r>
          <a:endParaRPr lang="en-US" sz="2400" dirty="0" smtClean="0">
            <a:latin typeface="Rockwell" pitchFamily="18" charset="0"/>
          </a:endParaRPr>
        </a:p>
        <a:p>
          <a:pPr algn="l"/>
          <a:r>
            <a:rPr lang="en-US" sz="2400" b="1" dirty="0" smtClean="0">
              <a:latin typeface="Rockwell" pitchFamily="18" charset="0"/>
            </a:rPr>
            <a:t>Definition: </a:t>
          </a:r>
          <a:r>
            <a:rPr lang="en-US" sz="2400" b="0" dirty="0" smtClean="0">
              <a:latin typeface="Rockwell" pitchFamily="18" charset="0"/>
            </a:rPr>
            <a:t>giving off warmth and friendliness</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lnSpc>
              <a:spcPct val="90000"/>
            </a:lnSpc>
          </a:pPr>
          <a:r>
            <a:rPr lang="en-US" sz="2400" b="1" dirty="0" smtClean="0">
              <a:latin typeface="Rockwell" pitchFamily="18" charset="0"/>
            </a:rPr>
            <a:t>Facts/Characteristics:</a:t>
          </a:r>
        </a:p>
        <a:p>
          <a:pPr algn="l">
            <a:lnSpc>
              <a:spcPct val="90000"/>
            </a:lnSpc>
          </a:pPr>
          <a:r>
            <a:rPr lang="en-US" sz="2400" dirty="0" smtClean="0">
              <a:latin typeface="Rockwell" pitchFamily="18" charset="0"/>
            </a:rPr>
            <a:t>Positive connotation.</a:t>
          </a:r>
        </a:p>
        <a:p>
          <a:pPr algn="l">
            <a:lnSpc>
              <a:spcPct val="90000"/>
            </a:lnSpc>
          </a:pPr>
          <a:r>
            <a:rPr lang="en-US" sz="2400" b="1" dirty="0" smtClean="0">
              <a:latin typeface="Rockwell" pitchFamily="18" charset="0"/>
            </a:rPr>
            <a:t>SYN: </a:t>
          </a:r>
          <a:r>
            <a:rPr lang="en-US" sz="2400" dirty="0" smtClean="0">
              <a:latin typeface="Rockwell" pitchFamily="18" charset="0"/>
            </a:rPr>
            <a:t>friendly, amiable</a:t>
          </a:r>
        </a:p>
        <a:p>
          <a:pPr algn="l">
            <a:lnSpc>
              <a:spcPct val="90000"/>
            </a:lnSpc>
          </a:pPr>
          <a:r>
            <a:rPr lang="en-US" sz="2400" b="1" dirty="0" smtClean="0">
              <a:latin typeface="Rockwell" pitchFamily="18" charset="0"/>
            </a:rPr>
            <a:t>ANT: </a:t>
          </a:r>
          <a:r>
            <a:rPr lang="en-US" sz="2400" dirty="0" smtClean="0">
              <a:latin typeface="Rockwell" pitchFamily="18" charset="0"/>
            </a:rPr>
            <a:t>grouchy, surly</a:t>
          </a:r>
          <a:endParaRPr lang="en-US" sz="2400" b="0" dirty="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endParaRPr lang="en-US" sz="3000" b="1" dirty="0" smtClean="0">
            <a:latin typeface="Rockwell" pitchFamily="18" charset="0"/>
          </a:endParaRPr>
        </a:p>
        <a:p>
          <a:pPr algn="l"/>
          <a:r>
            <a:rPr lang="en-US" sz="2400" b="1" dirty="0" smtClean="0">
              <a:latin typeface="Rockwell" pitchFamily="18" charset="0"/>
            </a:rPr>
            <a:t>My Original </a:t>
          </a:r>
        </a:p>
        <a:p>
          <a:pPr algn="l"/>
          <a:r>
            <a:rPr lang="en-US" sz="2400" b="1" dirty="0" smtClean="0">
              <a:latin typeface="Rockwell" pitchFamily="18" charset="0"/>
            </a:rPr>
            <a:t>Context Sentence:</a:t>
          </a: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a:latin typeface="Rockwell" pitchFamily="18" charset="0"/>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86667"/>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86667"/>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11111" custLinFactNeighborX="-319"/>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X="83334" custScaleY="67777" custLinFactNeighborX="-1667" custLinFactNeighborY="3333"/>
      <dgm:spPr>
        <a:blipFill rotWithShape="0">
          <a:blip xmlns:r="http://schemas.openxmlformats.org/officeDocument/2006/relationships" r:embed="rId1"/>
          <a:stretch>
            <a:fillRect/>
          </a:stretch>
        </a:blipFill>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Y="53333" custLinFactNeighborX="-295" custLinFactNeighborY="-8889">
        <dgm:presLayoutVars>
          <dgm:chMax val="0"/>
          <dgm:chPref val="0"/>
        </dgm:presLayoutVars>
      </dgm:prSet>
      <dgm:spPr/>
      <dgm:t>
        <a:bodyPr/>
        <a:lstStyle/>
        <a:p>
          <a:endParaRPr lang="en-US"/>
        </a:p>
      </dgm:t>
    </dgm:pt>
  </dgm:ptLst>
  <dgm:cxnLst>
    <dgm:cxn modelId="{D1D489F1-9F4F-43C5-8E6B-F0E20814BB6D}" type="presOf" srcId="{20C38953-D72F-4BD7-B2B0-C429CE7E808F}" destId="{7F4F4BC2-E62E-45AB-8AE7-BA3336704679}" srcOrd="0" destOrd="0" presId="urn:microsoft.com/office/officeart/2005/8/layout/matrix1"/>
    <dgm:cxn modelId="{F424A321-55D8-4F30-9E85-FABE6E9F9430}" srcId="{075736C1-4C69-40D0-899F-627A001CAAE7}" destId="{20C38953-D72F-4BD7-B2B0-C429CE7E808F}" srcOrd="1" destOrd="0" parTransId="{C911B59F-1CE7-4687-8555-D2672ED2783C}" sibTransId="{488569D7-8740-4EDA-9842-1ADE3A2D2DC4}"/>
    <dgm:cxn modelId="{CACE6664-F9C6-4586-9612-14E452F24B84}" type="presOf" srcId="{CCC8F8F8-1C45-49B0-A0AB-980AA20EAE7D}" destId="{C50900F4-BCB7-42AE-9C55-4AECC80527D7}" srcOrd="0" destOrd="0" presId="urn:microsoft.com/office/officeart/2005/8/layout/matrix1"/>
    <dgm:cxn modelId="{EAAA2444-F1B5-4782-A044-43351F2120BC}" type="presOf" srcId="{CCC8F8F8-1C45-49B0-A0AB-980AA20EAE7D}" destId="{DEA02FF3-1B3B-4EEA-8A89-6557490E054B}" srcOrd="1" destOrd="0" presId="urn:microsoft.com/office/officeart/2005/8/layout/matrix1"/>
    <dgm:cxn modelId="{684CB11F-E68F-4F3E-A354-89EF7A1E4E30}" type="presOf" srcId="{C993BB0B-31C9-4A34-BE28-2E4D29E148F4}" destId="{B1C1CC9F-B488-4337-90DB-D65892E7FE72}" srcOrd="0" destOrd="0" presId="urn:microsoft.com/office/officeart/2005/8/layout/matrix1"/>
    <dgm:cxn modelId="{EF70DFF9-9768-4B22-94AD-3139637E5400}" type="presOf" srcId="{20C38953-D72F-4BD7-B2B0-C429CE7E808F}" destId="{2BCB6616-9F1E-45C7-95EB-C047BC4BED78}" srcOrd="1" destOrd="0" presId="urn:microsoft.com/office/officeart/2005/8/layout/matrix1"/>
    <dgm:cxn modelId="{A7DB9327-B0CF-4B0C-9629-1047A14858E3}" type="presOf" srcId="{EDF29EBB-6303-45F8-A7A5-C12CDBC2132D}" destId="{86C513D9-BA69-409F-9452-ADE03466CCE7}" srcOrd="0" destOrd="0" presId="urn:microsoft.com/office/officeart/2005/8/layout/matrix1"/>
    <dgm:cxn modelId="{EEFC354B-F703-47A1-884F-35BDB5FB38D8}" type="presOf" srcId="{075736C1-4C69-40D0-899F-627A001CAAE7}" destId="{D89156CC-5F63-44CC-A239-7FF52D56DF12}" srcOrd="0" destOrd="0" presId="urn:microsoft.com/office/officeart/2005/8/layout/matrix1"/>
    <dgm:cxn modelId="{96F73C09-D96C-4279-A517-B32EF53FFD79}" srcId="{C993BB0B-31C9-4A34-BE28-2E4D29E148F4}" destId="{075736C1-4C69-40D0-899F-627A001CAAE7}" srcOrd="0" destOrd="0" parTransId="{F21976A1-F370-4274-88DC-9F3EB7255FE7}" sibTransId="{062E2C2E-A5D7-4519-88D1-69E1AD59B497}"/>
    <dgm:cxn modelId="{352301B5-A5EE-4362-890A-12509B4960F5}" srcId="{075736C1-4C69-40D0-899F-627A001CAAE7}" destId="{EDF29EBB-6303-45F8-A7A5-C12CDBC2132D}" srcOrd="2" destOrd="0" parTransId="{E0BE52B6-E561-4D42-9F61-B5D10C28A53A}" sibTransId="{9DEC4E98-1357-41D0-AB74-7E9794B9A3E1}"/>
    <dgm:cxn modelId="{9C14BDCD-DEEC-4CBB-AD54-1591C26A38C0}" type="presOf" srcId="{EDF29EBB-6303-45F8-A7A5-C12CDBC2132D}" destId="{67D08C42-8DF9-4298-B28A-CEAA5BA87BC4}" srcOrd="1" destOrd="0" presId="urn:microsoft.com/office/officeart/2005/8/layout/matrix1"/>
    <dgm:cxn modelId="{E0ABDD53-ACE3-4DB3-9AC0-C458BB7671AB}" srcId="{075736C1-4C69-40D0-899F-627A001CAAE7}" destId="{CCC8F8F8-1C45-49B0-A0AB-980AA20EAE7D}" srcOrd="0" destOrd="0" parTransId="{43137B24-8FFF-48A3-940A-EB21A41C4924}" sibTransId="{72DCAA5D-CBBD-444A-B337-66F63861CA72}"/>
    <dgm:cxn modelId="{E0055398-475D-4573-B5DC-D9F98E81B8B3}" type="presParOf" srcId="{B1C1CC9F-B488-4337-90DB-D65892E7FE72}" destId="{14079174-12DF-47DE-B7AE-70BDE99ADF10}" srcOrd="0" destOrd="0" presId="urn:microsoft.com/office/officeart/2005/8/layout/matrix1"/>
    <dgm:cxn modelId="{147214DA-593A-4E87-AA6E-DDC0AFFAEC66}" type="presParOf" srcId="{14079174-12DF-47DE-B7AE-70BDE99ADF10}" destId="{C50900F4-BCB7-42AE-9C55-4AECC80527D7}" srcOrd="0" destOrd="0" presId="urn:microsoft.com/office/officeart/2005/8/layout/matrix1"/>
    <dgm:cxn modelId="{0D642A6A-93FF-4F12-BD79-D2604AE263F7}" type="presParOf" srcId="{14079174-12DF-47DE-B7AE-70BDE99ADF10}" destId="{DEA02FF3-1B3B-4EEA-8A89-6557490E054B}" srcOrd="1" destOrd="0" presId="urn:microsoft.com/office/officeart/2005/8/layout/matrix1"/>
    <dgm:cxn modelId="{4BEE1B9D-4265-4166-9E82-18D8D710EB52}" type="presParOf" srcId="{14079174-12DF-47DE-B7AE-70BDE99ADF10}" destId="{7F4F4BC2-E62E-45AB-8AE7-BA3336704679}" srcOrd="2" destOrd="0" presId="urn:microsoft.com/office/officeart/2005/8/layout/matrix1"/>
    <dgm:cxn modelId="{A002A206-C19D-4B5B-9715-A2DB0A117741}" type="presParOf" srcId="{14079174-12DF-47DE-B7AE-70BDE99ADF10}" destId="{2BCB6616-9F1E-45C7-95EB-C047BC4BED78}" srcOrd="3" destOrd="0" presId="urn:microsoft.com/office/officeart/2005/8/layout/matrix1"/>
    <dgm:cxn modelId="{E24FD9C7-57C9-415A-9A9C-B6AEF34B41A1}" type="presParOf" srcId="{14079174-12DF-47DE-B7AE-70BDE99ADF10}" destId="{86C513D9-BA69-409F-9452-ADE03466CCE7}" srcOrd="4" destOrd="0" presId="urn:microsoft.com/office/officeart/2005/8/layout/matrix1"/>
    <dgm:cxn modelId="{757AC771-A2EE-4148-8E7A-BAD9F0FAA047}" type="presParOf" srcId="{14079174-12DF-47DE-B7AE-70BDE99ADF10}" destId="{67D08C42-8DF9-4298-B28A-CEAA5BA87BC4}" srcOrd="5" destOrd="0" presId="urn:microsoft.com/office/officeart/2005/8/layout/matrix1"/>
    <dgm:cxn modelId="{A7BCF0F8-64F0-4D4D-ADC6-9D6E5CC1ED07}" type="presParOf" srcId="{14079174-12DF-47DE-B7AE-70BDE99ADF10}" destId="{60E0246D-1361-4C33-A4D3-8284735C009C}" srcOrd="6" destOrd="0" presId="urn:microsoft.com/office/officeart/2005/8/layout/matrix1"/>
    <dgm:cxn modelId="{362D8AF7-C5FC-4B72-BED3-D4D9438DC165}" type="presParOf" srcId="{14079174-12DF-47DE-B7AE-70BDE99ADF10}" destId="{89DF7AAB-06B2-4757-B555-3B65236B16AC}" srcOrd="7" destOrd="0" presId="urn:microsoft.com/office/officeart/2005/8/layout/matrix1"/>
    <dgm:cxn modelId="{7D95CE16-48F0-46FF-BDF4-C82E68AAAEE9}"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6_1" csCatId="accent6"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reprehensible</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 </a:t>
          </a:r>
          <a:r>
            <a:rPr lang="en-US" sz="2400" b="0" dirty="0" smtClean="0">
              <a:latin typeface="Rockwell" pitchFamily="18" charset="0"/>
            </a:rPr>
            <a:t>15</a:t>
          </a:r>
        </a:p>
        <a:p>
          <a:pPr algn="l"/>
          <a:r>
            <a:rPr lang="en-US" sz="2400" b="1" dirty="0" smtClean="0">
              <a:latin typeface="Rockwell" pitchFamily="18" charset="0"/>
            </a:rPr>
            <a:t>Part of Speech: </a:t>
          </a:r>
          <a:r>
            <a:rPr lang="en-US" sz="2400" dirty="0" err="1" smtClean="0">
              <a:latin typeface="Rockwell" pitchFamily="18" charset="0"/>
            </a:rPr>
            <a:t>adj</a:t>
          </a:r>
          <a:endParaRPr lang="en-US" sz="2400" dirty="0" smtClean="0">
            <a:latin typeface="Rockwell" pitchFamily="18" charset="0"/>
          </a:endParaRPr>
        </a:p>
        <a:p>
          <a:pPr algn="l"/>
          <a:r>
            <a:rPr lang="en-US" sz="2400" b="1" dirty="0" smtClean="0">
              <a:latin typeface="Rockwell" pitchFamily="18" charset="0"/>
            </a:rPr>
            <a:t>Definition: </a:t>
          </a:r>
          <a:r>
            <a:rPr lang="en-US" sz="2400" dirty="0" smtClean="0">
              <a:latin typeface="Rockwell" pitchFamily="18" charset="0"/>
            </a:rPr>
            <a:t>deserving criticism, bad</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r>
            <a:rPr lang="en-US" sz="2400" b="1" dirty="0" smtClean="0">
              <a:latin typeface="Rockwell" pitchFamily="18" charset="0"/>
            </a:rPr>
            <a:t>Facts/Characteristics:</a:t>
          </a:r>
        </a:p>
        <a:p>
          <a:pPr algn="l"/>
          <a:r>
            <a:rPr lang="en-US" sz="2400" dirty="0" smtClean="0">
              <a:latin typeface="Rockwell" pitchFamily="18" charset="0"/>
            </a:rPr>
            <a:t>Negative connotation. </a:t>
          </a:r>
        </a:p>
        <a:p>
          <a:pPr algn="l"/>
          <a:r>
            <a:rPr lang="en-US" sz="2400" dirty="0" smtClean="0">
              <a:latin typeface="Rockwell" pitchFamily="18" charset="0"/>
            </a:rPr>
            <a:t>Describes actions.</a:t>
          </a:r>
        </a:p>
        <a:p>
          <a:pPr algn="l"/>
          <a:r>
            <a:rPr lang="en-US" sz="2400" b="1" dirty="0" smtClean="0">
              <a:latin typeface="Rockwell" pitchFamily="18" charset="0"/>
            </a:rPr>
            <a:t>SYN: </a:t>
          </a:r>
          <a:r>
            <a:rPr lang="en-US" sz="2400" b="0" dirty="0" smtClean="0">
              <a:latin typeface="Rockwell" pitchFamily="18" charset="0"/>
            </a:rPr>
            <a:t>blameworthy</a:t>
          </a:r>
        </a:p>
        <a:p>
          <a:pPr algn="l"/>
          <a:r>
            <a:rPr lang="en-US" sz="2400" b="1" dirty="0" smtClean="0">
              <a:latin typeface="Rockwell" pitchFamily="18" charset="0"/>
            </a:rPr>
            <a:t>ANT: </a:t>
          </a:r>
          <a:r>
            <a:rPr lang="en-US" sz="2400" b="0" dirty="0" smtClean="0">
              <a:latin typeface="Rockwell" pitchFamily="18" charset="0"/>
            </a:rPr>
            <a:t>praiseworthy</a:t>
          </a:r>
          <a:endParaRPr lang="en-US" sz="2400" b="0" dirty="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r>
            <a:rPr lang="en-US" sz="2400" b="1" dirty="0" smtClean="0">
              <a:latin typeface="Rockwell" pitchFamily="18" charset="0"/>
            </a:rPr>
            <a:t>My Original </a:t>
          </a:r>
        </a:p>
        <a:p>
          <a:pPr algn="l"/>
          <a:r>
            <a:rPr lang="en-US" sz="2400" b="1" dirty="0" smtClean="0">
              <a:latin typeface="Rockwell" pitchFamily="18" charset="0"/>
            </a:rPr>
            <a:t>Context Sentence:</a:t>
          </a: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dirty="0" smtClean="0">
            <a:latin typeface="+mn-lt"/>
          </a:endParaRPr>
        </a:p>
        <a:p>
          <a:pPr algn="l"/>
          <a:endParaRPr lang="en-US" sz="2400" dirty="0" smtClean="0">
            <a:latin typeface="+mn-lt"/>
          </a:endParaRPr>
        </a:p>
        <a:p>
          <a:pPr algn="l"/>
          <a:endParaRPr lang="en-US" sz="2400" b="0" dirty="0">
            <a:latin typeface="+mn-lt"/>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15A3DA02-73DB-4003-AB7A-AF5E4A89BDCB}">
      <dgm:prSet phldrT="[Text]" custT="1"/>
      <dgm:spPr/>
      <dgm:t>
        <a:bodyPr anchor="t"/>
        <a:lstStyle/>
        <a:p>
          <a:pPr algn="l"/>
          <a:endParaRPr lang="en-US" sz="3000" b="1" dirty="0" smtClean="0">
            <a:latin typeface="Rockwell" pitchFamily="18" charset="0"/>
          </a:endParaRPr>
        </a:p>
      </dgm:t>
    </dgm:pt>
    <dgm:pt modelId="{ACCFE184-6816-4D28-B505-17FB51A47CA1}" type="parTrans" cxnId="{C3D13B24-7E48-4EFB-84B7-1D37A0B8A3DE}">
      <dgm:prSet/>
      <dgm:spPr/>
      <dgm:t>
        <a:bodyPr/>
        <a:lstStyle/>
        <a:p>
          <a:endParaRPr lang="en-US"/>
        </a:p>
      </dgm:t>
    </dgm:pt>
    <dgm:pt modelId="{0E38101E-0449-44DF-937D-CEAB4EFB6AFE}" type="sibTrans" cxnId="{C3D13B24-7E48-4EFB-84B7-1D37A0B8A3DE}">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86667"/>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86667"/>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11111" custLinFactNeighborX="-319"/>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1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X="133333" custScaleY="53333" custLinFactNeighborX="0" custLinFactNeighborY="-26667">
        <dgm:presLayoutVars>
          <dgm:chMax val="0"/>
          <dgm:chPref val="0"/>
        </dgm:presLayoutVars>
      </dgm:prSet>
      <dgm:spPr/>
      <dgm:t>
        <a:bodyPr/>
        <a:lstStyle/>
        <a:p>
          <a:endParaRPr lang="en-US"/>
        </a:p>
      </dgm:t>
    </dgm:pt>
  </dgm:ptLst>
  <dgm:cxnLst>
    <dgm:cxn modelId="{014736C2-F071-4B8C-8056-C57DC53DB7B2}" type="presOf" srcId="{15A3DA02-73DB-4003-AB7A-AF5E4A89BDCB}" destId="{60E0246D-1361-4C33-A4D3-8284735C009C}" srcOrd="0" destOrd="0" presId="urn:microsoft.com/office/officeart/2005/8/layout/matrix1"/>
    <dgm:cxn modelId="{96F73C09-D96C-4279-A517-B32EF53FFD79}" srcId="{C993BB0B-31C9-4A34-BE28-2E4D29E148F4}" destId="{075736C1-4C69-40D0-899F-627A001CAAE7}" srcOrd="0" destOrd="0" parTransId="{F21976A1-F370-4274-88DC-9F3EB7255FE7}" sibTransId="{062E2C2E-A5D7-4519-88D1-69E1AD59B497}"/>
    <dgm:cxn modelId="{E0ABDD53-ACE3-4DB3-9AC0-C458BB7671AB}" srcId="{075736C1-4C69-40D0-899F-627A001CAAE7}" destId="{CCC8F8F8-1C45-49B0-A0AB-980AA20EAE7D}" srcOrd="0" destOrd="0" parTransId="{43137B24-8FFF-48A3-940A-EB21A41C4924}" sibTransId="{72DCAA5D-CBBD-444A-B337-66F63861CA72}"/>
    <dgm:cxn modelId="{69C3634B-3A5B-46A7-9E25-95C11CE96D88}" type="presOf" srcId="{EDF29EBB-6303-45F8-A7A5-C12CDBC2132D}" destId="{67D08C42-8DF9-4298-B28A-CEAA5BA87BC4}" srcOrd="1" destOrd="0" presId="urn:microsoft.com/office/officeart/2005/8/layout/matrix1"/>
    <dgm:cxn modelId="{3A850704-1E3A-41FD-8495-96C8F68E0F6B}" type="presOf" srcId="{075736C1-4C69-40D0-899F-627A001CAAE7}" destId="{D89156CC-5F63-44CC-A239-7FF52D56DF12}" srcOrd="0" destOrd="0" presId="urn:microsoft.com/office/officeart/2005/8/layout/matrix1"/>
    <dgm:cxn modelId="{C4629FF0-3933-42DF-97B5-5B9F15579EE4}" type="presOf" srcId="{C993BB0B-31C9-4A34-BE28-2E4D29E148F4}" destId="{B1C1CC9F-B488-4337-90DB-D65892E7FE72}" srcOrd="0" destOrd="0" presId="urn:microsoft.com/office/officeart/2005/8/layout/matrix1"/>
    <dgm:cxn modelId="{3A4F9A8C-B34E-4B14-89BA-E48527FC913E}" type="presOf" srcId="{15A3DA02-73DB-4003-AB7A-AF5E4A89BDCB}" destId="{89DF7AAB-06B2-4757-B555-3B65236B16AC}" srcOrd="1" destOrd="0" presId="urn:microsoft.com/office/officeart/2005/8/layout/matrix1"/>
    <dgm:cxn modelId="{67246337-1EB4-4542-A5CD-69DF65192CD6}" type="presOf" srcId="{EDF29EBB-6303-45F8-A7A5-C12CDBC2132D}" destId="{86C513D9-BA69-409F-9452-ADE03466CCE7}" srcOrd="0" destOrd="0" presId="urn:microsoft.com/office/officeart/2005/8/layout/matrix1"/>
    <dgm:cxn modelId="{42D7309D-7ADD-4AF9-936F-F0DDD258AEA9}" type="presOf" srcId="{CCC8F8F8-1C45-49B0-A0AB-980AA20EAE7D}" destId="{DEA02FF3-1B3B-4EEA-8A89-6557490E054B}" srcOrd="1" destOrd="0" presId="urn:microsoft.com/office/officeart/2005/8/layout/matrix1"/>
    <dgm:cxn modelId="{352301B5-A5EE-4362-890A-12509B4960F5}" srcId="{075736C1-4C69-40D0-899F-627A001CAAE7}" destId="{EDF29EBB-6303-45F8-A7A5-C12CDBC2132D}" srcOrd="2" destOrd="0" parTransId="{E0BE52B6-E561-4D42-9F61-B5D10C28A53A}" sibTransId="{9DEC4E98-1357-41D0-AB74-7E9794B9A3E1}"/>
    <dgm:cxn modelId="{F424A321-55D8-4F30-9E85-FABE6E9F9430}" srcId="{075736C1-4C69-40D0-899F-627A001CAAE7}" destId="{20C38953-D72F-4BD7-B2B0-C429CE7E808F}" srcOrd="1" destOrd="0" parTransId="{C911B59F-1CE7-4687-8555-D2672ED2783C}" sibTransId="{488569D7-8740-4EDA-9842-1ADE3A2D2DC4}"/>
    <dgm:cxn modelId="{218A3AC3-00EA-4217-B7E4-8C6A0FD007A0}" type="presOf" srcId="{CCC8F8F8-1C45-49B0-A0AB-980AA20EAE7D}" destId="{C50900F4-BCB7-42AE-9C55-4AECC80527D7}" srcOrd="0" destOrd="0" presId="urn:microsoft.com/office/officeart/2005/8/layout/matrix1"/>
    <dgm:cxn modelId="{C3D13B24-7E48-4EFB-84B7-1D37A0B8A3DE}" srcId="{075736C1-4C69-40D0-899F-627A001CAAE7}" destId="{15A3DA02-73DB-4003-AB7A-AF5E4A89BDCB}" srcOrd="3" destOrd="0" parTransId="{ACCFE184-6816-4D28-B505-17FB51A47CA1}" sibTransId="{0E38101E-0449-44DF-937D-CEAB4EFB6AFE}"/>
    <dgm:cxn modelId="{6B947BB3-2F96-4192-A0E1-2CA0A4D10760}" type="presOf" srcId="{20C38953-D72F-4BD7-B2B0-C429CE7E808F}" destId="{2BCB6616-9F1E-45C7-95EB-C047BC4BED78}" srcOrd="1" destOrd="0" presId="urn:microsoft.com/office/officeart/2005/8/layout/matrix1"/>
    <dgm:cxn modelId="{CF4B85A8-45E0-423B-BD94-DA8938BA66F7}" type="presOf" srcId="{20C38953-D72F-4BD7-B2B0-C429CE7E808F}" destId="{7F4F4BC2-E62E-45AB-8AE7-BA3336704679}" srcOrd="0" destOrd="0" presId="urn:microsoft.com/office/officeart/2005/8/layout/matrix1"/>
    <dgm:cxn modelId="{6DEA9508-92C9-423D-B45F-80C0CC6DEA16}" type="presParOf" srcId="{B1C1CC9F-B488-4337-90DB-D65892E7FE72}" destId="{14079174-12DF-47DE-B7AE-70BDE99ADF10}" srcOrd="0" destOrd="0" presId="urn:microsoft.com/office/officeart/2005/8/layout/matrix1"/>
    <dgm:cxn modelId="{7EA81FA0-A627-4F48-B3DE-64D43408ED0F}" type="presParOf" srcId="{14079174-12DF-47DE-B7AE-70BDE99ADF10}" destId="{C50900F4-BCB7-42AE-9C55-4AECC80527D7}" srcOrd="0" destOrd="0" presId="urn:microsoft.com/office/officeart/2005/8/layout/matrix1"/>
    <dgm:cxn modelId="{9A95556B-B519-440A-9EB9-1D19DAFE5C27}" type="presParOf" srcId="{14079174-12DF-47DE-B7AE-70BDE99ADF10}" destId="{DEA02FF3-1B3B-4EEA-8A89-6557490E054B}" srcOrd="1" destOrd="0" presId="urn:microsoft.com/office/officeart/2005/8/layout/matrix1"/>
    <dgm:cxn modelId="{F06E6748-387C-4A83-B461-052ECDEC5980}" type="presParOf" srcId="{14079174-12DF-47DE-B7AE-70BDE99ADF10}" destId="{7F4F4BC2-E62E-45AB-8AE7-BA3336704679}" srcOrd="2" destOrd="0" presId="urn:microsoft.com/office/officeart/2005/8/layout/matrix1"/>
    <dgm:cxn modelId="{5FD0DE3F-CB25-4684-9999-8F6846776F01}" type="presParOf" srcId="{14079174-12DF-47DE-B7AE-70BDE99ADF10}" destId="{2BCB6616-9F1E-45C7-95EB-C047BC4BED78}" srcOrd="3" destOrd="0" presId="urn:microsoft.com/office/officeart/2005/8/layout/matrix1"/>
    <dgm:cxn modelId="{5C4A1F48-295D-4CD0-8A35-7EE1A313BC76}" type="presParOf" srcId="{14079174-12DF-47DE-B7AE-70BDE99ADF10}" destId="{86C513D9-BA69-409F-9452-ADE03466CCE7}" srcOrd="4" destOrd="0" presId="urn:microsoft.com/office/officeart/2005/8/layout/matrix1"/>
    <dgm:cxn modelId="{56FFC28D-23A0-4F4D-AB9A-DC1663C55241}" type="presParOf" srcId="{14079174-12DF-47DE-B7AE-70BDE99ADF10}" destId="{67D08C42-8DF9-4298-B28A-CEAA5BA87BC4}" srcOrd="5" destOrd="0" presId="urn:microsoft.com/office/officeart/2005/8/layout/matrix1"/>
    <dgm:cxn modelId="{32C2E907-E13B-4759-9E54-FE19E56DFA26}" type="presParOf" srcId="{14079174-12DF-47DE-B7AE-70BDE99ADF10}" destId="{60E0246D-1361-4C33-A4D3-8284735C009C}" srcOrd="6" destOrd="0" presId="urn:microsoft.com/office/officeart/2005/8/layout/matrix1"/>
    <dgm:cxn modelId="{9D3279B1-96D6-4CA0-A8F8-788815362C6E}" type="presParOf" srcId="{14079174-12DF-47DE-B7AE-70BDE99ADF10}" destId="{89DF7AAB-06B2-4757-B555-3B65236B16AC}" srcOrd="7" destOrd="0" presId="urn:microsoft.com/office/officeart/2005/8/layout/matrix1"/>
    <dgm:cxn modelId="{9B923B37-7B98-41A2-B125-7F9478A1CEDF}"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4_1" csCatId="accent4"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virulence</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 </a:t>
          </a:r>
          <a:r>
            <a:rPr lang="en-US" sz="2400" dirty="0" smtClean="0">
              <a:latin typeface="Rockwell" pitchFamily="18" charset="0"/>
            </a:rPr>
            <a:t>16</a:t>
          </a:r>
        </a:p>
        <a:p>
          <a:pPr algn="l"/>
          <a:r>
            <a:rPr lang="en-US" sz="2400" b="1" dirty="0" smtClean="0">
              <a:latin typeface="Rockwell" pitchFamily="18" charset="0"/>
            </a:rPr>
            <a:t>Part of Speech: </a:t>
          </a:r>
          <a:r>
            <a:rPr lang="en-US" sz="2400" b="0" dirty="0" smtClean="0">
              <a:latin typeface="Rockwell" pitchFamily="18" charset="0"/>
            </a:rPr>
            <a:t>noun</a:t>
          </a:r>
        </a:p>
        <a:p>
          <a:pPr algn="l"/>
          <a:r>
            <a:rPr lang="en-US" sz="2400" b="1" dirty="0" smtClean="0">
              <a:latin typeface="Rockwell" pitchFamily="18" charset="0"/>
            </a:rPr>
            <a:t>Definition: </a:t>
          </a:r>
          <a:r>
            <a:rPr lang="en-US" sz="2400" dirty="0" smtClean="0">
              <a:latin typeface="Rockwell" pitchFamily="18" charset="0"/>
            </a:rPr>
            <a:t>extreme harmfulness or hostility </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r>
            <a:rPr lang="en-US" sz="2400" b="1" dirty="0" smtClean="0">
              <a:latin typeface="Rockwell" pitchFamily="18" charset="0"/>
            </a:rPr>
            <a:t>Facts/Characteristics:</a:t>
          </a:r>
        </a:p>
        <a:p>
          <a:pPr algn="l"/>
          <a:r>
            <a:rPr lang="en-US" sz="2400" b="0" dirty="0" smtClean="0">
              <a:latin typeface="Rockwell" pitchFamily="18" charset="0"/>
            </a:rPr>
            <a:t>Strong negative connotation.</a:t>
          </a:r>
        </a:p>
        <a:p>
          <a:pPr algn="l"/>
          <a:r>
            <a:rPr lang="en-US" sz="2400" b="1" dirty="0" smtClean="0">
              <a:latin typeface="Rockwell" pitchFamily="18" charset="0"/>
            </a:rPr>
            <a:t>Usage: </a:t>
          </a:r>
          <a:r>
            <a:rPr lang="en-US" sz="2400" b="0" dirty="0" smtClean="0">
              <a:latin typeface="Rockwell" pitchFamily="18" charset="0"/>
            </a:rPr>
            <a:t>Describes diseases and human interactions.</a:t>
          </a:r>
          <a:endParaRPr lang="en-US" sz="2400" b="0" dirty="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r>
            <a:rPr lang="en-US" sz="2400" b="1" dirty="0" smtClean="0">
              <a:latin typeface="Rockwell" pitchFamily="18" charset="0"/>
            </a:rPr>
            <a:t>My Original </a:t>
          </a:r>
        </a:p>
        <a:p>
          <a:pPr algn="l"/>
          <a:r>
            <a:rPr lang="en-US" sz="2400" b="1" dirty="0" smtClean="0">
              <a:latin typeface="Rockwell" pitchFamily="18" charset="0"/>
            </a:rPr>
            <a:t>Context Sentence:</a:t>
          </a: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15A3DA02-73DB-4003-AB7A-AF5E4A89BDCB}">
      <dgm:prSet phldrT="[Text]" custT="1"/>
      <dgm:spPr/>
      <dgm:t>
        <a:bodyPr anchor="t"/>
        <a:lstStyle/>
        <a:p>
          <a:pPr algn="l"/>
          <a:endParaRPr lang="en-US" sz="3000" b="1" dirty="0" smtClean="0">
            <a:latin typeface="Rockwell" pitchFamily="18" charset="0"/>
          </a:endParaRPr>
        </a:p>
      </dgm:t>
    </dgm:pt>
    <dgm:pt modelId="{ACCFE184-6816-4D28-B505-17FB51A47CA1}" type="parTrans" cxnId="{C3D13B24-7E48-4EFB-84B7-1D37A0B8A3DE}">
      <dgm:prSet/>
      <dgm:spPr/>
      <dgm:t>
        <a:bodyPr/>
        <a:lstStyle/>
        <a:p>
          <a:endParaRPr lang="en-US"/>
        </a:p>
      </dgm:t>
    </dgm:pt>
    <dgm:pt modelId="{0E38101E-0449-44DF-937D-CEAB4EFB6AFE}" type="sibTrans" cxnId="{C3D13B24-7E48-4EFB-84B7-1D37A0B8A3DE}">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86667"/>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86667" custLinFactNeighborX="-1667" custLinFactNeighborY="-555"/>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11111" custLinFactNeighborX="-10000" custLinFactNeighborY="556"/>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1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X="144445" custScaleY="53333" custLinFactNeighborX="5556" custLinFactNeighborY="-22222">
        <dgm:presLayoutVars>
          <dgm:chMax val="0"/>
          <dgm:chPref val="0"/>
        </dgm:presLayoutVars>
      </dgm:prSet>
      <dgm:spPr/>
      <dgm:t>
        <a:bodyPr/>
        <a:lstStyle/>
        <a:p>
          <a:endParaRPr lang="en-US"/>
        </a:p>
      </dgm:t>
    </dgm:pt>
  </dgm:ptLst>
  <dgm:cxnLst>
    <dgm:cxn modelId="{4FFEBB4C-14FD-4DD3-83DD-CC18418D5B08}" type="presOf" srcId="{C993BB0B-31C9-4A34-BE28-2E4D29E148F4}" destId="{B1C1CC9F-B488-4337-90DB-D65892E7FE72}" srcOrd="0" destOrd="0" presId="urn:microsoft.com/office/officeart/2005/8/layout/matrix1"/>
    <dgm:cxn modelId="{EEA56116-B99D-4F9D-934C-BF44716AB747}" type="presOf" srcId="{20C38953-D72F-4BD7-B2B0-C429CE7E808F}" destId="{7F4F4BC2-E62E-45AB-8AE7-BA3336704679}" srcOrd="0" destOrd="0" presId="urn:microsoft.com/office/officeart/2005/8/layout/matrix1"/>
    <dgm:cxn modelId="{2FC35775-9AD8-4688-A1B4-09A37019A666}" type="presOf" srcId="{EDF29EBB-6303-45F8-A7A5-C12CDBC2132D}" destId="{67D08C42-8DF9-4298-B28A-CEAA5BA87BC4}" srcOrd="1" destOrd="0" presId="urn:microsoft.com/office/officeart/2005/8/layout/matrix1"/>
    <dgm:cxn modelId="{A3E76EAF-D04A-438E-A1D0-69B4491F2211}" type="presOf" srcId="{15A3DA02-73DB-4003-AB7A-AF5E4A89BDCB}" destId="{60E0246D-1361-4C33-A4D3-8284735C009C}" srcOrd="0" destOrd="0" presId="urn:microsoft.com/office/officeart/2005/8/layout/matrix1"/>
    <dgm:cxn modelId="{F424A321-55D8-4F30-9E85-FABE6E9F9430}" srcId="{075736C1-4C69-40D0-899F-627A001CAAE7}" destId="{20C38953-D72F-4BD7-B2B0-C429CE7E808F}" srcOrd="1" destOrd="0" parTransId="{C911B59F-1CE7-4687-8555-D2672ED2783C}" sibTransId="{488569D7-8740-4EDA-9842-1ADE3A2D2DC4}"/>
    <dgm:cxn modelId="{C0F87DF3-402F-4183-A5AA-B23F3BF2AE2C}" type="presOf" srcId="{CCC8F8F8-1C45-49B0-A0AB-980AA20EAE7D}" destId="{DEA02FF3-1B3B-4EEA-8A89-6557490E054B}" srcOrd="1" destOrd="0" presId="urn:microsoft.com/office/officeart/2005/8/layout/matrix1"/>
    <dgm:cxn modelId="{2276F3FB-4CDC-4746-931A-3D87A59B3E7C}" type="presOf" srcId="{20C38953-D72F-4BD7-B2B0-C429CE7E808F}" destId="{2BCB6616-9F1E-45C7-95EB-C047BC4BED78}" srcOrd="1" destOrd="0" presId="urn:microsoft.com/office/officeart/2005/8/layout/matrix1"/>
    <dgm:cxn modelId="{6393F713-35B6-49C2-98A6-CB8D1FB6C536}" type="presOf" srcId="{CCC8F8F8-1C45-49B0-A0AB-980AA20EAE7D}" destId="{C50900F4-BCB7-42AE-9C55-4AECC80527D7}" srcOrd="0" destOrd="0" presId="urn:microsoft.com/office/officeart/2005/8/layout/matrix1"/>
    <dgm:cxn modelId="{E462AE70-A7CF-49A4-A52B-4BBE88D35C8F}" type="presOf" srcId="{075736C1-4C69-40D0-899F-627A001CAAE7}" destId="{D89156CC-5F63-44CC-A239-7FF52D56DF12}" srcOrd="0" destOrd="0" presId="urn:microsoft.com/office/officeart/2005/8/layout/matrix1"/>
    <dgm:cxn modelId="{F8ACBBD9-3B41-4C33-B57B-6F1D8C343F42}" type="presOf" srcId="{EDF29EBB-6303-45F8-A7A5-C12CDBC2132D}" destId="{86C513D9-BA69-409F-9452-ADE03466CCE7}" srcOrd="0" destOrd="0" presId="urn:microsoft.com/office/officeart/2005/8/layout/matrix1"/>
    <dgm:cxn modelId="{C3D13B24-7E48-4EFB-84B7-1D37A0B8A3DE}" srcId="{075736C1-4C69-40D0-899F-627A001CAAE7}" destId="{15A3DA02-73DB-4003-AB7A-AF5E4A89BDCB}" srcOrd="3" destOrd="0" parTransId="{ACCFE184-6816-4D28-B505-17FB51A47CA1}" sibTransId="{0E38101E-0449-44DF-937D-CEAB4EFB6AFE}"/>
    <dgm:cxn modelId="{96F73C09-D96C-4279-A517-B32EF53FFD79}" srcId="{C993BB0B-31C9-4A34-BE28-2E4D29E148F4}" destId="{075736C1-4C69-40D0-899F-627A001CAAE7}" srcOrd="0" destOrd="0" parTransId="{F21976A1-F370-4274-88DC-9F3EB7255FE7}" sibTransId="{062E2C2E-A5D7-4519-88D1-69E1AD59B497}"/>
    <dgm:cxn modelId="{352301B5-A5EE-4362-890A-12509B4960F5}" srcId="{075736C1-4C69-40D0-899F-627A001CAAE7}" destId="{EDF29EBB-6303-45F8-A7A5-C12CDBC2132D}" srcOrd="2" destOrd="0" parTransId="{E0BE52B6-E561-4D42-9F61-B5D10C28A53A}" sibTransId="{9DEC4E98-1357-41D0-AB74-7E9794B9A3E1}"/>
    <dgm:cxn modelId="{E0ABDD53-ACE3-4DB3-9AC0-C458BB7671AB}" srcId="{075736C1-4C69-40D0-899F-627A001CAAE7}" destId="{CCC8F8F8-1C45-49B0-A0AB-980AA20EAE7D}" srcOrd="0" destOrd="0" parTransId="{43137B24-8FFF-48A3-940A-EB21A41C4924}" sibTransId="{72DCAA5D-CBBD-444A-B337-66F63861CA72}"/>
    <dgm:cxn modelId="{E158F4A9-73E8-4E14-87C4-4A2ED5101E5A}" type="presOf" srcId="{15A3DA02-73DB-4003-AB7A-AF5E4A89BDCB}" destId="{89DF7AAB-06B2-4757-B555-3B65236B16AC}" srcOrd="1" destOrd="0" presId="urn:microsoft.com/office/officeart/2005/8/layout/matrix1"/>
    <dgm:cxn modelId="{C4B5E64E-C391-4E4F-989A-07421D9DC648}" type="presParOf" srcId="{B1C1CC9F-B488-4337-90DB-D65892E7FE72}" destId="{14079174-12DF-47DE-B7AE-70BDE99ADF10}" srcOrd="0" destOrd="0" presId="urn:microsoft.com/office/officeart/2005/8/layout/matrix1"/>
    <dgm:cxn modelId="{61D9DCB0-1AEA-4AC9-88B9-B2DC9AEC5A38}" type="presParOf" srcId="{14079174-12DF-47DE-B7AE-70BDE99ADF10}" destId="{C50900F4-BCB7-42AE-9C55-4AECC80527D7}" srcOrd="0" destOrd="0" presId="urn:microsoft.com/office/officeart/2005/8/layout/matrix1"/>
    <dgm:cxn modelId="{4B4E7B57-787D-441B-A43A-ECB9DDEE1018}" type="presParOf" srcId="{14079174-12DF-47DE-B7AE-70BDE99ADF10}" destId="{DEA02FF3-1B3B-4EEA-8A89-6557490E054B}" srcOrd="1" destOrd="0" presId="urn:microsoft.com/office/officeart/2005/8/layout/matrix1"/>
    <dgm:cxn modelId="{4DC43B0C-6FEC-48CC-8E32-14EE06B5A3B6}" type="presParOf" srcId="{14079174-12DF-47DE-B7AE-70BDE99ADF10}" destId="{7F4F4BC2-E62E-45AB-8AE7-BA3336704679}" srcOrd="2" destOrd="0" presId="urn:microsoft.com/office/officeart/2005/8/layout/matrix1"/>
    <dgm:cxn modelId="{9BDF1FCA-57D1-4F68-A5C6-51F38B3722D7}" type="presParOf" srcId="{14079174-12DF-47DE-B7AE-70BDE99ADF10}" destId="{2BCB6616-9F1E-45C7-95EB-C047BC4BED78}" srcOrd="3" destOrd="0" presId="urn:microsoft.com/office/officeart/2005/8/layout/matrix1"/>
    <dgm:cxn modelId="{980C8E8E-B231-4F8B-A48F-75C9F5112160}" type="presParOf" srcId="{14079174-12DF-47DE-B7AE-70BDE99ADF10}" destId="{86C513D9-BA69-409F-9452-ADE03466CCE7}" srcOrd="4" destOrd="0" presId="urn:microsoft.com/office/officeart/2005/8/layout/matrix1"/>
    <dgm:cxn modelId="{1C1A987A-9B38-4D6D-B6A6-FCC4550262A9}" type="presParOf" srcId="{14079174-12DF-47DE-B7AE-70BDE99ADF10}" destId="{67D08C42-8DF9-4298-B28A-CEAA5BA87BC4}" srcOrd="5" destOrd="0" presId="urn:microsoft.com/office/officeart/2005/8/layout/matrix1"/>
    <dgm:cxn modelId="{FA8999ED-A35C-4948-9F11-C742B8F5EDDC}" type="presParOf" srcId="{14079174-12DF-47DE-B7AE-70BDE99ADF10}" destId="{60E0246D-1361-4C33-A4D3-8284735C009C}" srcOrd="6" destOrd="0" presId="urn:microsoft.com/office/officeart/2005/8/layout/matrix1"/>
    <dgm:cxn modelId="{CDC18669-B4E3-4D98-8BEF-61A88E451807}" type="presParOf" srcId="{14079174-12DF-47DE-B7AE-70BDE99ADF10}" destId="{89DF7AAB-06B2-4757-B555-3B65236B16AC}" srcOrd="7" destOrd="0" presId="urn:microsoft.com/office/officeart/2005/8/layout/matrix1"/>
    <dgm:cxn modelId="{C96C4756-EA43-42BB-8886-EC26F96B5878}"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2_1" csCatId="accent2"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transience</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 </a:t>
          </a:r>
          <a:r>
            <a:rPr lang="en-US" sz="2400" b="0" dirty="0" smtClean="0">
              <a:latin typeface="Rockwell" pitchFamily="18" charset="0"/>
            </a:rPr>
            <a:t>17</a:t>
          </a:r>
        </a:p>
        <a:p>
          <a:pPr algn="l"/>
          <a:r>
            <a:rPr lang="en-US" sz="2400" b="1" dirty="0" smtClean="0">
              <a:latin typeface="Rockwell" pitchFamily="18" charset="0"/>
            </a:rPr>
            <a:t>Part of Speech: </a:t>
          </a:r>
          <a:r>
            <a:rPr lang="en-US" sz="2400" dirty="0" smtClean="0">
              <a:latin typeface="Rockwell" pitchFamily="18" charset="0"/>
            </a:rPr>
            <a:t>noun</a:t>
          </a:r>
        </a:p>
        <a:p>
          <a:pPr algn="l"/>
          <a:r>
            <a:rPr lang="en-US" sz="2400" b="1" dirty="0" smtClean="0">
              <a:latin typeface="Rockwell" pitchFamily="18" charset="0"/>
            </a:rPr>
            <a:t>Definition: </a:t>
          </a:r>
          <a:r>
            <a:rPr lang="en-US" sz="2400" b="0" dirty="0" smtClean="0">
              <a:latin typeface="Rockwell" pitchFamily="18" charset="0"/>
            </a:rPr>
            <a:t>brevity, impermanence</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lnSpc>
              <a:spcPct val="90000"/>
            </a:lnSpc>
          </a:pPr>
          <a:r>
            <a:rPr lang="en-US" sz="2400" b="1" dirty="0" smtClean="0">
              <a:latin typeface="Rockwell" pitchFamily="18" charset="0"/>
            </a:rPr>
            <a:t>Facts/Characteristics:</a:t>
          </a:r>
        </a:p>
        <a:p>
          <a:pPr algn="l">
            <a:lnSpc>
              <a:spcPct val="90000"/>
            </a:lnSpc>
          </a:pPr>
          <a:r>
            <a:rPr lang="en-US" sz="2400" dirty="0" smtClean="0">
              <a:latin typeface="Rockwell" pitchFamily="18" charset="0"/>
            </a:rPr>
            <a:t>Implies regret about the fleeting nature of beautiful things and human relationships.</a:t>
          </a:r>
        </a:p>
        <a:p>
          <a:pPr algn="l">
            <a:lnSpc>
              <a:spcPct val="90000"/>
            </a:lnSpc>
          </a:pPr>
          <a:r>
            <a:rPr lang="en-US" sz="2400" dirty="0" smtClean="0">
              <a:latin typeface="Rockwell" pitchFamily="18" charset="0"/>
            </a:rPr>
            <a:t>ADJ: transient</a:t>
          </a:r>
          <a:endParaRPr lang="en-US" sz="2400" b="0" dirty="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r>
            <a:rPr lang="en-US" sz="2000" dirty="0" smtClean="0">
              <a:latin typeface="+mn-lt"/>
            </a:rPr>
            <a:t> </a:t>
          </a:r>
          <a:r>
            <a:rPr lang="en-US" sz="2400" b="1" dirty="0" smtClean="0">
              <a:latin typeface="Rockwell" pitchFamily="18" charset="0"/>
            </a:rPr>
            <a:t>My Original </a:t>
          </a:r>
        </a:p>
        <a:p>
          <a:pPr algn="l"/>
          <a:r>
            <a:rPr lang="en-US" sz="2400" b="1" dirty="0" smtClean="0">
              <a:latin typeface="Rockwell" pitchFamily="18" charset="0"/>
            </a:rPr>
            <a:t>Context Sentence:</a:t>
          </a:r>
        </a:p>
        <a:p>
          <a:pPr algn="l"/>
          <a:endParaRPr lang="en-US" sz="2000" b="1" dirty="0" smtClean="0">
            <a:latin typeface="Rockwell" pitchFamily="18" charset="0"/>
          </a:endParaRPr>
        </a:p>
        <a:p>
          <a:pPr algn="l"/>
          <a:endParaRPr lang="en-US" sz="2000" b="1" dirty="0" smtClean="0">
            <a:latin typeface="Rockwell" pitchFamily="18" charset="0"/>
          </a:endParaRPr>
        </a:p>
        <a:p>
          <a:pPr algn="l"/>
          <a:endParaRPr lang="en-US" sz="2000" b="1" dirty="0" smtClean="0">
            <a:latin typeface="Rockwell" pitchFamily="18" charset="0"/>
          </a:endParaRPr>
        </a:p>
        <a:p>
          <a:pPr algn="l"/>
          <a:endParaRPr lang="en-US" sz="2000" b="1" dirty="0" smtClean="0">
            <a:latin typeface="Rockwell" pitchFamily="18" charset="0"/>
          </a:endParaRPr>
        </a:p>
        <a:p>
          <a:pPr algn="l"/>
          <a:endParaRPr lang="en-US" sz="2000" b="1" dirty="0" smtClean="0">
            <a:latin typeface="Rockwell" pitchFamily="18" charset="0"/>
          </a:endParaRPr>
        </a:p>
        <a:p>
          <a:pPr algn="l"/>
          <a:endParaRPr lang="en-US" sz="2000" dirty="0" smtClean="0">
            <a:latin typeface="+mn-lt"/>
          </a:endParaRPr>
        </a:p>
        <a:p>
          <a:pPr algn="l"/>
          <a:endParaRPr lang="en-US" sz="2000" dirty="0" smtClean="0">
            <a:latin typeface="+mn-lt"/>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86667"/>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86667"/>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11111" custLinFactNeighborX="-319"/>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X="90001" custScaleY="72222" custLinFactNeighborX="-1666" custLinFactNeighborY="7778"/>
      <dgm:spPr>
        <a:blipFill rotWithShape="0">
          <a:blip xmlns:r="http://schemas.openxmlformats.org/officeDocument/2006/relationships" r:embed="rId1"/>
          <a:stretch>
            <a:fillRect/>
          </a:stretch>
        </a:blipFill>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Y="53333" custLinFactNeighborX="-295" custLinFactNeighborY="-8889">
        <dgm:presLayoutVars>
          <dgm:chMax val="0"/>
          <dgm:chPref val="0"/>
        </dgm:presLayoutVars>
      </dgm:prSet>
      <dgm:spPr/>
      <dgm:t>
        <a:bodyPr/>
        <a:lstStyle/>
        <a:p>
          <a:endParaRPr lang="en-US"/>
        </a:p>
      </dgm:t>
    </dgm:pt>
  </dgm:ptLst>
  <dgm:cxnLst>
    <dgm:cxn modelId="{9F740A3C-7049-4A08-B00F-2EF90A18B73B}" type="presOf" srcId="{20C38953-D72F-4BD7-B2B0-C429CE7E808F}" destId="{7F4F4BC2-E62E-45AB-8AE7-BA3336704679}" srcOrd="0" destOrd="0" presId="urn:microsoft.com/office/officeart/2005/8/layout/matrix1"/>
    <dgm:cxn modelId="{C9C63773-7895-422C-8EFD-F48B83000975}" type="presOf" srcId="{C993BB0B-31C9-4A34-BE28-2E4D29E148F4}" destId="{B1C1CC9F-B488-4337-90DB-D65892E7FE72}" srcOrd="0" destOrd="0" presId="urn:microsoft.com/office/officeart/2005/8/layout/matrix1"/>
    <dgm:cxn modelId="{F424A321-55D8-4F30-9E85-FABE6E9F9430}" srcId="{075736C1-4C69-40D0-899F-627A001CAAE7}" destId="{20C38953-D72F-4BD7-B2B0-C429CE7E808F}" srcOrd="1" destOrd="0" parTransId="{C911B59F-1CE7-4687-8555-D2672ED2783C}" sibTransId="{488569D7-8740-4EDA-9842-1ADE3A2D2DC4}"/>
    <dgm:cxn modelId="{3A6842BF-E244-40CC-9A28-554729976F77}" type="presOf" srcId="{20C38953-D72F-4BD7-B2B0-C429CE7E808F}" destId="{2BCB6616-9F1E-45C7-95EB-C047BC4BED78}" srcOrd="1" destOrd="0" presId="urn:microsoft.com/office/officeart/2005/8/layout/matrix1"/>
    <dgm:cxn modelId="{25D7990C-4049-4AD4-82E4-B008A08801C2}" type="presOf" srcId="{EDF29EBB-6303-45F8-A7A5-C12CDBC2132D}" destId="{67D08C42-8DF9-4298-B28A-CEAA5BA87BC4}" srcOrd="1" destOrd="0" presId="urn:microsoft.com/office/officeart/2005/8/layout/matrix1"/>
    <dgm:cxn modelId="{1116B2A2-E01E-494F-944A-38BAF23514DF}" type="presOf" srcId="{CCC8F8F8-1C45-49B0-A0AB-980AA20EAE7D}" destId="{C50900F4-BCB7-42AE-9C55-4AECC80527D7}" srcOrd="0" destOrd="0" presId="urn:microsoft.com/office/officeart/2005/8/layout/matrix1"/>
    <dgm:cxn modelId="{B592D38E-710C-4438-ACC9-9AB22E4E84D9}" type="presOf" srcId="{EDF29EBB-6303-45F8-A7A5-C12CDBC2132D}" destId="{86C513D9-BA69-409F-9452-ADE03466CCE7}" srcOrd="0" destOrd="0" presId="urn:microsoft.com/office/officeart/2005/8/layout/matrix1"/>
    <dgm:cxn modelId="{96F73C09-D96C-4279-A517-B32EF53FFD79}" srcId="{C993BB0B-31C9-4A34-BE28-2E4D29E148F4}" destId="{075736C1-4C69-40D0-899F-627A001CAAE7}" srcOrd="0" destOrd="0" parTransId="{F21976A1-F370-4274-88DC-9F3EB7255FE7}" sibTransId="{062E2C2E-A5D7-4519-88D1-69E1AD59B497}"/>
    <dgm:cxn modelId="{352301B5-A5EE-4362-890A-12509B4960F5}" srcId="{075736C1-4C69-40D0-899F-627A001CAAE7}" destId="{EDF29EBB-6303-45F8-A7A5-C12CDBC2132D}" srcOrd="2" destOrd="0" parTransId="{E0BE52B6-E561-4D42-9F61-B5D10C28A53A}" sibTransId="{9DEC4E98-1357-41D0-AB74-7E9794B9A3E1}"/>
    <dgm:cxn modelId="{BFE145F2-1840-44D2-927A-5F7197708B4B}" type="presOf" srcId="{075736C1-4C69-40D0-899F-627A001CAAE7}" destId="{D89156CC-5F63-44CC-A239-7FF52D56DF12}" srcOrd="0" destOrd="0" presId="urn:microsoft.com/office/officeart/2005/8/layout/matrix1"/>
    <dgm:cxn modelId="{E0ABDD53-ACE3-4DB3-9AC0-C458BB7671AB}" srcId="{075736C1-4C69-40D0-899F-627A001CAAE7}" destId="{CCC8F8F8-1C45-49B0-A0AB-980AA20EAE7D}" srcOrd="0" destOrd="0" parTransId="{43137B24-8FFF-48A3-940A-EB21A41C4924}" sibTransId="{72DCAA5D-CBBD-444A-B337-66F63861CA72}"/>
    <dgm:cxn modelId="{4E3EDD29-6087-462E-B42F-92BF32FFF885}" type="presOf" srcId="{CCC8F8F8-1C45-49B0-A0AB-980AA20EAE7D}" destId="{DEA02FF3-1B3B-4EEA-8A89-6557490E054B}" srcOrd="1" destOrd="0" presId="urn:microsoft.com/office/officeart/2005/8/layout/matrix1"/>
    <dgm:cxn modelId="{794AE5DE-E2C3-4A91-94FE-001C60CF758B}" type="presParOf" srcId="{B1C1CC9F-B488-4337-90DB-D65892E7FE72}" destId="{14079174-12DF-47DE-B7AE-70BDE99ADF10}" srcOrd="0" destOrd="0" presId="urn:microsoft.com/office/officeart/2005/8/layout/matrix1"/>
    <dgm:cxn modelId="{2ED1E0AA-6282-48ED-A826-382F2FDC90AC}" type="presParOf" srcId="{14079174-12DF-47DE-B7AE-70BDE99ADF10}" destId="{C50900F4-BCB7-42AE-9C55-4AECC80527D7}" srcOrd="0" destOrd="0" presId="urn:microsoft.com/office/officeart/2005/8/layout/matrix1"/>
    <dgm:cxn modelId="{EF5C8359-BDDC-4CFF-9030-48233165AD0E}" type="presParOf" srcId="{14079174-12DF-47DE-B7AE-70BDE99ADF10}" destId="{DEA02FF3-1B3B-4EEA-8A89-6557490E054B}" srcOrd="1" destOrd="0" presId="urn:microsoft.com/office/officeart/2005/8/layout/matrix1"/>
    <dgm:cxn modelId="{6948951C-8F5B-4EDA-9496-48951DA674A3}" type="presParOf" srcId="{14079174-12DF-47DE-B7AE-70BDE99ADF10}" destId="{7F4F4BC2-E62E-45AB-8AE7-BA3336704679}" srcOrd="2" destOrd="0" presId="urn:microsoft.com/office/officeart/2005/8/layout/matrix1"/>
    <dgm:cxn modelId="{77A2C7CF-8EB8-48EC-AAEB-D0475B91B57B}" type="presParOf" srcId="{14079174-12DF-47DE-B7AE-70BDE99ADF10}" destId="{2BCB6616-9F1E-45C7-95EB-C047BC4BED78}" srcOrd="3" destOrd="0" presId="urn:microsoft.com/office/officeart/2005/8/layout/matrix1"/>
    <dgm:cxn modelId="{DE1A03EA-16C7-46DE-9655-B2B72F6435A3}" type="presParOf" srcId="{14079174-12DF-47DE-B7AE-70BDE99ADF10}" destId="{86C513D9-BA69-409F-9452-ADE03466CCE7}" srcOrd="4" destOrd="0" presId="urn:microsoft.com/office/officeart/2005/8/layout/matrix1"/>
    <dgm:cxn modelId="{FB3B59B9-2E08-4C22-97B3-913D64F5E443}" type="presParOf" srcId="{14079174-12DF-47DE-B7AE-70BDE99ADF10}" destId="{67D08C42-8DF9-4298-B28A-CEAA5BA87BC4}" srcOrd="5" destOrd="0" presId="urn:microsoft.com/office/officeart/2005/8/layout/matrix1"/>
    <dgm:cxn modelId="{13A9DAA6-427F-4DAE-B966-F4B027B943D1}" type="presParOf" srcId="{14079174-12DF-47DE-B7AE-70BDE99ADF10}" destId="{60E0246D-1361-4C33-A4D3-8284735C009C}" srcOrd="6" destOrd="0" presId="urn:microsoft.com/office/officeart/2005/8/layout/matrix1"/>
    <dgm:cxn modelId="{38607B3C-FCF3-4FE4-BDAE-05FDA2AA4958}" type="presParOf" srcId="{14079174-12DF-47DE-B7AE-70BDE99ADF10}" destId="{89DF7AAB-06B2-4757-B555-3B65236B16AC}" srcOrd="7" destOrd="0" presId="urn:microsoft.com/office/officeart/2005/8/layout/matrix1"/>
    <dgm:cxn modelId="{B4F4B072-AA73-41E1-BAFF-ED0D56A9B8C5}"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6_1" csCatId="accent6"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reverence</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 </a:t>
          </a:r>
          <a:r>
            <a:rPr lang="en-US" sz="2400" b="0" dirty="0" smtClean="0">
              <a:latin typeface="Rockwell" pitchFamily="18" charset="0"/>
            </a:rPr>
            <a:t>18</a:t>
          </a:r>
        </a:p>
        <a:p>
          <a:pPr algn="l"/>
          <a:r>
            <a:rPr lang="en-US" sz="2400" b="1" dirty="0" smtClean="0">
              <a:latin typeface="Rockwell" pitchFamily="18" charset="0"/>
            </a:rPr>
            <a:t>Part of Speech: </a:t>
          </a:r>
          <a:r>
            <a:rPr lang="en-US" sz="2400" dirty="0" smtClean="0">
              <a:latin typeface="Rockwell" pitchFamily="18" charset="0"/>
            </a:rPr>
            <a:t>noun</a:t>
          </a:r>
        </a:p>
        <a:p>
          <a:pPr algn="l"/>
          <a:r>
            <a:rPr lang="en-US" sz="2400" b="1" dirty="0" smtClean="0">
              <a:latin typeface="Rockwell" pitchFamily="18" charset="0"/>
            </a:rPr>
            <a:t>Definition: </a:t>
          </a:r>
          <a:r>
            <a:rPr lang="en-US" sz="2400" dirty="0" smtClean="0">
              <a:latin typeface="Rockwell" pitchFamily="18" charset="0"/>
            </a:rPr>
            <a:t>a feeling of profound respect for someone or something</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r>
            <a:rPr lang="en-US" sz="2400" b="1" dirty="0" smtClean="0">
              <a:latin typeface="Rockwell" pitchFamily="18" charset="0"/>
            </a:rPr>
            <a:t>Facts/Characteristics:</a:t>
          </a:r>
        </a:p>
        <a:p>
          <a:pPr algn="l"/>
          <a:r>
            <a:rPr lang="en-US" sz="2400" dirty="0" smtClean="0">
              <a:latin typeface="Rockwell" pitchFamily="18" charset="0"/>
            </a:rPr>
            <a:t>Describes a feeling of awe or how you treat someone.</a:t>
          </a:r>
        </a:p>
        <a:p>
          <a:pPr algn="l"/>
          <a:r>
            <a:rPr lang="en-US" sz="2400" b="1" dirty="0" smtClean="0">
              <a:latin typeface="Rockwell" pitchFamily="18" charset="0"/>
            </a:rPr>
            <a:t>Usage: </a:t>
          </a:r>
          <a:r>
            <a:rPr lang="en-US" sz="2400" b="0" dirty="0" smtClean="0">
              <a:latin typeface="Rockwell" pitchFamily="18" charset="0"/>
            </a:rPr>
            <a:t>w</a:t>
          </a:r>
          <a:r>
            <a:rPr lang="en-US" sz="2400" dirty="0" smtClean="0">
              <a:latin typeface="Rockwell" pitchFamily="18" charset="0"/>
            </a:rPr>
            <a:t>ith -------</a:t>
          </a:r>
          <a:endParaRPr lang="en-US" sz="2400" b="0" dirty="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endParaRPr lang="en-US" sz="2400" b="1" dirty="0" smtClean="0">
            <a:latin typeface="Rockwell" pitchFamily="18" charset="0"/>
          </a:endParaRPr>
        </a:p>
        <a:p>
          <a:pPr algn="l"/>
          <a:r>
            <a:rPr lang="en-US" sz="2400" b="1" dirty="0" smtClean="0">
              <a:latin typeface="Rockwell" pitchFamily="18" charset="0"/>
            </a:rPr>
            <a:t> My Original </a:t>
          </a:r>
        </a:p>
        <a:p>
          <a:pPr algn="l"/>
          <a:r>
            <a:rPr lang="en-US" sz="2400" b="1" dirty="0" smtClean="0">
              <a:latin typeface="Rockwell" pitchFamily="18" charset="0"/>
            </a:rPr>
            <a:t>Context Sentence:</a:t>
          </a: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3000" b="1" dirty="0" smtClean="0">
            <a:latin typeface="Rockwell" pitchFamily="18" charset="0"/>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15A3DA02-73DB-4003-AB7A-AF5E4A89BDCB}">
      <dgm:prSet phldrT="[Text]" custT="1"/>
      <dgm:spPr/>
      <dgm:t>
        <a:bodyPr anchor="t"/>
        <a:lstStyle/>
        <a:p>
          <a:pPr algn="l"/>
          <a:endParaRPr lang="en-US" sz="3000" b="1" dirty="0" smtClean="0">
            <a:latin typeface="Rockwell" pitchFamily="18" charset="0"/>
          </a:endParaRPr>
        </a:p>
      </dgm:t>
    </dgm:pt>
    <dgm:pt modelId="{ACCFE184-6816-4D28-B505-17FB51A47CA1}" type="parTrans" cxnId="{C3D13B24-7E48-4EFB-84B7-1D37A0B8A3DE}">
      <dgm:prSet/>
      <dgm:spPr/>
      <dgm:t>
        <a:bodyPr/>
        <a:lstStyle/>
        <a:p>
          <a:endParaRPr lang="en-US"/>
        </a:p>
      </dgm:t>
    </dgm:pt>
    <dgm:pt modelId="{0E38101E-0449-44DF-937D-CEAB4EFB6AFE}" type="sibTrans" cxnId="{C3D13B24-7E48-4EFB-84B7-1D37A0B8A3DE}">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86667"/>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86667"/>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11111" custLinFactNeighborX="-319"/>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1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X="133333" custScaleY="53333" custLinFactNeighborX="10402" custLinFactNeighborY="-17778">
        <dgm:presLayoutVars>
          <dgm:chMax val="0"/>
          <dgm:chPref val="0"/>
        </dgm:presLayoutVars>
      </dgm:prSet>
      <dgm:spPr/>
      <dgm:t>
        <a:bodyPr/>
        <a:lstStyle/>
        <a:p>
          <a:endParaRPr lang="en-US"/>
        </a:p>
      </dgm:t>
    </dgm:pt>
  </dgm:ptLst>
  <dgm:cxnLst>
    <dgm:cxn modelId="{D41752D2-70AA-49D3-A7A7-1327777B7039}" type="presOf" srcId="{EDF29EBB-6303-45F8-A7A5-C12CDBC2132D}" destId="{86C513D9-BA69-409F-9452-ADE03466CCE7}" srcOrd="0" destOrd="0" presId="urn:microsoft.com/office/officeart/2005/8/layout/matrix1"/>
    <dgm:cxn modelId="{96F73C09-D96C-4279-A517-B32EF53FFD79}" srcId="{C993BB0B-31C9-4A34-BE28-2E4D29E148F4}" destId="{075736C1-4C69-40D0-899F-627A001CAAE7}" srcOrd="0" destOrd="0" parTransId="{F21976A1-F370-4274-88DC-9F3EB7255FE7}" sibTransId="{062E2C2E-A5D7-4519-88D1-69E1AD59B497}"/>
    <dgm:cxn modelId="{45412ECC-7E77-433A-9147-16F52FA932E7}" type="presOf" srcId="{15A3DA02-73DB-4003-AB7A-AF5E4A89BDCB}" destId="{89DF7AAB-06B2-4757-B555-3B65236B16AC}" srcOrd="1" destOrd="0" presId="urn:microsoft.com/office/officeart/2005/8/layout/matrix1"/>
    <dgm:cxn modelId="{E0ABDD53-ACE3-4DB3-9AC0-C458BB7671AB}" srcId="{075736C1-4C69-40D0-899F-627A001CAAE7}" destId="{CCC8F8F8-1C45-49B0-A0AB-980AA20EAE7D}" srcOrd="0" destOrd="0" parTransId="{43137B24-8FFF-48A3-940A-EB21A41C4924}" sibTransId="{72DCAA5D-CBBD-444A-B337-66F63861CA72}"/>
    <dgm:cxn modelId="{F7D55C39-47E4-4E70-B36E-131BF01ECFFC}" type="presOf" srcId="{CCC8F8F8-1C45-49B0-A0AB-980AA20EAE7D}" destId="{C50900F4-BCB7-42AE-9C55-4AECC80527D7}" srcOrd="0" destOrd="0" presId="urn:microsoft.com/office/officeart/2005/8/layout/matrix1"/>
    <dgm:cxn modelId="{91DCF9DF-F4F2-453B-A4CD-F9B389DD0B3F}" type="presOf" srcId="{075736C1-4C69-40D0-899F-627A001CAAE7}" destId="{D89156CC-5F63-44CC-A239-7FF52D56DF12}" srcOrd="0" destOrd="0" presId="urn:microsoft.com/office/officeart/2005/8/layout/matrix1"/>
    <dgm:cxn modelId="{352301B5-A5EE-4362-890A-12509B4960F5}" srcId="{075736C1-4C69-40D0-899F-627A001CAAE7}" destId="{EDF29EBB-6303-45F8-A7A5-C12CDBC2132D}" srcOrd="2" destOrd="0" parTransId="{E0BE52B6-E561-4D42-9F61-B5D10C28A53A}" sibTransId="{9DEC4E98-1357-41D0-AB74-7E9794B9A3E1}"/>
    <dgm:cxn modelId="{2BAC37F7-BF88-4ECA-B381-609D4E87C710}" type="presOf" srcId="{EDF29EBB-6303-45F8-A7A5-C12CDBC2132D}" destId="{67D08C42-8DF9-4298-B28A-CEAA5BA87BC4}" srcOrd="1" destOrd="0" presId="urn:microsoft.com/office/officeart/2005/8/layout/matrix1"/>
    <dgm:cxn modelId="{F424A321-55D8-4F30-9E85-FABE6E9F9430}" srcId="{075736C1-4C69-40D0-899F-627A001CAAE7}" destId="{20C38953-D72F-4BD7-B2B0-C429CE7E808F}" srcOrd="1" destOrd="0" parTransId="{C911B59F-1CE7-4687-8555-D2672ED2783C}" sibTransId="{488569D7-8740-4EDA-9842-1ADE3A2D2DC4}"/>
    <dgm:cxn modelId="{E6A1BDBA-9226-441B-9C7D-C095F6B12E33}" type="presOf" srcId="{C993BB0B-31C9-4A34-BE28-2E4D29E148F4}" destId="{B1C1CC9F-B488-4337-90DB-D65892E7FE72}" srcOrd="0" destOrd="0" presId="urn:microsoft.com/office/officeart/2005/8/layout/matrix1"/>
    <dgm:cxn modelId="{7863DC85-D0FF-484E-8906-7BB93FCB5D3B}" type="presOf" srcId="{CCC8F8F8-1C45-49B0-A0AB-980AA20EAE7D}" destId="{DEA02FF3-1B3B-4EEA-8A89-6557490E054B}" srcOrd="1" destOrd="0" presId="urn:microsoft.com/office/officeart/2005/8/layout/matrix1"/>
    <dgm:cxn modelId="{C3D13B24-7E48-4EFB-84B7-1D37A0B8A3DE}" srcId="{075736C1-4C69-40D0-899F-627A001CAAE7}" destId="{15A3DA02-73DB-4003-AB7A-AF5E4A89BDCB}" srcOrd="3" destOrd="0" parTransId="{ACCFE184-6816-4D28-B505-17FB51A47CA1}" sibTransId="{0E38101E-0449-44DF-937D-CEAB4EFB6AFE}"/>
    <dgm:cxn modelId="{66A5B1CB-12EC-4D1C-8228-214A4D117C61}" type="presOf" srcId="{15A3DA02-73DB-4003-AB7A-AF5E4A89BDCB}" destId="{60E0246D-1361-4C33-A4D3-8284735C009C}" srcOrd="0" destOrd="0" presId="urn:microsoft.com/office/officeart/2005/8/layout/matrix1"/>
    <dgm:cxn modelId="{1FC2BE71-17A4-4B39-8DEC-FE4F8DDB3EA2}" type="presOf" srcId="{20C38953-D72F-4BD7-B2B0-C429CE7E808F}" destId="{7F4F4BC2-E62E-45AB-8AE7-BA3336704679}" srcOrd="0" destOrd="0" presId="urn:microsoft.com/office/officeart/2005/8/layout/matrix1"/>
    <dgm:cxn modelId="{0BDD46B4-D308-4E49-8A78-13F90DF4B129}" type="presOf" srcId="{20C38953-D72F-4BD7-B2B0-C429CE7E808F}" destId="{2BCB6616-9F1E-45C7-95EB-C047BC4BED78}" srcOrd="1" destOrd="0" presId="urn:microsoft.com/office/officeart/2005/8/layout/matrix1"/>
    <dgm:cxn modelId="{1874634F-3A4D-4BA0-9815-104CAB82C695}" type="presParOf" srcId="{B1C1CC9F-B488-4337-90DB-D65892E7FE72}" destId="{14079174-12DF-47DE-B7AE-70BDE99ADF10}" srcOrd="0" destOrd="0" presId="urn:microsoft.com/office/officeart/2005/8/layout/matrix1"/>
    <dgm:cxn modelId="{68F47036-A1FD-452A-A398-702F43FF6CEB}" type="presParOf" srcId="{14079174-12DF-47DE-B7AE-70BDE99ADF10}" destId="{C50900F4-BCB7-42AE-9C55-4AECC80527D7}" srcOrd="0" destOrd="0" presId="urn:microsoft.com/office/officeart/2005/8/layout/matrix1"/>
    <dgm:cxn modelId="{B6C94A0A-F025-45B4-8A23-C9F94647FA27}" type="presParOf" srcId="{14079174-12DF-47DE-B7AE-70BDE99ADF10}" destId="{DEA02FF3-1B3B-4EEA-8A89-6557490E054B}" srcOrd="1" destOrd="0" presId="urn:microsoft.com/office/officeart/2005/8/layout/matrix1"/>
    <dgm:cxn modelId="{F6C874CD-B48F-4AFF-A8B4-B23FDE8745F9}" type="presParOf" srcId="{14079174-12DF-47DE-B7AE-70BDE99ADF10}" destId="{7F4F4BC2-E62E-45AB-8AE7-BA3336704679}" srcOrd="2" destOrd="0" presId="urn:microsoft.com/office/officeart/2005/8/layout/matrix1"/>
    <dgm:cxn modelId="{6096D30F-8B44-4423-A60E-931231990EE0}" type="presParOf" srcId="{14079174-12DF-47DE-B7AE-70BDE99ADF10}" destId="{2BCB6616-9F1E-45C7-95EB-C047BC4BED78}" srcOrd="3" destOrd="0" presId="urn:microsoft.com/office/officeart/2005/8/layout/matrix1"/>
    <dgm:cxn modelId="{B9C09F69-E690-4966-8543-7519A433BF3F}" type="presParOf" srcId="{14079174-12DF-47DE-B7AE-70BDE99ADF10}" destId="{86C513D9-BA69-409F-9452-ADE03466CCE7}" srcOrd="4" destOrd="0" presId="urn:microsoft.com/office/officeart/2005/8/layout/matrix1"/>
    <dgm:cxn modelId="{4EC607E7-B3E1-435E-BBD4-EB270CC7307D}" type="presParOf" srcId="{14079174-12DF-47DE-B7AE-70BDE99ADF10}" destId="{67D08C42-8DF9-4298-B28A-CEAA5BA87BC4}" srcOrd="5" destOrd="0" presId="urn:microsoft.com/office/officeart/2005/8/layout/matrix1"/>
    <dgm:cxn modelId="{B9982C5D-E765-4251-8431-014E9F52BDF5}" type="presParOf" srcId="{14079174-12DF-47DE-B7AE-70BDE99ADF10}" destId="{60E0246D-1361-4C33-A4D3-8284735C009C}" srcOrd="6" destOrd="0" presId="urn:microsoft.com/office/officeart/2005/8/layout/matrix1"/>
    <dgm:cxn modelId="{0493C1D8-7586-463E-8B07-8A6B161AD4C6}" type="presParOf" srcId="{14079174-12DF-47DE-B7AE-70BDE99ADF10}" destId="{89DF7AAB-06B2-4757-B555-3B65236B16AC}" srcOrd="7" destOrd="0" presId="urn:microsoft.com/office/officeart/2005/8/layout/matrix1"/>
    <dgm:cxn modelId="{9EE364A6-473B-4E90-9E9B-DB9BE9117711}"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4_1" csCatId="accent4"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prosaic</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 </a:t>
          </a:r>
          <a:r>
            <a:rPr lang="en-US" sz="2400" dirty="0" smtClean="0">
              <a:latin typeface="Rockwell" pitchFamily="18" charset="0"/>
            </a:rPr>
            <a:t>19</a:t>
          </a:r>
        </a:p>
        <a:p>
          <a:pPr algn="l"/>
          <a:r>
            <a:rPr lang="en-US" sz="2400" b="1" dirty="0" smtClean="0">
              <a:latin typeface="Rockwell" pitchFamily="18" charset="0"/>
            </a:rPr>
            <a:t>Part of Speech: </a:t>
          </a:r>
          <a:r>
            <a:rPr lang="en-US" sz="2400" dirty="0" smtClean="0">
              <a:latin typeface="Rockwell" pitchFamily="18" charset="0"/>
            </a:rPr>
            <a:t>adj.</a:t>
          </a:r>
        </a:p>
        <a:p>
          <a:pPr algn="l"/>
          <a:r>
            <a:rPr lang="en-US" sz="2400" b="1" dirty="0" smtClean="0">
              <a:latin typeface="Rockwell" pitchFamily="18" charset="0"/>
            </a:rPr>
            <a:t>Definition: </a:t>
          </a:r>
          <a:r>
            <a:rPr lang="en-US" sz="2400" dirty="0" smtClean="0">
              <a:latin typeface="Rockwell" pitchFamily="18" charset="0"/>
            </a:rPr>
            <a:t>lacking wit or imagination, dull, ordinary</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r>
            <a:rPr lang="en-US" sz="2400" b="1" dirty="0" smtClean="0">
              <a:latin typeface="Rockwell" pitchFamily="18" charset="0"/>
            </a:rPr>
            <a:t>Shades of Meaning:</a:t>
          </a:r>
        </a:p>
        <a:p>
          <a:pPr algn="l"/>
          <a:r>
            <a:rPr lang="en-US" sz="2400" b="0" dirty="0" smtClean="0">
              <a:latin typeface="Rockwell" pitchFamily="18" charset="0"/>
            </a:rPr>
            <a:t>Negative connotation</a:t>
          </a:r>
        </a:p>
        <a:p>
          <a:pPr algn="l"/>
          <a:r>
            <a:rPr lang="en-US" sz="2400" b="0" dirty="0" smtClean="0">
              <a:latin typeface="Rockwell" pitchFamily="18" charset="0"/>
            </a:rPr>
            <a:t>Does NOT describe people.</a:t>
          </a:r>
        </a:p>
        <a:p>
          <a:pPr algn="l"/>
          <a:r>
            <a:rPr lang="en-US" sz="2400" b="1" dirty="0" smtClean="0">
              <a:latin typeface="Rockwell" pitchFamily="18" charset="0"/>
            </a:rPr>
            <a:t>SYN: </a:t>
          </a:r>
          <a:r>
            <a:rPr lang="en-US" sz="2400" dirty="0" smtClean="0">
              <a:latin typeface="Rockwell" pitchFamily="18" charset="0"/>
            </a:rPr>
            <a:t>uninteresting</a:t>
          </a:r>
        </a:p>
        <a:p>
          <a:pPr algn="l"/>
          <a:r>
            <a:rPr lang="en-US" sz="2400" b="1" dirty="0" smtClean="0">
              <a:latin typeface="Rockwell" pitchFamily="18" charset="0"/>
            </a:rPr>
            <a:t>ANT:</a:t>
          </a:r>
          <a:r>
            <a:rPr lang="en-US" sz="2400" b="0" dirty="0" smtClean="0">
              <a:latin typeface="Rockwell" pitchFamily="18" charset="0"/>
            </a:rPr>
            <a:t> unusual, fascinating </a:t>
          </a:r>
          <a:endParaRPr lang="en-US" sz="2400" b="0" dirty="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r>
            <a:rPr lang="en-US" sz="2400" dirty="0" smtClean="0">
              <a:effectLst/>
              <a:latin typeface="+mn-lt"/>
            </a:rPr>
            <a:t> </a:t>
          </a:r>
          <a:r>
            <a:rPr lang="en-US" sz="2400" b="1" dirty="0" smtClean="0">
              <a:effectLst/>
              <a:latin typeface="Rockwell" pitchFamily="18" charset="0"/>
            </a:rPr>
            <a:t>My Original </a:t>
          </a:r>
        </a:p>
        <a:p>
          <a:pPr algn="l"/>
          <a:r>
            <a:rPr lang="en-US" sz="2400" b="1" dirty="0" smtClean="0">
              <a:effectLst/>
              <a:latin typeface="Rockwell" pitchFamily="18" charset="0"/>
            </a:rPr>
            <a:t>Context Sentence:</a:t>
          </a:r>
        </a:p>
        <a:p>
          <a:pPr algn="l"/>
          <a:endParaRPr lang="en-US" sz="2400" b="1" dirty="0" smtClean="0">
            <a:effectLst/>
            <a:latin typeface="Rockwell" pitchFamily="18" charset="0"/>
          </a:endParaRPr>
        </a:p>
        <a:p>
          <a:pPr algn="l"/>
          <a:endParaRPr lang="en-US" sz="2400" b="1" dirty="0" smtClean="0">
            <a:effectLst/>
            <a:latin typeface="Rockwell" pitchFamily="18" charset="0"/>
          </a:endParaRPr>
        </a:p>
        <a:p>
          <a:pPr algn="l"/>
          <a:endParaRPr lang="en-US" sz="2400" b="1" dirty="0" smtClean="0">
            <a:effectLst/>
            <a:latin typeface="Rockwell" pitchFamily="18" charset="0"/>
          </a:endParaRPr>
        </a:p>
        <a:p>
          <a:pPr algn="l"/>
          <a:endParaRPr lang="en-US" sz="2400" b="1" dirty="0" smtClean="0">
            <a:effectLst/>
            <a:latin typeface="Rockwell" pitchFamily="18" charset="0"/>
          </a:endParaRPr>
        </a:p>
        <a:p>
          <a:pPr algn="l"/>
          <a:endParaRPr lang="en-US" sz="2400" b="1" dirty="0" smtClean="0">
            <a:effectLst/>
            <a:latin typeface="Rockwell" pitchFamily="18" charset="0"/>
          </a:endParaRPr>
        </a:p>
        <a:p>
          <a:pPr algn="l"/>
          <a:endParaRPr lang="en-US" sz="3000" dirty="0" smtClean="0">
            <a:latin typeface="+mn-lt"/>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15A3DA02-73DB-4003-AB7A-AF5E4A89BDCB}">
      <dgm:prSet phldrT="[Text]" custT="1"/>
      <dgm:spPr>
        <a:blipFill rotWithShape="0">
          <a:blip xmlns:r="http://schemas.openxmlformats.org/officeDocument/2006/relationships" r:embed="rId1"/>
          <a:stretch>
            <a:fillRect/>
          </a:stretch>
        </a:blipFill>
      </dgm:spPr>
      <dgm:t>
        <a:bodyPr anchor="t"/>
        <a:lstStyle/>
        <a:p>
          <a:pPr algn="l"/>
          <a:endParaRPr lang="en-US" sz="3000" b="1" dirty="0" smtClean="0">
            <a:latin typeface="Rockwell" pitchFamily="18" charset="0"/>
          </a:endParaRPr>
        </a:p>
      </dgm:t>
    </dgm:pt>
    <dgm:pt modelId="{ACCFE184-6816-4D28-B505-17FB51A47CA1}" type="parTrans" cxnId="{C3D13B24-7E48-4EFB-84B7-1D37A0B8A3DE}">
      <dgm:prSet/>
      <dgm:spPr/>
      <dgm:t>
        <a:bodyPr/>
        <a:lstStyle/>
        <a:p>
          <a:endParaRPr lang="en-US"/>
        </a:p>
      </dgm:t>
    </dgm:pt>
    <dgm:pt modelId="{0E38101E-0449-44DF-937D-CEAB4EFB6AFE}" type="sibTrans" cxnId="{C3D13B24-7E48-4EFB-84B7-1D37A0B8A3DE}">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86667"/>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86667"/>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11111" custLinFactNeighborX="-319"/>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1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Y="53333" custLinFactNeighborX="-5556" custLinFactNeighborY="-30260">
        <dgm:presLayoutVars>
          <dgm:chMax val="0"/>
          <dgm:chPref val="0"/>
        </dgm:presLayoutVars>
      </dgm:prSet>
      <dgm:spPr/>
      <dgm:t>
        <a:bodyPr/>
        <a:lstStyle/>
        <a:p>
          <a:endParaRPr lang="en-US"/>
        </a:p>
      </dgm:t>
    </dgm:pt>
  </dgm:ptLst>
  <dgm:cxnLst>
    <dgm:cxn modelId="{981979CA-81AD-4154-AE65-029FD93F866D}" type="presOf" srcId="{CCC8F8F8-1C45-49B0-A0AB-980AA20EAE7D}" destId="{DEA02FF3-1B3B-4EEA-8A89-6557490E054B}" srcOrd="1" destOrd="0" presId="urn:microsoft.com/office/officeart/2005/8/layout/matrix1"/>
    <dgm:cxn modelId="{F424A321-55D8-4F30-9E85-FABE6E9F9430}" srcId="{075736C1-4C69-40D0-899F-627A001CAAE7}" destId="{20C38953-D72F-4BD7-B2B0-C429CE7E808F}" srcOrd="1" destOrd="0" parTransId="{C911B59F-1CE7-4687-8555-D2672ED2783C}" sibTransId="{488569D7-8740-4EDA-9842-1ADE3A2D2DC4}"/>
    <dgm:cxn modelId="{55FC4F63-86A1-4361-BD1B-A716A3DBECA9}" type="presOf" srcId="{20C38953-D72F-4BD7-B2B0-C429CE7E808F}" destId="{7F4F4BC2-E62E-45AB-8AE7-BA3336704679}" srcOrd="0" destOrd="0" presId="urn:microsoft.com/office/officeart/2005/8/layout/matrix1"/>
    <dgm:cxn modelId="{C3D13B24-7E48-4EFB-84B7-1D37A0B8A3DE}" srcId="{075736C1-4C69-40D0-899F-627A001CAAE7}" destId="{15A3DA02-73DB-4003-AB7A-AF5E4A89BDCB}" srcOrd="3" destOrd="0" parTransId="{ACCFE184-6816-4D28-B505-17FB51A47CA1}" sibTransId="{0E38101E-0449-44DF-937D-CEAB4EFB6AFE}"/>
    <dgm:cxn modelId="{C17ED56A-F6D1-4FDB-826F-CC8C4800F809}" type="presOf" srcId="{EDF29EBB-6303-45F8-A7A5-C12CDBC2132D}" destId="{86C513D9-BA69-409F-9452-ADE03466CCE7}" srcOrd="0" destOrd="0" presId="urn:microsoft.com/office/officeart/2005/8/layout/matrix1"/>
    <dgm:cxn modelId="{3900A84F-D7FE-4A6C-AFC9-8FDF455310BC}" type="presOf" srcId="{15A3DA02-73DB-4003-AB7A-AF5E4A89BDCB}" destId="{89DF7AAB-06B2-4757-B555-3B65236B16AC}" srcOrd="1" destOrd="0" presId="urn:microsoft.com/office/officeart/2005/8/layout/matrix1"/>
    <dgm:cxn modelId="{F55AACC7-FA7B-40FD-980E-47623FD10DCF}" type="presOf" srcId="{CCC8F8F8-1C45-49B0-A0AB-980AA20EAE7D}" destId="{C50900F4-BCB7-42AE-9C55-4AECC80527D7}" srcOrd="0" destOrd="0" presId="urn:microsoft.com/office/officeart/2005/8/layout/matrix1"/>
    <dgm:cxn modelId="{96F73C09-D96C-4279-A517-B32EF53FFD79}" srcId="{C993BB0B-31C9-4A34-BE28-2E4D29E148F4}" destId="{075736C1-4C69-40D0-899F-627A001CAAE7}" srcOrd="0" destOrd="0" parTransId="{F21976A1-F370-4274-88DC-9F3EB7255FE7}" sibTransId="{062E2C2E-A5D7-4519-88D1-69E1AD59B497}"/>
    <dgm:cxn modelId="{88DFA751-87F3-4139-85BE-3B91528E87CF}" type="presOf" srcId="{15A3DA02-73DB-4003-AB7A-AF5E4A89BDCB}" destId="{60E0246D-1361-4C33-A4D3-8284735C009C}" srcOrd="0" destOrd="0" presId="urn:microsoft.com/office/officeart/2005/8/layout/matrix1"/>
    <dgm:cxn modelId="{352301B5-A5EE-4362-890A-12509B4960F5}" srcId="{075736C1-4C69-40D0-899F-627A001CAAE7}" destId="{EDF29EBB-6303-45F8-A7A5-C12CDBC2132D}" srcOrd="2" destOrd="0" parTransId="{E0BE52B6-E561-4D42-9F61-B5D10C28A53A}" sibTransId="{9DEC4E98-1357-41D0-AB74-7E9794B9A3E1}"/>
    <dgm:cxn modelId="{25464D9D-9A01-41D9-9241-23DA5B605AA6}" type="presOf" srcId="{C993BB0B-31C9-4A34-BE28-2E4D29E148F4}" destId="{B1C1CC9F-B488-4337-90DB-D65892E7FE72}" srcOrd="0" destOrd="0" presId="urn:microsoft.com/office/officeart/2005/8/layout/matrix1"/>
    <dgm:cxn modelId="{36B34A9F-6997-4452-A9EC-5F014BEABE1F}" type="presOf" srcId="{075736C1-4C69-40D0-899F-627A001CAAE7}" destId="{D89156CC-5F63-44CC-A239-7FF52D56DF12}" srcOrd="0" destOrd="0" presId="urn:microsoft.com/office/officeart/2005/8/layout/matrix1"/>
    <dgm:cxn modelId="{F09FC9DA-7745-492C-9C4E-A8A04AC8C925}" type="presOf" srcId="{20C38953-D72F-4BD7-B2B0-C429CE7E808F}" destId="{2BCB6616-9F1E-45C7-95EB-C047BC4BED78}" srcOrd="1" destOrd="0" presId="urn:microsoft.com/office/officeart/2005/8/layout/matrix1"/>
    <dgm:cxn modelId="{E0ABDD53-ACE3-4DB3-9AC0-C458BB7671AB}" srcId="{075736C1-4C69-40D0-899F-627A001CAAE7}" destId="{CCC8F8F8-1C45-49B0-A0AB-980AA20EAE7D}" srcOrd="0" destOrd="0" parTransId="{43137B24-8FFF-48A3-940A-EB21A41C4924}" sibTransId="{72DCAA5D-CBBD-444A-B337-66F63861CA72}"/>
    <dgm:cxn modelId="{AFC99F5C-7801-4819-939C-077E98AE8A53}" type="presOf" srcId="{EDF29EBB-6303-45F8-A7A5-C12CDBC2132D}" destId="{67D08C42-8DF9-4298-B28A-CEAA5BA87BC4}" srcOrd="1" destOrd="0" presId="urn:microsoft.com/office/officeart/2005/8/layout/matrix1"/>
    <dgm:cxn modelId="{B15BC9BC-0FCF-41C3-89F1-198A25FF2196}" type="presParOf" srcId="{B1C1CC9F-B488-4337-90DB-D65892E7FE72}" destId="{14079174-12DF-47DE-B7AE-70BDE99ADF10}" srcOrd="0" destOrd="0" presId="urn:microsoft.com/office/officeart/2005/8/layout/matrix1"/>
    <dgm:cxn modelId="{05359622-1B63-4B61-881B-331F3ABA0885}" type="presParOf" srcId="{14079174-12DF-47DE-B7AE-70BDE99ADF10}" destId="{C50900F4-BCB7-42AE-9C55-4AECC80527D7}" srcOrd="0" destOrd="0" presId="urn:microsoft.com/office/officeart/2005/8/layout/matrix1"/>
    <dgm:cxn modelId="{94E4266E-70BF-4F45-A1BB-6E158216085F}" type="presParOf" srcId="{14079174-12DF-47DE-B7AE-70BDE99ADF10}" destId="{DEA02FF3-1B3B-4EEA-8A89-6557490E054B}" srcOrd="1" destOrd="0" presId="urn:microsoft.com/office/officeart/2005/8/layout/matrix1"/>
    <dgm:cxn modelId="{2C56126C-2661-43AD-A0B5-00FECFD1C18F}" type="presParOf" srcId="{14079174-12DF-47DE-B7AE-70BDE99ADF10}" destId="{7F4F4BC2-E62E-45AB-8AE7-BA3336704679}" srcOrd="2" destOrd="0" presId="urn:microsoft.com/office/officeart/2005/8/layout/matrix1"/>
    <dgm:cxn modelId="{449CE487-CD9D-49EE-9904-145971BFE3B2}" type="presParOf" srcId="{14079174-12DF-47DE-B7AE-70BDE99ADF10}" destId="{2BCB6616-9F1E-45C7-95EB-C047BC4BED78}" srcOrd="3" destOrd="0" presId="urn:microsoft.com/office/officeart/2005/8/layout/matrix1"/>
    <dgm:cxn modelId="{9556D5C0-02BB-458E-AA21-DB7044DD406C}" type="presParOf" srcId="{14079174-12DF-47DE-B7AE-70BDE99ADF10}" destId="{86C513D9-BA69-409F-9452-ADE03466CCE7}" srcOrd="4" destOrd="0" presId="urn:microsoft.com/office/officeart/2005/8/layout/matrix1"/>
    <dgm:cxn modelId="{54EF10B4-7778-479B-8527-BA686D3BED7B}" type="presParOf" srcId="{14079174-12DF-47DE-B7AE-70BDE99ADF10}" destId="{67D08C42-8DF9-4298-B28A-CEAA5BA87BC4}" srcOrd="5" destOrd="0" presId="urn:microsoft.com/office/officeart/2005/8/layout/matrix1"/>
    <dgm:cxn modelId="{AACA0208-FD34-404C-9D59-2F69BB1B5B3C}" type="presParOf" srcId="{14079174-12DF-47DE-B7AE-70BDE99ADF10}" destId="{60E0246D-1361-4C33-A4D3-8284735C009C}" srcOrd="6" destOrd="0" presId="urn:microsoft.com/office/officeart/2005/8/layout/matrix1"/>
    <dgm:cxn modelId="{5F538917-762F-4FB6-86E0-23A8E19217D9}" type="presParOf" srcId="{14079174-12DF-47DE-B7AE-70BDE99ADF10}" destId="{89DF7AAB-06B2-4757-B555-3B65236B16AC}" srcOrd="7" destOrd="0" presId="urn:microsoft.com/office/officeart/2005/8/layout/matrix1"/>
    <dgm:cxn modelId="{3932EBD7-E00E-4396-BB62-6C42CFE2FA19}"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2_1" csCatId="accent2"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obstinate</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 </a:t>
          </a:r>
          <a:r>
            <a:rPr lang="en-US" sz="2400" b="0" dirty="0" smtClean="0">
              <a:latin typeface="Rockwell" pitchFamily="18" charset="0"/>
            </a:rPr>
            <a:t>2</a:t>
          </a:r>
        </a:p>
        <a:p>
          <a:pPr algn="l"/>
          <a:r>
            <a:rPr lang="en-US" sz="2400" b="1" dirty="0" smtClean="0">
              <a:latin typeface="Rockwell" pitchFamily="18" charset="0"/>
            </a:rPr>
            <a:t>Part of Speech: </a:t>
          </a:r>
          <a:r>
            <a:rPr lang="en-US" sz="2400" dirty="0" err="1" smtClean="0">
              <a:latin typeface="Rockwell" pitchFamily="18" charset="0"/>
            </a:rPr>
            <a:t>adj</a:t>
          </a:r>
          <a:endParaRPr lang="en-US" sz="2400" dirty="0" smtClean="0">
            <a:latin typeface="Rockwell" pitchFamily="18" charset="0"/>
          </a:endParaRPr>
        </a:p>
        <a:p>
          <a:pPr algn="l"/>
          <a:r>
            <a:rPr lang="en-US" sz="2400" b="1" dirty="0" smtClean="0">
              <a:latin typeface="Rockwell" pitchFamily="18" charset="0"/>
            </a:rPr>
            <a:t>Definition: </a:t>
          </a:r>
          <a:r>
            <a:rPr lang="en-US" sz="2400" b="0" dirty="0" smtClean="0">
              <a:latin typeface="Rockwell" pitchFamily="18" charset="0"/>
            </a:rPr>
            <a:t>extremely stubborn</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r>
            <a:rPr lang="en-US" sz="2400" b="1" dirty="0" smtClean="0">
              <a:latin typeface="Rockwell" pitchFamily="18" charset="0"/>
            </a:rPr>
            <a:t>Facts/Characteristics:</a:t>
          </a:r>
        </a:p>
        <a:p>
          <a:pPr algn="l"/>
          <a:r>
            <a:rPr lang="en-US" sz="2400" dirty="0" smtClean="0">
              <a:latin typeface="Rockwell" pitchFamily="18" charset="0"/>
            </a:rPr>
            <a:t>Negative connotation – you won’t change your mind even it’s in your best interest.</a:t>
          </a:r>
        </a:p>
        <a:p>
          <a:pPr algn="l"/>
          <a:r>
            <a:rPr lang="en-US" sz="2400" b="1" dirty="0" smtClean="0">
              <a:latin typeface="Rockwell" pitchFamily="18" charset="0"/>
            </a:rPr>
            <a:t>SYN: </a:t>
          </a:r>
          <a:r>
            <a:rPr lang="en-US" sz="2400" dirty="0" smtClean="0">
              <a:latin typeface="Rockwell" pitchFamily="18" charset="0"/>
            </a:rPr>
            <a:t>disobedient </a:t>
          </a:r>
        </a:p>
        <a:p>
          <a:pPr algn="l"/>
          <a:r>
            <a:rPr lang="en-US" sz="2400" b="1" dirty="0" smtClean="0">
              <a:latin typeface="Rockwell" pitchFamily="18" charset="0"/>
            </a:rPr>
            <a:t>ANT: </a:t>
          </a:r>
          <a:r>
            <a:rPr lang="en-US" sz="2400" dirty="0" smtClean="0">
              <a:latin typeface="Rockwell" pitchFamily="18" charset="0"/>
            </a:rPr>
            <a:t>meek</a:t>
          </a:r>
          <a:endParaRPr lang="en-US" sz="2400" b="0" dirty="0" smtClean="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lstStyle/>
        <a:p>
          <a:pPr algn="l"/>
          <a:r>
            <a:rPr lang="en-US" sz="2400" b="1" dirty="0" smtClean="0">
              <a:latin typeface="Rockwell" pitchFamily="18" charset="0"/>
            </a:rPr>
            <a:t>My Original </a:t>
          </a:r>
        </a:p>
        <a:p>
          <a:pPr algn="l"/>
          <a:r>
            <a:rPr lang="en-US" sz="2400" b="1" dirty="0" smtClean="0">
              <a:latin typeface="Rockwell" pitchFamily="18" charset="0"/>
            </a:rPr>
            <a:t>Example Sentence:</a:t>
          </a:r>
        </a:p>
        <a:p>
          <a:pPr algn="l"/>
          <a:endParaRPr lang="en-US" sz="2400" dirty="0" smtClean="0">
            <a:latin typeface="Rockwell" pitchFamily="18" charset="0"/>
          </a:endParaRPr>
        </a:p>
        <a:p>
          <a:pPr algn="l"/>
          <a:endParaRPr lang="en-US" sz="2000" b="1" dirty="0" smtClean="0">
            <a:latin typeface="+mn-lt"/>
          </a:endParaRPr>
        </a:p>
        <a:p>
          <a:pPr algn="l"/>
          <a:endParaRPr lang="en-US" sz="2000" b="1" dirty="0" smtClean="0">
            <a:latin typeface="+mn-lt"/>
          </a:endParaRPr>
        </a:p>
        <a:p>
          <a:pPr algn="l"/>
          <a:endParaRPr lang="en-US" sz="2000" b="1" dirty="0" smtClean="0">
            <a:latin typeface="+mn-lt"/>
          </a:endParaRPr>
        </a:p>
        <a:p>
          <a:pPr algn="l"/>
          <a:endParaRPr lang="en-US" sz="2000" b="1" dirty="0" smtClean="0">
            <a:latin typeface="+mn-lt"/>
          </a:endParaRPr>
        </a:p>
        <a:p>
          <a:pPr algn="l"/>
          <a:endParaRPr lang="en-US" sz="2000" b="1" dirty="0" smtClean="0">
            <a:latin typeface="+mn-lt"/>
          </a:endParaRPr>
        </a:p>
        <a:p>
          <a:pPr algn="l"/>
          <a:endParaRPr lang="en-US" sz="2000" b="1" dirty="0" smtClean="0">
            <a:latin typeface="+mn-lt"/>
          </a:endParaRPr>
        </a:p>
        <a:p>
          <a:pPr algn="l"/>
          <a:endParaRPr lang="en-US" sz="2000" b="1" dirty="0">
            <a:latin typeface="+mn-lt"/>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7C50D316-50D1-493E-A3D9-A1E6EF3EC421}">
      <dgm:prSet/>
      <dgm:spPr/>
      <dgm:t>
        <a:bodyPr/>
        <a:lstStyle/>
        <a:p>
          <a:endParaRPr lang="en-US"/>
        </a:p>
      </dgm:t>
    </dgm:pt>
    <dgm:pt modelId="{C5A082FD-9910-4059-A94D-DBF4A9C748D4}" type="parTrans" cxnId="{BAECDD50-2367-4AA1-9807-7CE231F629F4}">
      <dgm:prSet/>
      <dgm:spPr/>
      <dgm:t>
        <a:bodyPr/>
        <a:lstStyle/>
        <a:p>
          <a:endParaRPr lang="en-US"/>
        </a:p>
      </dgm:t>
    </dgm:pt>
    <dgm:pt modelId="{635AEB8B-094B-4D1F-AEAA-B23C2067C113}" type="sibTrans" cxnId="{BAECDD50-2367-4AA1-9807-7CE231F629F4}">
      <dgm:prSet/>
      <dgm:spPr/>
      <dgm:t>
        <a:bodyPr/>
        <a:lstStyle/>
        <a:p>
          <a:endParaRPr lang="en-US"/>
        </a:p>
      </dgm:t>
    </dgm:pt>
    <dgm:pt modelId="{94EDEF36-083C-41B8-9000-B6B2BC765DA0}">
      <dgm:prSet/>
      <dgm:spPr/>
      <dgm:t>
        <a:bodyPr/>
        <a:lstStyle/>
        <a:p>
          <a:endParaRPr lang="en-US"/>
        </a:p>
      </dgm:t>
    </dgm:pt>
    <dgm:pt modelId="{066D83F0-234A-4569-A099-445FEEF1B2A4}" type="parTrans" cxnId="{A96459D8-6AD9-4B96-BE71-463B413D7B48}">
      <dgm:prSet/>
      <dgm:spPr/>
      <dgm:t>
        <a:bodyPr/>
        <a:lstStyle/>
        <a:p>
          <a:endParaRPr lang="en-US"/>
        </a:p>
      </dgm:t>
    </dgm:pt>
    <dgm:pt modelId="{DC598A90-378C-40C2-83C6-D681BABE4C0F}" type="sibTrans" cxnId="{A96459D8-6AD9-4B96-BE71-463B413D7B48}">
      <dgm:prSet/>
      <dgm:spPr/>
      <dgm:t>
        <a:bodyPr/>
        <a:lstStyle/>
        <a:p>
          <a:endParaRPr lang="en-US"/>
        </a:p>
      </dgm:t>
    </dgm:pt>
    <dgm:pt modelId="{9D845EDD-B3A2-404D-82B4-AB29F4B756B4}">
      <dgm:prSet/>
      <dgm:spPr/>
      <dgm:t>
        <a:bodyPr/>
        <a:lstStyle/>
        <a:p>
          <a:r>
            <a:rPr lang="en-US" b="1" smtClean="0">
              <a:latin typeface="Rockwell" pitchFamily="18" charset="0"/>
            </a:rPr>
            <a:t>Your Original </a:t>
          </a:r>
          <a:endParaRPr lang="en-US" b="1" dirty="0" smtClean="0">
            <a:latin typeface="Rockwell" pitchFamily="18" charset="0"/>
          </a:endParaRPr>
        </a:p>
      </dgm:t>
    </dgm:pt>
    <dgm:pt modelId="{44561AB1-EB37-417A-873C-939D84A5384D}" type="parTrans" cxnId="{A6628B9D-B065-468D-A41F-06A87361AB6C}">
      <dgm:prSet/>
      <dgm:spPr/>
      <dgm:t>
        <a:bodyPr/>
        <a:lstStyle/>
        <a:p>
          <a:endParaRPr lang="en-US"/>
        </a:p>
      </dgm:t>
    </dgm:pt>
    <dgm:pt modelId="{BC2DBAF9-B2D8-4B2D-94C2-701251411A0B}" type="sibTrans" cxnId="{A6628B9D-B065-468D-A41F-06A87361AB6C}">
      <dgm:prSet/>
      <dgm:spPr/>
      <dgm:t>
        <a:bodyPr/>
        <a:lstStyle/>
        <a:p>
          <a:endParaRPr lang="en-US"/>
        </a:p>
      </dgm:t>
    </dgm:pt>
    <dgm:pt modelId="{F230C303-672E-4584-8052-D612FF969E0A}">
      <dgm:prSet/>
      <dgm:spPr/>
      <dgm:t>
        <a:bodyPr/>
        <a:lstStyle/>
        <a:p>
          <a:endParaRPr lang="en-US"/>
        </a:p>
      </dgm:t>
    </dgm:pt>
    <dgm:pt modelId="{A87A4B35-DEA8-4F26-813B-88BD0D4B0023}" type="parTrans" cxnId="{F400271E-9D25-4205-9E51-52EA89BE720E}">
      <dgm:prSet/>
      <dgm:spPr/>
      <dgm:t>
        <a:bodyPr/>
        <a:lstStyle/>
        <a:p>
          <a:endParaRPr lang="en-US"/>
        </a:p>
      </dgm:t>
    </dgm:pt>
    <dgm:pt modelId="{CD177573-B921-40DA-9E68-6492D0309465}" type="sibTrans" cxnId="{F400271E-9D25-4205-9E51-52EA89BE720E}">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86667"/>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86667" custLinFactNeighborX="771" custLinFactNeighborY="-555"/>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11111" custLinFactNeighborY="556"/>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1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Y="53333" custLinFactNeighborX="-827" custLinFactNeighborY="-8889">
        <dgm:presLayoutVars>
          <dgm:chMax val="0"/>
          <dgm:chPref val="0"/>
        </dgm:presLayoutVars>
      </dgm:prSet>
      <dgm:spPr/>
      <dgm:t>
        <a:bodyPr/>
        <a:lstStyle/>
        <a:p>
          <a:endParaRPr lang="en-US"/>
        </a:p>
      </dgm:t>
    </dgm:pt>
  </dgm:ptLst>
  <dgm:cxnLst>
    <dgm:cxn modelId="{F424A321-55D8-4F30-9E85-FABE6E9F9430}" srcId="{075736C1-4C69-40D0-899F-627A001CAAE7}" destId="{20C38953-D72F-4BD7-B2B0-C429CE7E808F}" srcOrd="1" destOrd="0" parTransId="{C911B59F-1CE7-4687-8555-D2672ED2783C}" sibTransId="{488569D7-8740-4EDA-9842-1ADE3A2D2DC4}"/>
    <dgm:cxn modelId="{CC7E1946-4BA9-4BD4-ADB7-4FA65D916653}" type="presOf" srcId="{EDF29EBB-6303-45F8-A7A5-C12CDBC2132D}" destId="{86C513D9-BA69-409F-9452-ADE03466CCE7}" srcOrd="0" destOrd="0" presId="urn:microsoft.com/office/officeart/2005/8/layout/matrix1"/>
    <dgm:cxn modelId="{4F388C8C-F98F-4160-BBC7-9FD0FAC0E339}" type="presOf" srcId="{9D845EDD-B3A2-404D-82B4-AB29F4B756B4}" destId="{60E0246D-1361-4C33-A4D3-8284735C009C}" srcOrd="0" destOrd="0" presId="urn:microsoft.com/office/officeart/2005/8/layout/matrix1"/>
    <dgm:cxn modelId="{A6628B9D-B065-468D-A41F-06A87361AB6C}" srcId="{075736C1-4C69-40D0-899F-627A001CAAE7}" destId="{9D845EDD-B3A2-404D-82B4-AB29F4B756B4}" srcOrd="3" destOrd="0" parTransId="{44561AB1-EB37-417A-873C-939D84A5384D}" sibTransId="{BC2DBAF9-B2D8-4B2D-94C2-701251411A0B}"/>
    <dgm:cxn modelId="{DD40A40A-4D6A-4FD8-8E13-A24277C50263}" type="presOf" srcId="{20C38953-D72F-4BD7-B2B0-C429CE7E808F}" destId="{7F4F4BC2-E62E-45AB-8AE7-BA3336704679}" srcOrd="0" destOrd="0" presId="urn:microsoft.com/office/officeart/2005/8/layout/matrix1"/>
    <dgm:cxn modelId="{FA956070-CD05-485B-83AA-690A851E407F}" type="presOf" srcId="{CCC8F8F8-1C45-49B0-A0AB-980AA20EAE7D}" destId="{C50900F4-BCB7-42AE-9C55-4AECC80527D7}" srcOrd="0" destOrd="0" presId="urn:microsoft.com/office/officeart/2005/8/layout/matrix1"/>
    <dgm:cxn modelId="{F400271E-9D25-4205-9E51-52EA89BE720E}" srcId="{075736C1-4C69-40D0-899F-627A001CAAE7}" destId="{F230C303-672E-4584-8052-D612FF969E0A}" srcOrd="4" destOrd="0" parTransId="{A87A4B35-DEA8-4F26-813B-88BD0D4B0023}" sibTransId="{CD177573-B921-40DA-9E68-6492D0309465}"/>
    <dgm:cxn modelId="{96F73C09-D96C-4279-A517-B32EF53FFD79}" srcId="{C993BB0B-31C9-4A34-BE28-2E4D29E148F4}" destId="{075736C1-4C69-40D0-899F-627A001CAAE7}" srcOrd="0" destOrd="0" parTransId="{F21976A1-F370-4274-88DC-9F3EB7255FE7}" sibTransId="{062E2C2E-A5D7-4519-88D1-69E1AD59B497}"/>
    <dgm:cxn modelId="{352301B5-A5EE-4362-890A-12509B4960F5}" srcId="{075736C1-4C69-40D0-899F-627A001CAAE7}" destId="{EDF29EBB-6303-45F8-A7A5-C12CDBC2132D}" srcOrd="2" destOrd="0" parTransId="{E0BE52B6-E561-4D42-9F61-B5D10C28A53A}" sibTransId="{9DEC4E98-1357-41D0-AB74-7E9794B9A3E1}"/>
    <dgm:cxn modelId="{9E9847DD-5E53-44C1-BF64-5EBE08DFAD8B}" type="presOf" srcId="{CCC8F8F8-1C45-49B0-A0AB-980AA20EAE7D}" destId="{DEA02FF3-1B3B-4EEA-8A89-6557490E054B}" srcOrd="1" destOrd="0" presId="urn:microsoft.com/office/officeart/2005/8/layout/matrix1"/>
    <dgm:cxn modelId="{B01ED94B-4164-47DB-BB81-1B1C3A685087}" type="presOf" srcId="{20C38953-D72F-4BD7-B2B0-C429CE7E808F}" destId="{2BCB6616-9F1E-45C7-95EB-C047BC4BED78}" srcOrd="1" destOrd="0" presId="urn:microsoft.com/office/officeart/2005/8/layout/matrix1"/>
    <dgm:cxn modelId="{B9A1A44C-3FAB-4FB1-A153-73C86988F3CC}" type="presOf" srcId="{075736C1-4C69-40D0-899F-627A001CAAE7}" destId="{D89156CC-5F63-44CC-A239-7FF52D56DF12}" srcOrd="0" destOrd="0" presId="urn:microsoft.com/office/officeart/2005/8/layout/matrix1"/>
    <dgm:cxn modelId="{A96459D8-6AD9-4B96-BE71-463B413D7B48}" srcId="{075736C1-4C69-40D0-899F-627A001CAAE7}" destId="{94EDEF36-083C-41B8-9000-B6B2BC765DA0}" srcOrd="6" destOrd="0" parTransId="{066D83F0-234A-4569-A099-445FEEF1B2A4}" sibTransId="{DC598A90-378C-40C2-83C6-D681BABE4C0F}"/>
    <dgm:cxn modelId="{8D98A69B-19C1-4722-9CF1-5707F898D10B}" type="presOf" srcId="{EDF29EBB-6303-45F8-A7A5-C12CDBC2132D}" destId="{67D08C42-8DF9-4298-B28A-CEAA5BA87BC4}" srcOrd="1" destOrd="0" presId="urn:microsoft.com/office/officeart/2005/8/layout/matrix1"/>
    <dgm:cxn modelId="{89039DB9-5661-4C7B-8277-4EF7E53AD519}" type="presOf" srcId="{C993BB0B-31C9-4A34-BE28-2E4D29E148F4}" destId="{B1C1CC9F-B488-4337-90DB-D65892E7FE72}" srcOrd="0" destOrd="0" presId="urn:microsoft.com/office/officeart/2005/8/layout/matrix1"/>
    <dgm:cxn modelId="{E538A3A4-C182-411C-9D8B-82180B41049C}" type="presOf" srcId="{9D845EDD-B3A2-404D-82B4-AB29F4B756B4}" destId="{89DF7AAB-06B2-4757-B555-3B65236B16AC}" srcOrd="1" destOrd="0" presId="urn:microsoft.com/office/officeart/2005/8/layout/matrix1"/>
    <dgm:cxn modelId="{E0ABDD53-ACE3-4DB3-9AC0-C458BB7671AB}" srcId="{075736C1-4C69-40D0-899F-627A001CAAE7}" destId="{CCC8F8F8-1C45-49B0-A0AB-980AA20EAE7D}" srcOrd="0" destOrd="0" parTransId="{43137B24-8FFF-48A3-940A-EB21A41C4924}" sibTransId="{72DCAA5D-CBBD-444A-B337-66F63861CA72}"/>
    <dgm:cxn modelId="{BAECDD50-2367-4AA1-9807-7CE231F629F4}" srcId="{075736C1-4C69-40D0-899F-627A001CAAE7}" destId="{7C50D316-50D1-493E-A3D9-A1E6EF3EC421}" srcOrd="5" destOrd="0" parTransId="{C5A082FD-9910-4059-A94D-DBF4A9C748D4}" sibTransId="{635AEB8B-094B-4D1F-AEAA-B23C2067C113}"/>
    <dgm:cxn modelId="{A7F1F9B6-DFC1-4E6A-8B9F-57554DF47647}" type="presParOf" srcId="{B1C1CC9F-B488-4337-90DB-D65892E7FE72}" destId="{14079174-12DF-47DE-B7AE-70BDE99ADF10}" srcOrd="0" destOrd="0" presId="urn:microsoft.com/office/officeart/2005/8/layout/matrix1"/>
    <dgm:cxn modelId="{1F4DEBF0-F105-4BC9-BBB2-5568707BDE7E}" type="presParOf" srcId="{14079174-12DF-47DE-B7AE-70BDE99ADF10}" destId="{C50900F4-BCB7-42AE-9C55-4AECC80527D7}" srcOrd="0" destOrd="0" presId="urn:microsoft.com/office/officeart/2005/8/layout/matrix1"/>
    <dgm:cxn modelId="{69899361-745A-4B89-B205-B19ED824DF66}" type="presParOf" srcId="{14079174-12DF-47DE-B7AE-70BDE99ADF10}" destId="{DEA02FF3-1B3B-4EEA-8A89-6557490E054B}" srcOrd="1" destOrd="0" presId="urn:microsoft.com/office/officeart/2005/8/layout/matrix1"/>
    <dgm:cxn modelId="{A5D79021-73F7-47C1-AAA2-A4B60E7C3062}" type="presParOf" srcId="{14079174-12DF-47DE-B7AE-70BDE99ADF10}" destId="{7F4F4BC2-E62E-45AB-8AE7-BA3336704679}" srcOrd="2" destOrd="0" presId="urn:microsoft.com/office/officeart/2005/8/layout/matrix1"/>
    <dgm:cxn modelId="{BBBA8028-F0BC-4A1D-9DF5-F476F6C6DAD4}" type="presParOf" srcId="{14079174-12DF-47DE-B7AE-70BDE99ADF10}" destId="{2BCB6616-9F1E-45C7-95EB-C047BC4BED78}" srcOrd="3" destOrd="0" presId="urn:microsoft.com/office/officeart/2005/8/layout/matrix1"/>
    <dgm:cxn modelId="{3D73753D-7CAC-4B81-B987-48DAD81D509A}" type="presParOf" srcId="{14079174-12DF-47DE-B7AE-70BDE99ADF10}" destId="{86C513D9-BA69-409F-9452-ADE03466CCE7}" srcOrd="4" destOrd="0" presId="urn:microsoft.com/office/officeart/2005/8/layout/matrix1"/>
    <dgm:cxn modelId="{09C01835-972C-47FF-988F-16CD27181B3F}" type="presParOf" srcId="{14079174-12DF-47DE-B7AE-70BDE99ADF10}" destId="{67D08C42-8DF9-4298-B28A-CEAA5BA87BC4}" srcOrd="5" destOrd="0" presId="urn:microsoft.com/office/officeart/2005/8/layout/matrix1"/>
    <dgm:cxn modelId="{4C8D28B2-E8F1-41BD-81CE-8852E4FA4C4E}" type="presParOf" srcId="{14079174-12DF-47DE-B7AE-70BDE99ADF10}" destId="{60E0246D-1361-4C33-A4D3-8284735C009C}" srcOrd="6" destOrd="0" presId="urn:microsoft.com/office/officeart/2005/8/layout/matrix1"/>
    <dgm:cxn modelId="{2970F76B-9709-4352-A47D-6A6D919CF71C}" type="presParOf" srcId="{14079174-12DF-47DE-B7AE-70BDE99ADF10}" destId="{89DF7AAB-06B2-4757-B555-3B65236B16AC}" srcOrd="7" destOrd="0" presId="urn:microsoft.com/office/officeart/2005/8/layout/matrix1"/>
    <dgm:cxn modelId="{81BC5406-BF22-40E8-998E-D0FC229CEE80}"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2_1" csCatId="accent2"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concord</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 </a:t>
          </a:r>
          <a:r>
            <a:rPr lang="en-US" sz="2400" b="0" dirty="0" smtClean="0">
              <a:latin typeface="Rockwell" pitchFamily="18" charset="0"/>
            </a:rPr>
            <a:t>20</a:t>
          </a:r>
        </a:p>
        <a:p>
          <a:pPr algn="l"/>
          <a:r>
            <a:rPr lang="en-US" sz="2400" b="1" dirty="0" smtClean="0">
              <a:latin typeface="Rockwell" pitchFamily="18" charset="0"/>
            </a:rPr>
            <a:t>Part of Speech: </a:t>
          </a:r>
          <a:r>
            <a:rPr lang="en-US" sz="2400" b="0" dirty="0" smtClean="0">
              <a:latin typeface="Rockwell" pitchFamily="18" charset="0"/>
            </a:rPr>
            <a:t>noun</a:t>
          </a:r>
        </a:p>
        <a:p>
          <a:pPr algn="l"/>
          <a:r>
            <a:rPr lang="en-US" sz="2400" b="1" dirty="0" smtClean="0">
              <a:latin typeface="Rockwell" pitchFamily="18" charset="0"/>
            </a:rPr>
            <a:t>Definition: </a:t>
          </a:r>
          <a:r>
            <a:rPr lang="en-US" sz="2400" b="0" dirty="0" smtClean="0">
              <a:latin typeface="Rockwell" pitchFamily="18" charset="0"/>
            </a:rPr>
            <a:t>agreement of opinions, a harmonious state in general.</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r>
            <a:rPr lang="en-US" sz="2400" b="1" dirty="0" smtClean="0">
              <a:latin typeface="Rockwell" pitchFamily="18" charset="0"/>
            </a:rPr>
            <a:t>Facts/Characteristics:</a:t>
          </a:r>
        </a:p>
        <a:p>
          <a:pPr algn="l"/>
          <a:r>
            <a:rPr lang="en-US" sz="2400" dirty="0" smtClean="0">
              <a:latin typeface="Rockwell" pitchFamily="18" charset="0"/>
            </a:rPr>
            <a:t>Positive connotation</a:t>
          </a:r>
        </a:p>
        <a:p>
          <a:pPr algn="l"/>
          <a:r>
            <a:rPr lang="en-US" sz="2400" b="0" dirty="0" smtClean="0">
              <a:latin typeface="Rockwell" pitchFamily="18" charset="0"/>
            </a:rPr>
            <a:t>Often describes relationships between nations</a:t>
          </a: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endParaRPr lang="en-US" sz="2400" dirty="0" smtClean="0">
            <a:latin typeface="Rockwell" pitchFamily="18" charset="0"/>
          </a:endParaRPr>
        </a:p>
        <a:p>
          <a:pPr algn="l"/>
          <a:r>
            <a:rPr lang="en-US" sz="2400" dirty="0" smtClean="0">
              <a:latin typeface="Rockwell" pitchFamily="18" charset="0"/>
            </a:rPr>
            <a:t> </a:t>
          </a:r>
          <a:r>
            <a:rPr lang="en-US" sz="2400" b="1" dirty="0" smtClean="0">
              <a:latin typeface="Rockwell" pitchFamily="18" charset="0"/>
            </a:rPr>
            <a:t>My Original </a:t>
          </a:r>
        </a:p>
        <a:p>
          <a:pPr algn="l"/>
          <a:r>
            <a:rPr lang="en-US" sz="2400" b="1" dirty="0" smtClean="0">
              <a:latin typeface="Rockwell" pitchFamily="18" charset="0"/>
            </a:rPr>
            <a:t>Context Sentence:</a:t>
          </a: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000" dirty="0" smtClean="0">
            <a:latin typeface="+mn-lt"/>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999657F6-ACE7-4FB0-AE42-4CE584C258D9}">
      <dgm:prSet/>
      <dgm:spPr/>
      <dgm:t>
        <a:bodyPr/>
        <a:lstStyle/>
        <a:p>
          <a:r>
            <a:rPr lang="en-US" b="1" dirty="0" smtClean="0">
              <a:latin typeface="Rockwell" pitchFamily="18" charset="0"/>
            </a:rPr>
            <a:t>My</a:t>
          </a:r>
        </a:p>
      </dgm:t>
    </dgm:pt>
    <dgm:pt modelId="{EA6BE316-4534-4DCA-8B19-14254E32210E}" type="parTrans" cxnId="{60BDEC3B-6677-4A6D-BF93-5DEC30818687}">
      <dgm:prSet/>
      <dgm:spPr/>
      <dgm:t>
        <a:bodyPr/>
        <a:lstStyle/>
        <a:p>
          <a:endParaRPr lang="en-US"/>
        </a:p>
      </dgm:t>
    </dgm:pt>
    <dgm:pt modelId="{5A6568CF-563A-45D7-B3BF-1AA34B0890A4}" type="sibTrans" cxnId="{60BDEC3B-6677-4A6D-BF93-5DEC30818687}">
      <dgm:prSet/>
      <dgm:spPr/>
      <dgm:t>
        <a:bodyPr/>
        <a:lstStyle/>
        <a:p>
          <a:endParaRPr lang="en-US"/>
        </a:p>
      </dgm:t>
    </dgm:pt>
    <dgm:pt modelId="{E1115166-A08A-43F3-8C74-15B4397C9B88}">
      <dgm:prSet/>
      <dgm:spPr/>
      <dgm:t>
        <a:bodyPr/>
        <a:lstStyle/>
        <a:p>
          <a:endParaRPr lang="en-US"/>
        </a:p>
      </dgm:t>
    </dgm:pt>
    <dgm:pt modelId="{82C4DF34-E8B6-4BBA-92B6-D99B72FBCD8D}" type="parTrans" cxnId="{93B5EE3D-6DA8-48C1-99E7-436D6176D0BC}">
      <dgm:prSet/>
      <dgm:spPr/>
      <dgm:t>
        <a:bodyPr/>
        <a:lstStyle/>
        <a:p>
          <a:endParaRPr lang="en-US"/>
        </a:p>
      </dgm:t>
    </dgm:pt>
    <dgm:pt modelId="{BBFA6A4D-5B25-4B78-9313-4447340DE8C5}" type="sibTrans" cxnId="{93B5EE3D-6DA8-48C1-99E7-436D6176D0BC}">
      <dgm:prSet/>
      <dgm:spPr/>
      <dgm:t>
        <a:bodyPr/>
        <a:lstStyle/>
        <a:p>
          <a:endParaRPr lang="en-US"/>
        </a:p>
      </dgm:t>
    </dgm:pt>
    <dgm:pt modelId="{82399DBB-4EE5-41C4-802D-5A4B9DB06012}">
      <dgm:prSet/>
      <dgm:spPr/>
      <dgm:t>
        <a:bodyPr/>
        <a:lstStyle/>
        <a:p>
          <a:endParaRPr lang="en-US" b="1" dirty="0" smtClean="0">
            <a:latin typeface="Rockwell" pitchFamily="18" charset="0"/>
          </a:endParaRPr>
        </a:p>
      </dgm:t>
    </dgm:pt>
    <dgm:pt modelId="{CBC468F3-8FF3-4F1B-A733-7855FE1452AE}" type="parTrans" cxnId="{A788406C-11C9-4674-984C-0523649A41E3}">
      <dgm:prSet/>
      <dgm:spPr/>
      <dgm:t>
        <a:bodyPr/>
        <a:lstStyle/>
        <a:p>
          <a:endParaRPr lang="en-US"/>
        </a:p>
      </dgm:t>
    </dgm:pt>
    <dgm:pt modelId="{7D42AC23-F750-4646-A256-CBC00BA002D6}" type="sibTrans" cxnId="{A788406C-11C9-4674-984C-0523649A41E3}">
      <dgm:prSet/>
      <dgm:spPr/>
      <dgm:t>
        <a:bodyPr/>
        <a:lstStyle/>
        <a:p>
          <a:endParaRPr lang="en-US"/>
        </a:p>
      </dgm:t>
    </dgm:pt>
    <dgm:pt modelId="{C48FC45D-D51F-484C-886D-12C34F4101E4}">
      <dgm:prSet/>
      <dgm:spPr/>
      <dgm:t>
        <a:bodyPr/>
        <a:lstStyle/>
        <a:p>
          <a:endParaRPr lang="en-US" b="1" dirty="0" smtClean="0">
            <a:latin typeface="Rockwell" pitchFamily="18" charset="0"/>
          </a:endParaRPr>
        </a:p>
      </dgm:t>
    </dgm:pt>
    <dgm:pt modelId="{7FB1674B-A0A3-4DF5-8A70-4CFB241B57F1}" type="parTrans" cxnId="{DC059BCE-F0F6-44F4-B1D7-8DCE901AEBE6}">
      <dgm:prSet/>
      <dgm:spPr/>
      <dgm:t>
        <a:bodyPr/>
        <a:lstStyle/>
        <a:p>
          <a:endParaRPr lang="en-US"/>
        </a:p>
      </dgm:t>
    </dgm:pt>
    <dgm:pt modelId="{2415E475-DBD0-421F-89D4-B8BFC9B6A9C8}" type="sibTrans" cxnId="{DC059BCE-F0F6-44F4-B1D7-8DCE901AEBE6}">
      <dgm:prSet/>
      <dgm:spPr/>
      <dgm:t>
        <a:bodyPr/>
        <a:lstStyle/>
        <a:p>
          <a:endParaRPr lang="en-US"/>
        </a:p>
      </dgm:t>
    </dgm:pt>
    <dgm:pt modelId="{A5509169-1A56-487F-83AF-55225CE2F660}">
      <dgm:prSet/>
      <dgm:spPr/>
      <dgm:t>
        <a:bodyPr/>
        <a:lstStyle/>
        <a:p>
          <a:endParaRPr lang="en-US" b="1" dirty="0" smtClean="0">
            <a:latin typeface="Rockwell" pitchFamily="18" charset="0"/>
          </a:endParaRPr>
        </a:p>
      </dgm:t>
    </dgm:pt>
    <dgm:pt modelId="{E91FD84B-474C-48AE-8B25-ED85DFECACE0}" type="parTrans" cxnId="{03F47709-6335-4874-A7B3-736710176CA1}">
      <dgm:prSet/>
      <dgm:spPr/>
      <dgm:t>
        <a:bodyPr/>
        <a:lstStyle/>
        <a:p>
          <a:endParaRPr lang="en-US"/>
        </a:p>
      </dgm:t>
    </dgm:pt>
    <dgm:pt modelId="{D1AEF47C-41F6-4443-83DB-4B154EE72E6E}" type="sibTrans" cxnId="{03F47709-6335-4874-A7B3-736710176CA1}">
      <dgm:prSet/>
      <dgm:spPr/>
      <dgm:t>
        <a:bodyPr/>
        <a:lstStyle/>
        <a:p>
          <a:endParaRPr lang="en-US"/>
        </a:p>
      </dgm:t>
    </dgm:pt>
    <dgm:pt modelId="{08B5925D-C2D0-4C1C-863C-61847A887F04}">
      <dgm:prSet/>
      <dgm:spPr/>
      <dgm:t>
        <a:bodyPr/>
        <a:lstStyle/>
        <a:p>
          <a:endParaRPr lang="en-US" b="1" dirty="0" smtClean="0">
            <a:latin typeface="Rockwell" pitchFamily="18" charset="0"/>
          </a:endParaRPr>
        </a:p>
      </dgm:t>
    </dgm:pt>
    <dgm:pt modelId="{3AE6542C-E1CA-4067-ACDE-F42BAA00438C}" type="parTrans" cxnId="{66F7F03C-4D6A-4047-AF6C-3D8FDB786DDA}">
      <dgm:prSet/>
      <dgm:spPr/>
      <dgm:t>
        <a:bodyPr/>
        <a:lstStyle/>
        <a:p>
          <a:endParaRPr lang="en-US"/>
        </a:p>
      </dgm:t>
    </dgm:pt>
    <dgm:pt modelId="{A507920C-68EC-4AB7-A211-C450178E1601}" type="sibTrans" cxnId="{66F7F03C-4D6A-4047-AF6C-3D8FDB786DDA}">
      <dgm:prSet/>
      <dgm:spPr/>
      <dgm:t>
        <a:bodyPr/>
        <a:lstStyle/>
        <a:p>
          <a:endParaRPr lang="en-US"/>
        </a:p>
      </dgm:t>
    </dgm:pt>
    <dgm:pt modelId="{3A4EC802-9401-47BA-A881-01DF4D76D2D2}">
      <dgm:prSet/>
      <dgm:spPr/>
      <dgm:t>
        <a:bodyPr/>
        <a:lstStyle/>
        <a:p>
          <a:endParaRPr lang="en-US" b="1" dirty="0" smtClean="0">
            <a:latin typeface="Rockwell" pitchFamily="18" charset="0"/>
          </a:endParaRPr>
        </a:p>
      </dgm:t>
    </dgm:pt>
    <dgm:pt modelId="{2235A2E2-1A14-4DBC-B5E5-E1D731702D7A}" type="parTrans" cxnId="{434F6221-9738-43C3-94F7-5A99887C5FB5}">
      <dgm:prSet/>
      <dgm:spPr/>
      <dgm:t>
        <a:bodyPr/>
        <a:lstStyle/>
        <a:p>
          <a:endParaRPr lang="en-US"/>
        </a:p>
      </dgm:t>
    </dgm:pt>
    <dgm:pt modelId="{C43E783C-448F-49B3-941E-B887806BBE60}" type="sibTrans" cxnId="{434F6221-9738-43C3-94F7-5A99887C5FB5}">
      <dgm:prSet/>
      <dgm:spPr/>
      <dgm:t>
        <a:bodyPr/>
        <a:lstStyle/>
        <a:p>
          <a:endParaRPr lang="en-US"/>
        </a:p>
      </dgm:t>
    </dgm:pt>
    <dgm:pt modelId="{7C756AAD-31CB-4309-9902-05260E867B46}">
      <dgm:prSet/>
      <dgm:spPr/>
      <dgm:t>
        <a:bodyPr/>
        <a:lstStyle/>
        <a:p>
          <a:endParaRPr lang="en-US" b="1" dirty="0" smtClean="0">
            <a:latin typeface="Rockwell" pitchFamily="18" charset="0"/>
          </a:endParaRPr>
        </a:p>
      </dgm:t>
    </dgm:pt>
    <dgm:pt modelId="{DA2CE79C-E72E-49BC-89ED-6FE802D98082}" type="parTrans" cxnId="{923029B1-F0C4-45A8-9B27-4E6C57C098B0}">
      <dgm:prSet/>
      <dgm:spPr/>
      <dgm:t>
        <a:bodyPr/>
        <a:lstStyle/>
        <a:p>
          <a:endParaRPr lang="en-US"/>
        </a:p>
      </dgm:t>
    </dgm:pt>
    <dgm:pt modelId="{805138B7-6671-4229-8295-4CA91B19B419}" type="sibTrans" cxnId="{923029B1-F0C4-45A8-9B27-4E6C57C098B0}">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86667" custLinFactNeighborX="638" custLinFactNeighborY="-35"/>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86667"/>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11111" custLinFactNeighborX="-319"/>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1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Y="53333" custLinFactNeighborX="0" custLinFactNeighborY="-35556">
        <dgm:presLayoutVars>
          <dgm:chMax val="0"/>
          <dgm:chPref val="0"/>
        </dgm:presLayoutVars>
      </dgm:prSet>
      <dgm:spPr/>
      <dgm:t>
        <a:bodyPr/>
        <a:lstStyle/>
        <a:p>
          <a:endParaRPr lang="en-US"/>
        </a:p>
      </dgm:t>
    </dgm:pt>
  </dgm:ptLst>
  <dgm:cxnLst>
    <dgm:cxn modelId="{5E67AB52-6DD5-4983-813A-A5AF104E6B92}" type="presOf" srcId="{CCC8F8F8-1C45-49B0-A0AB-980AA20EAE7D}" destId="{C50900F4-BCB7-42AE-9C55-4AECC80527D7}" srcOrd="0" destOrd="0" presId="urn:microsoft.com/office/officeart/2005/8/layout/matrix1"/>
    <dgm:cxn modelId="{434F6221-9738-43C3-94F7-5A99887C5FB5}" srcId="{075736C1-4C69-40D0-899F-627A001CAAE7}" destId="{3A4EC802-9401-47BA-A881-01DF4D76D2D2}" srcOrd="9" destOrd="0" parTransId="{2235A2E2-1A14-4DBC-B5E5-E1D731702D7A}" sibTransId="{C43E783C-448F-49B3-941E-B887806BBE60}"/>
    <dgm:cxn modelId="{96A138F2-F3E3-4B01-A91E-5AE4221AF645}" type="presOf" srcId="{EDF29EBB-6303-45F8-A7A5-C12CDBC2132D}" destId="{67D08C42-8DF9-4298-B28A-CEAA5BA87BC4}" srcOrd="1" destOrd="0" presId="urn:microsoft.com/office/officeart/2005/8/layout/matrix1"/>
    <dgm:cxn modelId="{A788406C-11C9-4674-984C-0523649A41E3}" srcId="{075736C1-4C69-40D0-899F-627A001CAAE7}" destId="{82399DBB-4EE5-41C4-802D-5A4B9DB06012}" srcOrd="5" destOrd="0" parTransId="{CBC468F3-8FF3-4F1B-A733-7855FE1452AE}" sibTransId="{7D42AC23-F750-4646-A256-CBC00BA002D6}"/>
    <dgm:cxn modelId="{60BDEC3B-6677-4A6D-BF93-5DEC30818687}" srcId="{075736C1-4C69-40D0-899F-627A001CAAE7}" destId="{999657F6-ACE7-4FB0-AE42-4CE584C258D9}" srcOrd="3" destOrd="0" parTransId="{EA6BE316-4534-4DCA-8B19-14254E32210E}" sibTransId="{5A6568CF-563A-45D7-B3BF-1AA34B0890A4}"/>
    <dgm:cxn modelId="{DC059BCE-F0F6-44F4-B1D7-8DCE901AEBE6}" srcId="{075736C1-4C69-40D0-899F-627A001CAAE7}" destId="{C48FC45D-D51F-484C-886D-12C34F4101E4}" srcOrd="6" destOrd="0" parTransId="{7FB1674B-A0A3-4DF5-8A70-4CFB241B57F1}" sibTransId="{2415E475-DBD0-421F-89D4-B8BFC9B6A9C8}"/>
    <dgm:cxn modelId="{7514ADAF-A457-442C-B52B-00EE3B487D21}" type="presOf" srcId="{075736C1-4C69-40D0-899F-627A001CAAE7}" destId="{D89156CC-5F63-44CC-A239-7FF52D56DF12}" srcOrd="0" destOrd="0" presId="urn:microsoft.com/office/officeart/2005/8/layout/matrix1"/>
    <dgm:cxn modelId="{F424A321-55D8-4F30-9E85-FABE6E9F9430}" srcId="{075736C1-4C69-40D0-899F-627A001CAAE7}" destId="{20C38953-D72F-4BD7-B2B0-C429CE7E808F}" srcOrd="1" destOrd="0" parTransId="{C911B59F-1CE7-4687-8555-D2672ED2783C}" sibTransId="{488569D7-8740-4EDA-9842-1ADE3A2D2DC4}"/>
    <dgm:cxn modelId="{48EA8EE8-F08D-4888-960A-73747C811B2A}" type="presOf" srcId="{C993BB0B-31C9-4A34-BE28-2E4D29E148F4}" destId="{B1C1CC9F-B488-4337-90DB-D65892E7FE72}" srcOrd="0" destOrd="0" presId="urn:microsoft.com/office/officeart/2005/8/layout/matrix1"/>
    <dgm:cxn modelId="{66F7F03C-4D6A-4047-AF6C-3D8FDB786DDA}" srcId="{075736C1-4C69-40D0-899F-627A001CAAE7}" destId="{08B5925D-C2D0-4C1C-863C-61847A887F04}" srcOrd="8" destOrd="0" parTransId="{3AE6542C-E1CA-4067-ACDE-F42BAA00438C}" sibTransId="{A507920C-68EC-4AB7-A211-C450178E1601}"/>
    <dgm:cxn modelId="{96F73C09-D96C-4279-A517-B32EF53FFD79}" srcId="{C993BB0B-31C9-4A34-BE28-2E4D29E148F4}" destId="{075736C1-4C69-40D0-899F-627A001CAAE7}" srcOrd="0" destOrd="0" parTransId="{F21976A1-F370-4274-88DC-9F3EB7255FE7}" sibTransId="{062E2C2E-A5D7-4519-88D1-69E1AD59B497}"/>
    <dgm:cxn modelId="{923029B1-F0C4-45A8-9B27-4E6C57C098B0}" srcId="{075736C1-4C69-40D0-899F-627A001CAAE7}" destId="{7C756AAD-31CB-4309-9902-05260E867B46}" srcOrd="10" destOrd="0" parTransId="{DA2CE79C-E72E-49BC-89ED-6FE802D98082}" sibTransId="{805138B7-6671-4229-8295-4CA91B19B419}"/>
    <dgm:cxn modelId="{71268B15-AF0C-41AA-9225-B37416792189}" type="presOf" srcId="{EDF29EBB-6303-45F8-A7A5-C12CDBC2132D}" destId="{86C513D9-BA69-409F-9452-ADE03466CCE7}" srcOrd="0" destOrd="0" presId="urn:microsoft.com/office/officeart/2005/8/layout/matrix1"/>
    <dgm:cxn modelId="{352301B5-A5EE-4362-890A-12509B4960F5}" srcId="{075736C1-4C69-40D0-899F-627A001CAAE7}" destId="{EDF29EBB-6303-45F8-A7A5-C12CDBC2132D}" srcOrd="2" destOrd="0" parTransId="{E0BE52B6-E561-4D42-9F61-B5D10C28A53A}" sibTransId="{9DEC4E98-1357-41D0-AB74-7E9794B9A3E1}"/>
    <dgm:cxn modelId="{77347590-5E66-49DC-B858-27740EC0D6DF}" type="presOf" srcId="{20C38953-D72F-4BD7-B2B0-C429CE7E808F}" destId="{7F4F4BC2-E62E-45AB-8AE7-BA3336704679}" srcOrd="0" destOrd="0" presId="urn:microsoft.com/office/officeart/2005/8/layout/matrix1"/>
    <dgm:cxn modelId="{03F47709-6335-4874-A7B3-736710176CA1}" srcId="{075736C1-4C69-40D0-899F-627A001CAAE7}" destId="{A5509169-1A56-487F-83AF-55225CE2F660}" srcOrd="7" destOrd="0" parTransId="{E91FD84B-474C-48AE-8B25-ED85DFECACE0}" sibTransId="{D1AEF47C-41F6-4443-83DB-4B154EE72E6E}"/>
    <dgm:cxn modelId="{93B5EE3D-6DA8-48C1-99E7-436D6176D0BC}" srcId="{075736C1-4C69-40D0-899F-627A001CAAE7}" destId="{E1115166-A08A-43F3-8C74-15B4397C9B88}" srcOrd="4" destOrd="0" parTransId="{82C4DF34-E8B6-4BBA-92B6-D99B72FBCD8D}" sibTransId="{BBFA6A4D-5B25-4B78-9313-4447340DE8C5}"/>
    <dgm:cxn modelId="{34B819C4-66B0-4593-B6D5-5E3284DC6515}" type="presOf" srcId="{CCC8F8F8-1C45-49B0-A0AB-980AA20EAE7D}" destId="{DEA02FF3-1B3B-4EEA-8A89-6557490E054B}" srcOrd="1" destOrd="0" presId="urn:microsoft.com/office/officeart/2005/8/layout/matrix1"/>
    <dgm:cxn modelId="{E0ABDD53-ACE3-4DB3-9AC0-C458BB7671AB}" srcId="{075736C1-4C69-40D0-899F-627A001CAAE7}" destId="{CCC8F8F8-1C45-49B0-A0AB-980AA20EAE7D}" srcOrd="0" destOrd="0" parTransId="{43137B24-8FFF-48A3-940A-EB21A41C4924}" sibTransId="{72DCAA5D-CBBD-444A-B337-66F63861CA72}"/>
    <dgm:cxn modelId="{310F82F4-7583-4810-A0FD-8662CC40805A}" type="presOf" srcId="{20C38953-D72F-4BD7-B2B0-C429CE7E808F}" destId="{2BCB6616-9F1E-45C7-95EB-C047BC4BED78}" srcOrd="1" destOrd="0" presId="urn:microsoft.com/office/officeart/2005/8/layout/matrix1"/>
    <dgm:cxn modelId="{AFF2898F-0ECD-49CF-8B37-9A2FD474D430}" type="presOf" srcId="{999657F6-ACE7-4FB0-AE42-4CE584C258D9}" destId="{60E0246D-1361-4C33-A4D3-8284735C009C}" srcOrd="0" destOrd="0" presId="urn:microsoft.com/office/officeart/2005/8/layout/matrix1"/>
    <dgm:cxn modelId="{AE4E4867-3EA7-4D78-A71C-F40DCC72430D}" type="presOf" srcId="{999657F6-ACE7-4FB0-AE42-4CE584C258D9}" destId="{89DF7AAB-06B2-4757-B555-3B65236B16AC}" srcOrd="1" destOrd="0" presId="urn:microsoft.com/office/officeart/2005/8/layout/matrix1"/>
    <dgm:cxn modelId="{897FD81C-F3B7-4B4C-885F-03AA55B393DE}" type="presParOf" srcId="{B1C1CC9F-B488-4337-90DB-D65892E7FE72}" destId="{14079174-12DF-47DE-B7AE-70BDE99ADF10}" srcOrd="0" destOrd="0" presId="urn:microsoft.com/office/officeart/2005/8/layout/matrix1"/>
    <dgm:cxn modelId="{17891BF4-17E1-45A3-8A93-5713F76E624C}" type="presParOf" srcId="{14079174-12DF-47DE-B7AE-70BDE99ADF10}" destId="{C50900F4-BCB7-42AE-9C55-4AECC80527D7}" srcOrd="0" destOrd="0" presId="urn:microsoft.com/office/officeart/2005/8/layout/matrix1"/>
    <dgm:cxn modelId="{1D872457-BEA4-4E72-ADA7-1E6AAFB2D4A4}" type="presParOf" srcId="{14079174-12DF-47DE-B7AE-70BDE99ADF10}" destId="{DEA02FF3-1B3B-4EEA-8A89-6557490E054B}" srcOrd="1" destOrd="0" presId="urn:microsoft.com/office/officeart/2005/8/layout/matrix1"/>
    <dgm:cxn modelId="{400F75C7-7552-4B36-8649-8D9A2E618C0E}" type="presParOf" srcId="{14079174-12DF-47DE-B7AE-70BDE99ADF10}" destId="{7F4F4BC2-E62E-45AB-8AE7-BA3336704679}" srcOrd="2" destOrd="0" presId="urn:microsoft.com/office/officeart/2005/8/layout/matrix1"/>
    <dgm:cxn modelId="{DBFDE76F-7EFD-46EC-9EBB-6777D2DB18BF}" type="presParOf" srcId="{14079174-12DF-47DE-B7AE-70BDE99ADF10}" destId="{2BCB6616-9F1E-45C7-95EB-C047BC4BED78}" srcOrd="3" destOrd="0" presId="urn:microsoft.com/office/officeart/2005/8/layout/matrix1"/>
    <dgm:cxn modelId="{96FCD26B-1E09-4169-8523-B63E37515CA7}" type="presParOf" srcId="{14079174-12DF-47DE-B7AE-70BDE99ADF10}" destId="{86C513D9-BA69-409F-9452-ADE03466CCE7}" srcOrd="4" destOrd="0" presId="urn:microsoft.com/office/officeart/2005/8/layout/matrix1"/>
    <dgm:cxn modelId="{69C07982-C13E-41FB-96E9-2C6A39B65146}" type="presParOf" srcId="{14079174-12DF-47DE-B7AE-70BDE99ADF10}" destId="{67D08C42-8DF9-4298-B28A-CEAA5BA87BC4}" srcOrd="5" destOrd="0" presId="urn:microsoft.com/office/officeart/2005/8/layout/matrix1"/>
    <dgm:cxn modelId="{B31FD483-AA16-44C6-AEB1-6E60E39F444B}" type="presParOf" srcId="{14079174-12DF-47DE-B7AE-70BDE99ADF10}" destId="{60E0246D-1361-4C33-A4D3-8284735C009C}" srcOrd="6" destOrd="0" presId="urn:microsoft.com/office/officeart/2005/8/layout/matrix1"/>
    <dgm:cxn modelId="{35831405-EA4B-46F2-A057-38D8CA4C619C}" type="presParOf" srcId="{14079174-12DF-47DE-B7AE-70BDE99ADF10}" destId="{89DF7AAB-06B2-4757-B555-3B65236B16AC}" srcOrd="7" destOrd="0" presId="urn:microsoft.com/office/officeart/2005/8/layout/matrix1"/>
    <dgm:cxn modelId="{5E91D390-6FF7-47AA-BE1B-B4A4DEBF12C0}"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6_1" csCatId="accent6"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hypocrisy</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 </a:t>
          </a:r>
          <a:r>
            <a:rPr lang="en-US" sz="2400" b="0" dirty="0" smtClean="0">
              <a:latin typeface="Rockwell" pitchFamily="18" charset="0"/>
            </a:rPr>
            <a:t>21</a:t>
          </a:r>
        </a:p>
        <a:p>
          <a:pPr algn="l"/>
          <a:r>
            <a:rPr lang="en-US" sz="2400" b="1" dirty="0" smtClean="0">
              <a:latin typeface="Rockwell" pitchFamily="18" charset="0"/>
            </a:rPr>
            <a:t>Part of Speech: </a:t>
          </a:r>
          <a:r>
            <a:rPr lang="en-US" sz="2400" dirty="0" smtClean="0">
              <a:latin typeface="Rockwell" pitchFamily="18" charset="0"/>
            </a:rPr>
            <a:t>verb</a:t>
          </a:r>
        </a:p>
        <a:p>
          <a:pPr algn="l"/>
          <a:r>
            <a:rPr lang="en-US" sz="2400" b="1" dirty="0" smtClean="0">
              <a:latin typeface="Rockwell" pitchFamily="18" charset="0"/>
            </a:rPr>
            <a:t>Definition: </a:t>
          </a:r>
          <a:r>
            <a:rPr lang="en-US" sz="2400" dirty="0" smtClean="0">
              <a:latin typeface="Rockwell" pitchFamily="18" charset="0"/>
            </a:rPr>
            <a:t>pretending to have qualities or beliefs that you do not have.</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r>
            <a:rPr lang="en-US" sz="2400" b="1" dirty="0" smtClean="0">
              <a:latin typeface="Rockwell" pitchFamily="18" charset="0"/>
            </a:rPr>
            <a:t>Facts/Characteristics:</a:t>
          </a:r>
        </a:p>
        <a:p>
          <a:pPr algn="l"/>
          <a:r>
            <a:rPr lang="en-US" sz="2400" dirty="0" smtClean="0">
              <a:latin typeface="Rockwell" pitchFamily="18" charset="0"/>
            </a:rPr>
            <a:t>Negative connotation.</a:t>
          </a:r>
        </a:p>
        <a:p>
          <a:pPr algn="l"/>
          <a:r>
            <a:rPr lang="en-US" sz="2400" dirty="0" smtClean="0">
              <a:latin typeface="Rockwell" pitchFamily="18" charset="0"/>
            </a:rPr>
            <a:t>Talking the talk, but not walking the walk.</a:t>
          </a:r>
        </a:p>
        <a:p>
          <a:pPr algn="l"/>
          <a:r>
            <a:rPr lang="en-US" sz="2400" b="1" dirty="0" smtClean="0">
              <a:latin typeface="Rockwell" pitchFamily="18" charset="0"/>
            </a:rPr>
            <a:t>NOUN: </a:t>
          </a:r>
          <a:r>
            <a:rPr lang="en-US" sz="2400" b="0" dirty="0" smtClean="0">
              <a:latin typeface="Rockwell" pitchFamily="18" charset="0"/>
            </a:rPr>
            <a:t>hypocrite</a:t>
          </a:r>
        </a:p>
        <a:p>
          <a:pPr algn="l"/>
          <a:r>
            <a:rPr lang="en-US" sz="2400" b="1" dirty="0" smtClean="0">
              <a:latin typeface="Rockwell" pitchFamily="18" charset="0"/>
            </a:rPr>
            <a:t>ADJ: </a:t>
          </a:r>
          <a:r>
            <a:rPr lang="en-US" sz="2400" b="0" dirty="0" smtClean="0">
              <a:latin typeface="Rockwell" pitchFamily="18" charset="0"/>
            </a:rPr>
            <a:t>hypocritical</a:t>
          </a:r>
          <a:endParaRPr lang="en-US" sz="2400" b="1" dirty="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r>
            <a:rPr lang="en-US" sz="2400" b="0" dirty="0" smtClean="0">
              <a:latin typeface="+mn-lt"/>
            </a:rPr>
            <a:t> </a:t>
          </a:r>
          <a:r>
            <a:rPr lang="en-US" sz="2400" b="1" dirty="0" smtClean="0">
              <a:latin typeface="Rockwell" pitchFamily="18" charset="0"/>
            </a:rPr>
            <a:t>My Original </a:t>
          </a:r>
        </a:p>
        <a:p>
          <a:pPr algn="l"/>
          <a:r>
            <a:rPr lang="en-US" sz="2400" b="1" dirty="0" smtClean="0">
              <a:latin typeface="Rockwell" pitchFamily="18" charset="0"/>
            </a:rPr>
            <a:t>Context Sentence:</a:t>
          </a: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0" dirty="0">
            <a:latin typeface="+mn-lt"/>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15A3DA02-73DB-4003-AB7A-AF5E4A89BDCB}">
      <dgm:prSet phldrT="[Text]" custT="1"/>
      <dgm:spPr/>
      <dgm:t>
        <a:bodyPr anchor="t"/>
        <a:lstStyle/>
        <a:p>
          <a:pPr algn="l"/>
          <a:endParaRPr lang="en-US" sz="3000" b="1" dirty="0" smtClean="0">
            <a:latin typeface="Rockwell" pitchFamily="18" charset="0"/>
          </a:endParaRPr>
        </a:p>
      </dgm:t>
    </dgm:pt>
    <dgm:pt modelId="{ACCFE184-6816-4D28-B505-17FB51A47CA1}" type="parTrans" cxnId="{C3D13B24-7E48-4EFB-84B7-1D37A0B8A3DE}">
      <dgm:prSet/>
      <dgm:spPr/>
      <dgm:t>
        <a:bodyPr/>
        <a:lstStyle/>
        <a:p>
          <a:endParaRPr lang="en-US"/>
        </a:p>
      </dgm:t>
    </dgm:pt>
    <dgm:pt modelId="{0E38101E-0449-44DF-937D-CEAB4EFB6AFE}" type="sibTrans" cxnId="{C3D13B24-7E48-4EFB-84B7-1D37A0B8A3DE}">
      <dgm:prSet/>
      <dgm:spPr/>
      <dgm:t>
        <a:bodyPr/>
        <a:lstStyle/>
        <a:p>
          <a:endParaRPr lang="en-US"/>
        </a:p>
      </dgm:t>
    </dgm:pt>
    <dgm:pt modelId="{83E4E3C1-9C07-4E10-9D34-27B94FB0E4FE}">
      <dgm:prSet/>
      <dgm:spPr/>
      <dgm:t>
        <a:bodyPr/>
        <a:lstStyle/>
        <a:p>
          <a:r>
            <a:rPr lang="en-US" b="1" smtClean="0">
              <a:latin typeface="Rockwell" pitchFamily="18" charset="0"/>
            </a:rPr>
            <a:t>My Original </a:t>
          </a:r>
          <a:endParaRPr lang="en-US" b="1" dirty="0" smtClean="0">
            <a:latin typeface="Rockwell" pitchFamily="18" charset="0"/>
          </a:endParaRPr>
        </a:p>
      </dgm:t>
    </dgm:pt>
    <dgm:pt modelId="{E6CF62B1-A580-43AC-87E0-6EC5DC7659EE}" type="parTrans" cxnId="{1AD5DCC1-C375-4CE1-9FB8-A2F0C712E6EF}">
      <dgm:prSet/>
      <dgm:spPr/>
      <dgm:t>
        <a:bodyPr/>
        <a:lstStyle/>
        <a:p>
          <a:endParaRPr lang="en-US"/>
        </a:p>
      </dgm:t>
    </dgm:pt>
    <dgm:pt modelId="{988B3FFC-C09D-4EED-9668-4CA34BD40D18}" type="sibTrans" cxnId="{1AD5DCC1-C375-4CE1-9FB8-A2F0C712E6EF}">
      <dgm:prSet/>
      <dgm:spPr/>
      <dgm:t>
        <a:bodyPr/>
        <a:lstStyle/>
        <a:p>
          <a:endParaRPr lang="en-US"/>
        </a:p>
      </dgm:t>
    </dgm:pt>
    <dgm:pt modelId="{2652F772-352C-428F-B3DB-B823E5A13A90}">
      <dgm:prSet/>
      <dgm:spPr/>
      <dgm:t>
        <a:bodyPr/>
        <a:lstStyle/>
        <a:p>
          <a:endParaRPr lang="en-US"/>
        </a:p>
      </dgm:t>
    </dgm:pt>
    <dgm:pt modelId="{FB4A2EC8-9EC7-49D1-B8E4-E1BE6B150E25}" type="parTrans" cxnId="{82CA87FB-9D04-43B8-9F7A-C3A1EEAE552B}">
      <dgm:prSet/>
      <dgm:spPr/>
      <dgm:t>
        <a:bodyPr/>
        <a:lstStyle/>
        <a:p>
          <a:endParaRPr lang="en-US"/>
        </a:p>
      </dgm:t>
    </dgm:pt>
    <dgm:pt modelId="{D98BE652-85E6-4A1B-9CDA-8AEC99DAF801}" type="sibTrans" cxnId="{82CA87FB-9D04-43B8-9F7A-C3A1EEAE552B}">
      <dgm:prSet/>
      <dgm:spPr/>
      <dgm:t>
        <a:bodyPr/>
        <a:lstStyle/>
        <a:p>
          <a:endParaRPr lang="en-US"/>
        </a:p>
      </dgm:t>
    </dgm:pt>
    <dgm:pt modelId="{064F23B0-E2F0-4927-9B8B-2F71763A290C}">
      <dgm:prSet/>
      <dgm:spPr/>
      <dgm:t>
        <a:bodyPr/>
        <a:lstStyle/>
        <a:p>
          <a:endParaRPr lang="en-US" b="1" dirty="0" smtClean="0">
            <a:latin typeface="Rockwell" pitchFamily="18" charset="0"/>
          </a:endParaRPr>
        </a:p>
      </dgm:t>
    </dgm:pt>
    <dgm:pt modelId="{82D8F314-A3AA-49E7-8FCA-A3C87C01AD38}" type="parTrans" cxnId="{5B6B2AEC-DBE4-4EE5-9F1D-5BCD673EEE6A}">
      <dgm:prSet/>
      <dgm:spPr/>
      <dgm:t>
        <a:bodyPr/>
        <a:lstStyle/>
        <a:p>
          <a:endParaRPr lang="en-US"/>
        </a:p>
      </dgm:t>
    </dgm:pt>
    <dgm:pt modelId="{52333CC3-9229-4D22-A6D5-53CFE0B68ACA}" type="sibTrans" cxnId="{5B6B2AEC-DBE4-4EE5-9F1D-5BCD673EEE6A}">
      <dgm:prSet/>
      <dgm:spPr/>
      <dgm:t>
        <a:bodyPr/>
        <a:lstStyle/>
        <a:p>
          <a:endParaRPr lang="en-US"/>
        </a:p>
      </dgm:t>
    </dgm:pt>
    <dgm:pt modelId="{0CE099D6-6372-4E9A-A2B3-43EEC641CA32}">
      <dgm:prSet/>
      <dgm:spPr/>
      <dgm:t>
        <a:bodyPr/>
        <a:lstStyle/>
        <a:p>
          <a:endParaRPr lang="en-US" b="1" dirty="0" smtClean="0">
            <a:latin typeface="Rockwell" pitchFamily="18" charset="0"/>
          </a:endParaRPr>
        </a:p>
      </dgm:t>
    </dgm:pt>
    <dgm:pt modelId="{78FC7950-03B8-4868-AB76-BA7A9C6C3213}" type="parTrans" cxnId="{30A87D9B-40F3-46AE-B39F-6EEDCFBB0CB7}">
      <dgm:prSet/>
      <dgm:spPr/>
      <dgm:t>
        <a:bodyPr/>
        <a:lstStyle/>
        <a:p>
          <a:endParaRPr lang="en-US"/>
        </a:p>
      </dgm:t>
    </dgm:pt>
    <dgm:pt modelId="{5F51268C-6F52-492B-8DD7-31C8CFEEE997}" type="sibTrans" cxnId="{30A87D9B-40F3-46AE-B39F-6EEDCFBB0CB7}">
      <dgm:prSet/>
      <dgm:spPr/>
      <dgm:t>
        <a:bodyPr/>
        <a:lstStyle/>
        <a:p>
          <a:endParaRPr lang="en-US"/>
        </a:p>
      </dgm:t>
    </dgm:pt>
    <dgm:pt modelId="{303D9F5D-008E-43FC-820E-76EDB19FE883}">
      <dgm:prSet/>
      <dgm:spPr/>
      <dgm:t>
        <a:bodyPr/>
        <a:lstStyle/>
        <a:p>
          <a:endParaRPr lang="en-US" b="1" dirty="0" smtClean="0">
            <a:latin typeface="Rockwell" pitchFamily="18" charset="0"/>
          </a:endParaRPr>
        </a:p>
      </dgm:t>
    </dgm:pt>
    <dgm:pt modelId="{3DE1C82A-5758-4423-ACA2-C58B6CBDB1FC}" type="parTrans" cxnId="{14382789-D941-4D8F-BF31-03AB9E0F1D0B}">
      <dgm:prSet/>
      <dgm:spPr/>
      <dgm:t>
        <a:bodyPr/>
        <a:lstStyle/>
        <a:p>
          <a:endParaRPr lang="en-US"/>
        </a:p>
      </dgm:t>
    </dgm:pt>
    <dgm:pt modelId="{EC9E9E99-D72D-4CD4-BB00-DB9ABE9747EB}" type="sibTrans" cxnId="{14382789-D941-4D8F-BF31-03AB9E0F1D0B}">
      <dgm:prSet/>
      <dgm:spPr/>
      <dgm:t>
        <a:bodyPr/>
        <a:lstStyle/>
        <a:p>
          <a:endParaRPr lang="en-US"/>
        </a:p>
      </dgm:t>
    </dgm:pt>
    <dgm:pt modelId="{2250BAC0-DCED-47FD-9FB3-CDCDA72C702E}">
      <dgm:prSet/>
      <dgm:spPr/>
      <dgm:t>
        <a:bodyPr/>
        <a:lstStyle/>
        <a:p>
          <a:endParaRPr lang="en-US" b="1" dirty="0" smtClean="0">
            <a:latin typeface="Rockwell" pitchFamily="18" charset="0"/>
          </a:endParaRPr>
        </a:p>
      </dgm:t>
    </dgm:pt>
    <dgm:pt modelId="{5E7B1EE9-0D30-43C0-BCEA-D56BFDC9170C}" type="parTrans" cxnId="{90904991-A2E6-479A-BCD4-BB4234B69A51}">
      <dgm:prSet/>
      <dgm:spPr/>
      <dgm:t>
        <a:bodyPr/>
        <a:lstStyle/>
        <a:p>
          <a:endParaRPr lang="en-US"/>
        </a:p>
      </dgm:t>
    </dgm:pt>
    <dgm:pt modelId="{E5E068EE-73D5-41D7-8D76-85D1A81A87E9}" type="sibTrans" cxnId="{90904991-A2E6-479A-BCD4-BB4234B69A51}">
      <dgm:prSet/>
      <dgm:spPr/>
      <dgm:t>
        <a:bodyPr/>
        <a:lstStyle/>
        <a:p>
          <a:endParaRPr lang="en-US"/>
        </a:p>
      </dgm:t>
    </dgm:pt>
    <dgm:pt modelId="{909AF793-72A4-4A48-B79B-E8516D7D7C2C}">
      <dgm:prSet/>
      <dgm:spPr/>
      <dgm:t>
        <a:bodyPr/>
        <a:lstStyle/>
        <a:p>
          <a:endParaRPr lang="en-US" b="1" dirty="0" smtClean="0">
            <a:latin typeface="Rockwell" pitchFamily="18" charset="0"/>
          </a:endParaRPr>
        </a:p>
      </dgm:t>
    </dgm:pt>
    <dgm:pt modelId="{E715CD68-C0A1-4DA1-905C-2FCD07C0692B}" type="parTrans" cxnId="{8DEC2CE2-7DCF-4FA5-BEAF-B75872BF9575}">
      <dgm:prSet/>
      <dgm:spPr/>
      <dgm:t>
        <a:bodyPr/>
        <a:lstStyle/>
        <a:p>
          <a:endParaRPr lang="en-US"/>
        </a:p>
      </dgm:t>
    </dgm:pt>
    <dgm:pt modelId="{64AB400E-795A-41A9-8CAA-8B48000C45C4}" type="sibTrans" cxnId="{8DEC2CE2-7DCF-4FA5-BEAF-B75872BF9575}">
      <dgm:prSet/>
      <dgm:spPr/>
      <dgm:t>
        <a:bodyPr/>
        <a:lstStyle/>
        <a:p>
          <a:endParaRPr lang="en-US"/>
        </a:p>
      </dgm:t>
    </dgm:pt>
    <dgm:pt modelId="{7EA37E47-9BC1-4A5F-974A-761D73978550}">
      <dgm:prSet/>
      <dgm:spPr/>
      <dgm:t>
        <a:bodyPr/>
        <a:lstStyle/>
        <a:p>
          <a:endParaRPr lang="en-US" b="1" dirty="0" smtClean="0">
            <a:latin typeface="Rockwell" pitchFamily="18" charset="0"/>
          </a:endParaRPr>
        </a:p>
      </dgm:t>
    </dgm:pt>
    <dgm:pt modelId="{35888C06-CBB8-4D66-AA4F-784704AA2F24}" type="parTrans" cxnId="{35BAC7AB-454E-4B2C-A0AE-09AF52D47884}">
      <dgm:prSet/>
      <dgm:spPr/>
      <dgm:t>
        <a:bodyPr/>
        <a:lstStyle/>
        <a:p>
          <a:endParaRPr lang="en-US"/>
        </a:p>
      </dgm:t>
    </dgm:pt>
    <dgm:pt modelId="{FF0DE1E6-95CB-4163-A945-E5E435FC0CF6}" type="sibTrans" cxnId="{35BAC7AB-454E-4B2C-A0AE-09AF52D47884}">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86667"/>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86667"/>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11111" custLinFactNeighborX="-319"/>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1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Y="53333" custLinFactNeighborX="-5556" custLinFactNeighborY="-5097">
        <dgm:presLayoutVars>
          <dgm:chMax val="0"/>
          <dgm:chPref val="0"/>
        </dgm:presLayoutVars>
      </dgm:prSet>
      <dgm:spPr/>
      <dgm:t>
        <a:bodyPr/>
        <a:lstStyle/>
        <a:p>
          <a:endParaRPr lang="en-US"/>
        </a:p>
      </dgm:t>
    </dgm:pt>
  </dgm:ptLst>
  <dgm:cxnLst>
    <dgm:cxn modelId="{86DB7D93-5666-4139-9DC4-51B6716C6C9E}" type="presOf" srcId="{20C38953-D72F-4BD7-B2B0-C429CE7E808F}" destId="{2BCB6616-9F1E-45C7-95EB-C047BC4BED78}" srcOrd="1" destOrd="0" presId="urn:microsoft.com/office/officeart/2005/8/layout/matrix1"/>
    <dgm:cxn modelId="{DBA37B13-573B-41D3-B7B6-3312E3DE34DB}" type="presOf" srcId="{CCC8F8F8-1C45-49B0-A0AB-980AA20EAE7D}" destId="{DEA02FF3-1B3B-4EEA-8A89-6557490E054B}" srcOrd="1" destOrd="0" presId="urn:microsoft.com/office/officeart/2005/8/layout/matrix1"/>
    <dgm:cxn modelId="{F424A321-55D8-4F30-9E85-FABE6E9F9430}" srcId="{075736C1-4C69-40D0-899F-627A001CAAE7}" destId="{20C38953-D72F-4BD7-B2B0-C429CE7E808F}" srcOrd="1" destOrd="0" parTransId="{C911B59F-1CE7-4687-8555-D2672ED2783C}" sibTransId="{488569D7-8740-4EDA-9842-1ADE3A2D2DC4}"/>
    <dgm:cxn modelId="{82CA87FB-9D04-43B8-9F7A-C3A1EEAE552B}" srcId="{075736C1-4C69-40D0-899F-627A001CAAE7}" destId="{2652F772-352C-428F-B3DB-B823E5A13A90}" srcOrd="4" destOrd="0" parTransId="{FB4A2EC8-9EC7-49D1-B8E4-E1BE6B150E25}" sibTransId="{D98BE652-85E6-4A1B-9CDA-8AEC99DAF801}"/>
    <dgm:cxn modelId="{35BAC7AB-454E-4B2C-A0AE-09AF52D47884}" srcId="{075736C1-4C69-40D0-899F-627A001CAAE7}" destId="{7EA37E47-9BC1-4A5F-974A-761D73978550}" srcOrd="10" destOrd="0" parTransId="{35888C06-CBB8-4D66-AA4F-784704AA2F24}" sibTransId="{FF0DE1E6-95CB-4163-A945-E5E435FC0CF6}"/>
    <dgm:cxn modelId="{1AD5DCC1-C375-4CE1-9FB8-A2F0C712E6EF}" srcId="{075736C1-4C69-40D0-899F-627A001CAAE7}" destId="{83E4E3C1-9C07-4E10-9D34-27B94FB0E4FE}" srcOrd="3" destOrd="0" parTransId="{E6CF62B1-A580-43AC-87E0-6EC5DC7659EE}" sibTransId="{988B3FFC-C09D-4EED-9668-4CA34BD40D18}"/>
    <dgm:cxn modelId="{C3D13B24-7E48-4EFB-84B7-1D37A0B8A3DE}" srcId="{075736C1-4C69-40D0-899F-627A001CAAE7}" destId="{15A3DA02-73DB-4003-AB7A-AF5E4A89BDCB}" srcOrd="11" destOrd="0" parTransId="{ACCFE184-6816-4D28-B505-17FB51A47CA1}" sibTransId="{0E38101E-0449-44DF-937D-CEAB4EFB6AFE}"/>
    <dgm:cxn modelId="{DE4B029E-DDBD-4134-81E8-7B7F71A55D23}" type="presOf" srcId="{83E4E3C1-9C07-4E10-9D34-27B94FB0E4FE}" destId="{89DF7AAB-06B2-4757-B555-3B65236B16AC}" srcOrd="1" destOrd="0" presId="urn:microsoft.com/office/officeart/2005/8/layout/matrix1"/>
    <dgm:cxn modelId="{7DD1B920-F9BE-44E9-9D33-3F04FAA42A8A}" type="presOf" srcId="{EDF29EBB-6303-45F8-A7A5-C12CDBC2132D}" destId="{86C513D9-BA69-409F-9452-ADE03466CCE7}" srcOrd="0" destOrd="0" presId="urn:microsoft.com/office/officeart/2005/8/layout/matrix1"/>
    <dgm:cxn modelId="{30C29736-8EF6-4E27-B8EB-D261C406AD5A}" type="presOf" srcId="{C993BB0B-31C9-4A34-BE28-2E4D29E148F4}" destId="{B1C1CC9F-B488-4337-90DB-D65892E7FE72}" srcOrd="0" destOrd="0" presId="urn:microsoft.com/office/officeart/2005/8/layout/matrix1"/>
    <dgm:cxn modelId="{B739C207-5759-4227-8A8A-25C2C9D9FF90}" type="presOf" srcId="{20C38953-D72F-4BD7-B2B0-C429CE7E808F}" destId="{7F4F4BC2-E62E-45AB-8AE7-BA3336704679}" srcOrd="0" destOrd="0" presId="urn:microsoft.com/office/officeart/2005/8/layout/matrix1"/>
    <dgm:cxn modelId="{0C845EF8-F352-4A7D-99CF-7CC4230EF343}" type="presOf" srcId="{075736C1-4C69-40D0-899F-627A001CAAE7}" destId="{D89156CC-5F63-44CC-A239-7FF52D56DF12}" srcOrd="0" destOrd="0" presId="urn:microsoft.com/office/officeart/2005/8/layout/matrix1"/>
    <dgm:cxn modelId="{96F73C09-D96C-4279-A517-B32EF53FFD79}" srcId="{C993BB0B-31C9-4A34-BE28-2E4D29E148F4}" destId="{075736C1-4C69-40D0-899F-627A001CAAE7}" srcOrd="0" destOrd="0" parTransId="{F21976A1-F370-4274-88DC-9F3EB7255FE7}" sibTransId="{062E2C2E-A5D7-4519-88D1-69E1AD59B497}"/>
    <dgm:cxn modelId="{30A87D9B-40F3-46AE-B39F-6EEDCFBB0CB7}" srcId="{075736C1-4C69-40D0-899F-627A001CAAE7}" destId="{0CE099D6-6372-4E9A-A2B3-43EEC641CA32}" srcOrd="6" destOrd="0" parTransId="{78FC7950-03B8-4868-AB76-BA7A9C6C3213}" sibTransId="{5F51268C-6F52-492B-8DD7-31C8CFEEE997}"/>
    <dgm:cxn modelId="{D9A84DA4-AAEA-4DDE-83D2-AD388C52AEEE}" type="presOf" srcId="{83E4E3C1-9C07-4E10-9D34-27B94FB0E4FE}" destId="{60E0246D-1361-4C33-A4D3-8284735C009C}" srcOrd="0" destOrd="0" presId="urn:microsoft.com/office/officeart/2005/8/layout/matrix1"/>
    <dgm:cxn modelId="{352301B5-A5EE-4362-890A-12509B4960F5}" srcId="{075736C1-4C69-40D0-899F-627A001CAAE7}" destId="{EDF29EBB-6303-45F8-A7A5-C12CDBC2132D}" srcOrd="2" destOrd="0" parTransId="{E0BE52B6-E561-4D42-9F61-B5D10C28A53A}" sibTransId="{9DEC4E98-1357-41D0-AB74-7E9794B9A3E1}"/>
    <dgm:cxn modelId="{5B6B2AEC-DBE4-4EE5-9F1D-5BCD673EEE6A}" srcId="{075736C1-4C69-40D0-899F-627A001CAAE7}" destId="{064F23B0-E2F0-4927-9B8B-2F71763A290C}" srcOrd="5" destOrd="0" parTransId="{82D8F314-A3AA-49E7-8FCA-A3C87C01AD38}" sibTransId="{52333CC3-9229-4D22-A6D5-53CFE0B68ACA}"/>
    <dgm:cxn modelId="{A87DDC69-DAD9-4306-87B4-F7862B07338C}" type="presOf" srcId="{CCC8F8F8-1C45-49B0-A0AB-980AA20EAE7D}" destId="{C50900F4-BCB7-42AE-9C55-4AECC80527D7}" srcOrd="0" destOrd="0" presId="urn:microsoft.com/office/officeart/2005/8/layout/matrix1"/>
    <dgm:cxn modelId="{90904991-A2E6-479A-BCD4-BB4234B69A51}" srcId="{075736C1-4C69-40D0-899F-627A001CAAE7}" destId="{2250BAC0-DCED-47FD-9FB3-CDCDA72C702E}" srcOrd="8" destOrd="0" parTransId="{5E7B1EE9-0D30-43C0-BCEA-D56BFDC9170C}" sibTransId="{E5E068EE-73D5-41D7-8D76-85D1A81A87E9}"/>
    <dgm:cxn modelId="{14382789-D941-4D8F-BF31-03AB9E0F1D0B}" srcId="{075736C1-4C69-40D0-899F-627A001CAAE7}" destId="{303D9F5D-008E-43FC-820E-76EDB19FE883}" srcOrd="7" destOrd="0" parTransId="{3DE1C82A-5758-4423-ACA2-C58B6CBDB1FC}" sibTransId="{EC9E9E99-D72D-4CD4-BB00-DB9ABE9747EB}"/>
    <dgm:cxn modelId="{1FF8CDDB-1710-4989-83DC-1769292C2696}" type="presOf" srcId="{EDF29EBB-6303-45F8-A7A5-C12CDBC2132D}" destId="{67D08C42-8DF9-4298-B28A-CEAA5BA87BC4}" srcOrd="1" destOrd="0" presId="urn:microsoft.com/office/officeart/2005/8/layout/matrix1"/>
    <dgm:cxn modelId="{E0ABDD53-ACE3-4DB3-9AC0-C458BB7671AB}" srcId="{075736C1-4C69-40D0-899F-627A001CAAE7}" destId="{CCC8F8F8-1C45-49B0-A0AB-980AA20EAE7D}" srcOrd="0" destOrd="0" parTransId="{43137B24-8FFF-48A3-940A-EB21A41C4924}" sibTransId="{72DCAA5D-CBBD-444A-B337-66F63861CA72}"/>
    <dgm:cxn modelId="{8DEC2CE2-7DCF-4FA5-BEAF-B75872BF9575}" srcId="{075736C1-4C69-40D0-899F-627A001CAAE7}" destId="{909AF793-72A4-4A48-B79B-E8516D7D7C2C}" srcOrd="9" destOrd="0" parTransId="{E715CD68-C0A1-4DA1-905C-2FCD07C0692B}" sibTransId="{64AB400E-795A-41A9-8CAA-8B48000C45C4}"/>
    <dgm:cxn modelId="{2D077025-DEC9-4131-9E1A-D4D8BECF3A8E}" type="presParOf" srcId="{B1C1CC9F-B488-4337-90DB-D65892E7FE72}" destId="{14079174-12DF-47DE-B7AE-70BDE99ADF10}" srcOrd="0" destOrd="0" presId="urn:microsoft.com/office/officeart/2005/8/layout/matrix1"/>
    <dgm:cxn modelId="{688E287F-1E18-4CB3-BA13-484297BB51E3}" type="presParOf" srcId="{14079174-12DF-47DE-B7AE-70BDE99ADF10}" destId="{C50900F4-BCB7-42AE-9C55-4AECC80527D7}" srcOrd="0" destOrd="0" presId="urn:microsoft.com/office/officeart/2005/8/layout/matrix1"/>
    <dgm:cxn modelId="{FE40FF86-B24E-47CD-A61A-0AE9C313A403}" type="presParOf" srcId="{14079174-12DF-47DE-B7AE-70BDE99ADF10}" destId="{DEA02FF3-1B3B-4EEA-8A89-6557490E054B}" srcOrd="1" destOrd="0" presId="urn:microsoft.com/office/officeart/2005/8/layout/matrix1"/>
    <dgm:cxn modelId="{8A2C990D-EED5-440B-95BD-17319CBD5155}" type="presParOf" srcId="{14079174-12DF-47DE-B7AE-70BDE99ADF10}" destId="{7F4F4BC2-E62E-45AB-8AE7-BA3336704679}" srcOrd="2" destOrd="0" presId="urn:microsoft.com/office/officeart/2005/8/layout/matrix1"/>
    <dgm:cxn modelId="{7D36BA7D-1CD2-482E-B0E7-412C42C0B765}" type="presParOf" srcId="{14079174-12DF-47DE-B7AE-70BDE99ADF10}" destId="{2BCB6616-9F1E-45C7-95EB-C047BC4BED78}" srcOrd="3" destOrd="0" presId="urn:microsoft.com/office/officeart/2005/8/layout/matrix1"/>
    <dgm:cxn modelId="{BDD6A1C5-EA65-4E93-8AFC-3A37BCE64C39}" type="presParOf" srcId="{14079174-12DF-47DE-B7AE-70BDE99ADF10}" destId="{86C513D9-BA69-409F-9452-ADE03466CCE7}" srcOrd="4" destOrd="0" presId="urn:microsoft.com/office/officeart/2005/8/layout/matrix1"/>
    <dgm:cxn modelId="{D77DA610-F6D9-4D95-8BD8-E9C324F6C8CE}" type="presParOf" srcId="{14079174-12DF-47DE-B7AE-70BDE99ADF10}" destId="{67D08C42-8DF9-4298-B28A-CEAA5BA87BC4}" srcOrd="5" destOrd="0" presId="urn:microsoft.com/office/officeart/2005/8/layout/matrix1"/>
    <dgm:cxn modelId="{B8C29193-0C01-41E5-8459-2B2EA8067635}" type="presParOf" srcId="{14079174-12DF-47DE-B7AE-70BDE99ADF10}" destId="{60E0246D-1361-4C33-A4D3-8284735C009C}" srcOrd="6" destOrd="0" presId="urn:microsoft.com/office/officeart/2005/8/layout/matrix1"/>
    <dgm:cxn modelId="{68B12389-D661-4B23-ABE2-E86FAC6AD30F}" type="presParOf" srcId="{14079174-12DF-47DE-B7AE-70BDE99ADF10}" destId="{89DF7AAB-06B2-4757-B555-3B65236B16AC}" srcOrd="7" destOrd="0" presId="urn:microsoft.com/office/officeart/2005/8/layout/matrix1"/>
    <dgm:cxn modelId="{90A478F6-804D-456C-AB1F-49DDBFAC0811}"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4_1" csCatId="accent4" phldr="1"/>
      <dgm:spPr/>
      <dgm:t>
        <a:bodyPr/>
        <a:lstStyle/>
        <a:p>
          <a:endParaRPr lang="en-US"/>
        </a:p>
      </dgm:t>
    </dgm:pt>
    <dgm:pt modelId="{075736C1-4C69-40D0-899F-627A001CAAE7}">
      <dgm:prSet phldrT="[Text]" custT="1"/>
      <dgm:spPr/>
      <dgm:t>
        <a:bodyPr anchor="ctr"/>
        <a:lstStyle/>
        <a:p>
          <a:r>
            <a:rPr lang="en-US" sz="3600" b="1" smtClean="0">
              <a:latin typeface="Rockwell" pitchFamily="18" charset="0"/>
            </a:rPr>
            <a:t>recourse</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 </a:t>
          </a:r>
          <a:r>
            <a:rPr lang="en-US" sz="2400" b="0" dirty="0" smtClean="0">
              <a:latin typeface="Rockwell" pitchFamily="18" charset="0"/>
            </a:rPr>
            <a:t>22</a:t>
          </a:r>
          <a:endParaRPr lang="en-US" sz="2400" dirty="0" smtClean="0">
            <a:latin typeface="Rockwell" pitchFamily="18" charset="0"/>
          </a:endParaRPr>
        </a:p>
        <a:p>
          <a:pPr algn="l"/>
          <a:r>
            <a:rPr lang="en-US" sz="2400" b="1" dirty="0" smtClean="0">
              <a:latin typeface="Rockwell" pitchFamily="18" charset="0"/>
            </a:rPr>
            <a:t>Part of Speech:</a:t>
          </a:r>
          <a:r>
            <a:rPr lang="en-US" sz="2400" b="0" dirty="0" smtClean="0">
              <a:latin typeface="Rockwell" pitchFamily="18" charset="0"/>
            </a:rPr>
            <a:t> noun</a:t>
          </a:r>
        </a:p>
        <a:p>
          <a:pPr algn="l"/>
          <a:r>
            <a:rPr lang="en-US" sz="2400" b="1" dirty="0" smtClean="0">
              <a:latin typeface="Rockwell" pitchFamily="18" charset="0"/>
            </a:rPr>
            <a:t>Definition: </a:t>
          </a:r>
          <a:r>
            <a:rPr lang="en-US" sz="2400" dirty="0" smtClean="0">
              <a:latin typeface="Rockwell" pitchFamily="18" charset="0"/>
            </a:rPr>
            <a:t>source of help</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r>
            <a:rPr lang="en-US" sz="2400" b="1" dirty="0" smtClean="0">
              <a:latin typeface="Rockwell" pitchFamily="18" charset="0"/>
            </a:rPr>
            <a:t>Facts/Characteristics:</a:t>
          </a:r>
        </a:p>
        <a:p>
          <a:pPr algn="l"/>
          <a:r>
            <a:rPr lang="en-US" sz="2400" b="1" dirty="0" smtClean="0">
              <a:latin typeface="Rockwell" pitchFamily="18" charset="0"/>
            </a:rPr>
            <a:t>Usage: </a:t>
          </a:r>
          <a:r>
            <a:rPr lang="en-US" sz="2400" b="0" dirty="0" smtClean="0">
              <a:latin typeface="Rockwell" pitchFamily="18" charset="0"/>
            </a:rPr>
            <a:t>to have no recourse = to have no other options left.</a:t>
          </a:r>
        </a:p>
        <a:p>
          <a:pPr algn="l"/>
          <a:r>
            <a:rPr lang="en-US" sz="2400" b="1" dirty="0" smtClean="0">
              <a:latin typeface="Rockwell" pitchFamily="18" charset="0"/>
            </a:rPr>
            <a:t>SYN: </a:t>
          </a:r>
          <a:r>
            <a:rPr lang="en-US" sz="2400" dirty="0" smtClean="0">
              <a:latin typeface="Rockwell" pitchFamily="18" charset="0"/>
            </a:rPr>
            <a:t>refuge, resort</a:t>
          </a:r>
          <a:endParaRPr lang="en-US" sz="2400" b="0" dirty="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r>
            <a:rPr lang="en-US" sz="2400" dirty="0" smtClean="0">
              <a:latin typeface="+mn-lt"/>
            </a:rPr>
            <a:t> </a:t>
          </a:r>
          <a:r>
            <a:rPr lang="en-US" sz="2400" b="1" dirty="0" smtClean="0">
              <a:latin typeface="Rockwell" pitchFamily="18" charset="0"/>
            </a:rPr>
            <a:t>My Original </a:t>
          </a:r>
        </a:p>
        <a:p>
          <a:pPr algn="l"/>
          <a:r>
            <a:rPr lang="en-US" sz="2400" b="1" dirty="0" smtClean="0">
              <a:latin typeface="Rockwell" pitchFamily="18" charset="0"/>
            </a:rPr>
            <a:t>Context Sentence:</a:t>
          </a: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3000" dirty="0" smtClean="0">
            <a:latin typeface="+mn-lt"/>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86667"/>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86667"/>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11111" custLinFactNeighborX="-106" custLinFactNeighborY="414"/>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1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Y="53333" custLinFactNeighborX="-5556" custLinFactNeighborY="-30260">
        <dgm:presLayoutVars>
          <dgm:chMax val="0"/>
          <dgm:chPref val="0"/>
        </dgm:presLayoutVars>
      </dgm:prSet>
      <dgm:spPr/>
      <dgm:t>
        <a:bodyPr/>
        <a:lstStyle/>
        <a:p>
          <a:endParaRPr lang="en-US"/>
        </a:p>
      </dgm:t>
    </dgm:pt>
  </dgm:ptLst>
  <dgm:cxnLst>
    <dgm:cxn modelId="{9E6DF45F-473F-4CB7-B79B-48A163A4D5AE}" type="presOf" srcId="{20C38953-D72F-4BD7-B2B0-C429CE7E808F}" destId="{7F4F4BC2-E62E-45AB-8AE7-BA3336704679}" srcOrd="0" destOrd="0" presId="urn:microsoft.com/office/officeart/2005/8/layout/matrix1"/>
    <dgm:cxn modelId="{6C1E07EA-8FF7-45E9-8D1E-CFCA416AB0D0}" type="presOf" srcId="{20C38953-D72F-4BD7-B2B0-C429CE7E808F}" destId="{2BCB6616-9F1E-45C7-95EB-C047BC4BED78}" srcOrd="1" destOrd="0" presId="urn:microsoft.com/office/officeart/2005/8/layout/matrix1"/>
    <dgm:cxn modelId="{D9EBEC16-ABE4-4CF3-ADAD-24A9D10D993F}" type="presOf" srcId="{C993BB0B-31C9-4A34-BE28-2E4D29E148F4}" destId="{B1C1CC9F-B488-4337-90DB-D65892E7FE72}" srcOrd="0" destOrd="0" presId="urn:microsoft.com/office/officeart/2005/8/layout/matrix1"/>
    <dgm:cxn modelId="{F424A321-55D8-4F30-9E85-FABE6E9F9430}" srcId="{075736C1-4C69-40D0-899F-627A001CAAE7}" destId="{20C38953-D72F-4BD7-B2B0-C429CE7E808F}" srcOrd="1" destOrd="0" parTransId="{C911B59F-1CE7-4687-8555-D2672ED2783C}" sibTransId="{488569D7-8740-4EDA-9842-1ADE3A2D2DC4}"/>
    <dgm:cxn modelId="{96F73C09-D96C-4279-A517-B32EF53FFD79}" srcId="{C993BB0B-31C9-4A34-BE28-2E4D29E148F4}" destId="{075736C1-4C69-40D0-899F-627A001CAAE7}" srcOrd="0" destOrd="0" parTransId="{F21976A1-F370-4274-88DC-9F3EB7255FE7}" sibTransId="{062E2C2E-A5D7-4519-88D1-69E1AD59B497}"/>
    <dgm:cxn modelId="{ABB3BD88-0C9D-42BA-8963-D0C55A170A32}" type="presOf" srcId="{EDF29EBB-6303-45F8-A7A5-C12CDBC2132D}" destId="{67D08C42-8DF9-4298-B28A-CEAA5BA87BC4}" srcOrd="1" destOrd="0" presId="urn:microsoft.com/office/officeart/2005/8/layout/matrix1"/>
    <dgm:cxn modelId="{439276E2-8AFC-4334-A1B7-710C0E3DCB4F}" type="presOf" srcId="{CCC8F8F8-1C45-49B0-A0AB-980AA20EAE7D}" destId="{DEA02FF3-1B3B-4EEA-8A89-6557490E054B}" srcOrd="1" destOrd="0" presId="urn:microsoft.com/office/officeart/2005/8/layout/matrix1"/>
    <dgm:cxn modelId="{4AB62606-80B8-4E35-AB68-D327079DF03C}" type="presOf" srcId="{075736C1-4C69-40D0-899F-627A001CAAE7}" destId="{D89156CC-5F63-44CC-A239-7FF52D56DF12}" srcOrd="0" destOrd="0" presId="urn:microsoft.com/office/officeart/2005/8/layout/matrix1"/>
    <dgm:cxn modelId="{E0ABDD53-ACE3-4DB3-9AC0-C458BB7671AB}" srcId="{075736C1-4C69-40D0-899F-627A001CAAE7}" destId="{CCC8F8F8-1C45-49B0-A0AB-980AA20EAE7D}" srcOrd="0" destOrd="0" parTransId="{43137B24-8FFF-48A3-940A-EB21A41C4924}" sibTransId="{72DCAA5D-CBBD-444A-B337-66F63861CA72}"/>
    <dgm:cxn modelId="{CAAC2E92-3C29-4E4E-AF31-551ED3DCE3A7}" type="presOf" srcId="{CCC8F8F8-1C45-49B0-A0AB-980AA20EAE7D}" destId="{C50900F4-BCB7-42AE-9C55-4AECC80527D7}" srcOrd="0" destOrd="0" presId="urn:microsoft.com/office/officeart/2005/8/layout/matrix1"/>
    <dgm:cxn modelId="{03029CFF-BFC7-4004-8F69-5A1139515008}" type="presOf" srcId="{EDF29EBB-6303-45F8-A7A5-C12CDBC2132D}" destId="{86C513D9-BA69-409F-9452-ADE03466CCE7}" srcOrd="0" destOrd="0" presId="urn:microsoft.com/office/officeart/2005/8/layout/matrix1"/>
    <dgm:cxn modelId="{352301B5-A5EE-4362-890A-12509B4960F5}" srcId="{075736C1-4C69-40D0-899F-627A001CAAE7}" destId="{EDF29EBB-6303-45F8-A7A5-C12CDBC2132D}" srcOrd="2" destOrd="0" parTransId="{E0BE52B6-E561-4D42-9F61-B5D10C28A53A}" sibTransId="{9DEC4E98-1357-41D0-AB74-7E9794B9A3E1}"/>
    <dgm:cxn modelId="{4C8F887A-7294-40B7-A10D-7004E6046FE2}" type="presParOf" srcId="{B1C1CC9F-B488-4337-90DB-D65892E7FE72}" destId="{14079174-12DF-47DE-B7AE-70BDE99ADF10}" srcOrd="0" destOrd="0" presId="urn:microsoft.com/office/officeart/2005/8/layout/matrix1"/>
    <dgm:cxn modelId="{0FEC0F5B-7C75-4405-83A6-4302D7438B02}" type="presParOf" srcId="{14079174-12DF-47DE-B7AE-70BDE99ADF10}" destId="{C50900F4-BCB7-42AE-9C55-4AECC80527D7}" srcOrd="0" destOrd="0" presId="urn:microsoft.com/office/officeart/2005/8/layout/matrix1"/>
    <dgm:cxn modelId="{1B7EAC1A-17BE-4A6E-92F2-28837FACE0EB}" type="presParOf" srcId="{14079174-12DF-47DE-B7AE-70BDE99ADF10}" destId="{DEA02FF3-1B3B-4EEA-8A89-6557490E054B}" srcOrd="1" destOrd="0" presId="urn:microsoft.com/office/officeart/2005/8/layout/matrix1"/>
    <dgm:cxn modelId="{B04E6FE6-B010-4A2F-821F-7D427B3D37C6}" type="presParOf" srcId="{14079174-12DF-47DE-B7AE-70BDE99ADF10}" destId="{7F4F4BC2-E62E-45AB-8AE7-BA3336704679}" srcOrd="2" destOrd="0" presId="urn:microsoft.com/office/officeart/2005/8/layout/matrix1"/>
    <dgm:cxn modelId="{20553305-01CE-4BAB-8B5E-FCC738029B18}" type="presParOf" srcId="{14079174-12DF-47DE-B7AE-70BDE99ADF10}" destId="{2BCB6616-9F1E-45C7-95EB-C047BC4BED78}" srcOrd="3" destOrd="0" presId="urn:microsoft.com/office/officeart/2005/8/layout/matrix1"/>
    <dgm:cxn modelId="{95C255C9-8C85-437E-A50B-33129B580748}" type="presParOf" srcId="{14079174-12DF-47DE-B7AE-70BDE99ADF10}" destId="{86C513D9-BA69-409F-9452-ADE03466CCE7}" srcOrd="4" destOrd="0" presId="urn:microsoft.com/office/officeart/2005/8/layout/matrix1"/>
    <dgm:cxn modelId="{E8CFE1FD-0329-4F7F-8F9B-95537EF15CF8}" type="presParOf" srcId="{14079174-12DF-47DE-B7AE-70BDE99ADF10}" destId="{67D08C42-8DF9-4298-B28A-CEAA5BA87BC4}" srcOrd="5" destOrd="0" presId="urn:microsoft.com/office/officeart/2005/8/layout/matrix1"/>
    <dgm:cxn modelId="{412C4D38-EFD8-4B9F-B966-9A1273BBE101}" type="presParOf" srcId="{14079174-12DF-47DE-B7AE-70BDE99ADF10}" destId="{60E0246D-1361-4C33-A4D3-8284735C009C}" srcOrd="6" destOrd="0" presId="urn:microsoft.com/office/officeart/2005/8/layout/matrix1"/>
    <dgm:cxn modelId="{551BA971-FB48-4C9E-810E-4B0FCE0650F9}" type="presParOf" srcId="{14079174-12DF-47DE-B7AE-70BDE99ADF10}" destId="{89DF7AAB-06B2-4757-B555-3B65236B16AC}" srcOrd="7" destOrd="0" presId="urn:microsoft.com/office/officeart/2005/8/layout/matrix1"/>
    <dgm:cxn modelId="{A359F348-7C88-43EC-864B-9E9F170E260C}"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2_1" csCatId="accent2"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corporal</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 </a:t>
          </a:r>
          <a:r>
            <a:rPr lang="en-US" sz="2400" b="0" dirty="0" smtClean="0">
              <a:latin typeface="Rockwell" pitchFamily="18" charset="0"/>
            </a:rPr>
            <a:t>23</a:t>
          </a:r>
        </a:p>
        <a:p>
          <a:pPr algn="l"/>
          <a:r>
            <a:rPr lang="en-US" sz="2400" b="1" dirty="0" smtClean="0">
              <a:latin typeface="Rockwell" pitchFamily="18" charset="0"/>
            </a:rPr>
            <a:t>Part of Speech: </a:t>
          </a:r>
          <a:r>
            <a:rPr lang="en-US" sz="2400" b="0" dirty="0" smtClean="0">
              <a:latin typeface="Rockwell" pitchFamily="18" charset="0"/>
            </a:rPr>
            <a:t>adj.</a:t>
          </a:r>
        </a:p>
        <a:p>
          <a:pPr algn="l"/>
          <a:r>
            <a:rPr lang="en-US" sz="2400" b="1" dirty="0" smtClean="0">
              <a:latin typeface="Rockwell" pitchFamily="18" charset="0"/>
            </a:rPr>
            <a:t>Definition: </a:t>
          </a:r>
          <a:r>
            <a:rPr lang="en-US" sz="2400" b="0" dirty="0" smtClean="0">
              <a:latin typeface="Rockwell" pitchFamily="18" charset="0"/>
            </a:rPr>
            <a:t>affecting the body as opposed to the mind or spirit.</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r>
            <a:rPr lang="en-US" sz="2400" b="1" dirty="0" smtClean="0">
              <a:latin typeface="Rockwell" pitchFamily="18" charset="0"/>
            </a:rPr>
            <a:t>Facts/Characteristics:</a:t>
          </a:r>
        </a:p>
        <a:p>
          <a:pPr algn="l"/>
          <a:r>
            <a:rPr lang="en-US" sz="2400" b="0" dirty="0" smtClean="0">
              <a:latin typeface="Rockwell" pitchFamily="18" charset="0"/>
            </a:rPr>
            <a:t>French: </a:t>
          </a:r>
          <a:r>
            <a:rPr lang="en-US" sz="2400" b="0" i="1" dirty="0" smtClean="0">
              <a:latin typeface="Rockwell" pitchFamily="18" charset="0"/>
            </a:rPr>
            <a:t>corps</a:t>
          </a:r>
          <a:r>
            <a:rPr lang="en-US" sz="2400" b="0" dirty="0" smtClean="0">
              <a:latin typeface="Rockwell" pitchFamily="18" charset="0"/>
            </a:rPr>
            <a:t> = “body”</a:t>
          </a:r>
        </a:p>
        <a:p>
          <a:pPr algn="l"/>
          <a:r>
            <a:rPr lang="en-US" sz="2400" b="0" dirty="0" smtClean="0">
              <a:latin typeface="Rockwell" pitchFamily="18" charset="0"/>
            </a:rPr>
            <a:t>Often corporal punishment</a:t>
          </a:r>
          <a:endParaRPr lang="en-US" sz="2400" b="1" dirty="0" smtClean="0">
            <a:latin typeface="Rockwell" pitchFamily="18" charset="0"/>
          </a:endParaRPr>
        </a:p>
        <a:p>
          <a:pPr algn="l"/>
          <a:r>
            <a:rPr lang="en-US" sz="2400" b="1" dirty="0" smtClean="0">
              <a:latin typeface="Rockwell" pitchFamily="18" charset="0"/>
            </a:rPr>
            <a:t>SYN: </a:t>
          </a:r>
          <a:r>
            <a:rPr lang="en-US" sz="2400" dirty="0" smtClean="0">
              <a:latin typeface="Rockwell" pitchFamily="18" charset="0"/>
            </a:rPr>
            <a:t>bodily</a:t>
          </a:r>
        </a:p>
        <a:p>
          <a:pPr algn="l"/>
          <a:r>
            <a:rPr lang="en-US" sz="2400" b="1" dirty="0" smtClean="0">
              <a:latin typeface="Rockwell" pitchFamily="18" charset="0"/>
            </a:rPr>
            <a:t>ANT: </a:t>
          </a:r>
          <a:r>
            <a:rPr lang="en-US" sz="2400" b="0" dirty="0" smtClean="0">
              <a:latin typeface="Rockwell" pitchFamily="18" charset="0"/>
            </a:rPr>
            <a:t>spiritually</a:t>
          </a: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endParaRPr lang="en-US" sz="2400" dirty="0" smtClean="0">
            <a:latin typeface="Rockwell" pitchFamily="18" charset="0"/>
          </a:endParaRPr>
        </a:p>
        <a:p>
          <a:pPr algn="l"/>
          <a:endParaRPr lang="en-US" sz="2400" dirty="0" smtClean="0">
            <a:latin typeface="Rockwell" pitchFamily="18" charset="0"/>
          </a:endParaRPr>
        </a:p>
        <a:p>
          <a:pPr algn="l"/>
          <a:endParaRPr lang="en-US" sz="2400" dirty="0" smtClean="0">
            <a:latin typeface="Rockwell" pitchFamily="18" charset="0"/>
          </a:endParaRPr>
        </a:p>
        <a:p>
          <a:pPr algn="l"/>
          <a:r>
            <a:rPr lang="en-US" sz="2400" dirty="0" smtClean="0">
              <a:latin typeface="Rockwell" pitchFamily="18" charset="0"/>
            </a:rPr>
            <a:t> </a:t>
          </a:r>
          <a:r>
            <a:rPr lang="en-US" sz="2400" b="1" dirty="0" smtClean="0">
              <a:latin typeface="Rockwell" pitchFamily="18" charset="0"/>
            </a:rPr>
            <a:t>My Original </a:t>
          </a:r>
        </a:p>
        <a:p>
          <a:pPr algn="l"/>
          <a:r>
            <a:rPr lang="en-US" sz="2400" b="1" dirty="0" smtClean="0">
              <a:latin typeface="Rockwell" pitchFamily="18" charset="0"/>
            </a:rPr>
            <a:t>Context Sentence:</a:t>
          </a: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000" dirty="0">
            <a:latin typeface="+mn-lt"/>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86667" custLinFactNeighborX="638" custLinFactNeighborY="-35"/>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86667"/>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11111" custLinFactNeighborX="-319"/>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1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Y="53333" custLinFactNeighborX="0" custLinFactNeighborY="-22033">
        <dgm:presLayoutVars>
          <dgm:chMax val="0"/>
          <dgm:chPref val="0"/>
        </dgm:presLayoutVars>
      </dgm:prSet>
      <dgm:spPr/>
      <dgm:t>
        <a:bodyPr/>
        <a:lstStyle/>
        <a:p>
          <a:endParaRPr lang="en-US"/>
        </a:p>
      </dgm:t>
    </dgm:pt>
  </dgm:ptLst>
  <dgm:cxnLst>
    <dgm:cxn modelId="{F2FE7148-8F38-4298-A31F-1C5625FA1F7A}" type="presOf" srcId="{CCC8F8F8-1C45-49B0-A0AB-980AA20EAE7D}" destId="{DEA02FF3-1B3B-4EEA-8A89-6557490E054B}" srcOrd="1" destOrd="0" presId="urn:microsoft.com/office/officeart/2005/8/layout/matrix1"/>
    <dgm:cxn modelId="{D8E9EFF5-BD53-4B34-AF6E-DDCC8385425E}" type="presOf" srcId="{EDF29EBB-6303-45F8-A7A5-C12CDBC2132D}" destId="{67D08C42-8DF9-4298-B28A-CEAA5BA87BC4}" srcOrd="1" destOrd="0" presId="urn:microsoft.com/office/officeart/2005/8/layout/matrix1"/>
    <dgm:cxn modelId="{F424A321-55D8-4F30-9E85-FABE6E9F9430}" srcId="{075736C1-4C69-40D0-899F-627A001CAAE7}" destId="{20C38953-D72F-4BD7-B2B0-C429CE7E808F}" srcOrd="1" destOrd="0" parTransId="{C911B59F-1CE7-4687-8555-D2672ED2783C}" sibTransId="{488569D7-8740-4EDA-9842-1ADE3A2D2DC4}"/>
    <dgm:cxn modelId="{D35560D5-A822-47E9-A298-D64019601B6A}" type="presOf" srcId="{C993BB0B-31C9-4A34-BE28-2E4D29E148F4}" destId="{B1C1CC9F-B488-4337-90DB-D65892E7FE72}" srcOrd="0" destOrd="0" presId="urn:microsoft.com/office/officeart/2005/8/layout/matrix1"/>
    <dgm:cxn modelId="{8EF1F9CF-464D-4FD5-B2A4-804B8AEEF342}" type="presOf" srcId="{EDF29EBB-6303-45F8-A7A5-C12CDBC2132D}" destId="{86C513D9-BA69-409F-9452-ADE03466CCE7}" srcOrd="0" destOrd="0" presId="urn:microsoft.com/office/officeart/2005/8/layout/matrix1"/>
    <dgm:cxn modelId="{A0B29AC9-6666-4720-B8D7-CC1D8D7CC321}" type="presOf" srcId="{20C38953-D72F-4BD7-B2B0-C429CE7E808F}" destId="{7F4F4BC2-E62E-45AB-8AE7-BA3336704679}" srcOrd="0" destOrd="0" presId="urn:microsoft.com/office/officeart/2005/8/layout/matrix1"/>
    <dgm:cxn modelId="{FE8F5E21-FAB1-4019-A04E-D642862B1041}" type="presOf" srcId="{CCC8F8F8-1C45-49B0-A0AB-980AA20EAE7D}" destId="{C50900F4-BCB7-42AE-9C55-4AECC80527D7}" srcOrd="0" destOrd="0" presId="urn:microsoft.com/office/officeart/2005/8/layout/matrix1"/>
    <dgm:cxn modelId="{96F73C09-D96C-4279-A517-B32EF53FFD79}" srcId="{C993BB0B-31C9-4A34-BE28-2E4D29E148F4}" destId="{075736C1-4C69-40D0-899F-627A001CAAE7}" srcOrd="0" destOrd="0" parTransId="{F21976A1-F370-4274-88DC-9F3EB7255FE7}" sibTransId="{062E2C2E-A5D7-4519-88D1-69E1AD59B497}"/>
    <dgm:cxn modelId="{352301B5-A5EE-4362-890A-12509B4960F5}" srcId="{075736C1-4C69-40D0-899F-627A001CAAE7}" destId="{EDF29EBB-6303-45F8-A7A5-C12CDBC2132D}" srcOrd="2" destOrd="0" parTransId="{E0BE52B6-E561-4D42-9F61-B5D10C28A53A}" sibTransId="{9DEC4E98-1357-41D0-AB74-7E9794B9A3E1}"/>
    <dgm:cxn modelId="{0BCFF77B-2240-4D31-8D33-22488EF4A5C7}" type="presOf" srcId="{075736C1-4C69-40D0-899F-627A001CAAE7}" destId="{D89156CC-5F63-44CC-A239-7FF52D56DF12}" srcOrd="0" destOrd="0" presId="urn:microsoft.com/office/officeart/2005/8/layout/matrix1"/>
    <dgm:cxn modelId="{E0ABDD53-ACE3-4DB3-9AC0-C458BB7671AB}" srcId="{075736C1-4C69-40D0-899F-627A001CAAE7}" destId="{CCC8F8F8-1C45-49B0-A0AB-980AA20EAE7D}" srcOrd="0" destOrd="0" parTransId="{43137B24-8FFF-48A3-940A-EB21A41C4924}" sibTransId="{72DCAA5D-CBBD-444A-B337-66F63861CA72}"/>
    <dgm:cxn modelId="{4DB55A99-C190-4551-AA7A-1FEA7E4CDDBF}" type="presOf" srcId="{20C38953-D72F-4BD7-B2B0-C429CE7E808F}" destId="{2BCB6616-9F1E-45C7-95EB-C047BC4BED78}" srcOrd="1" destOrd="0" presId="urn:microsoft.com/office/officeart/2005/8/layout/matrix1"/>
    <dgm:cxn modelId="{F874A289-444A-4C53-B140-A571723B8240}" type="presParOf" srcId="{B1C1CC9F-B488-4337-90DB-D65892E7FE72}" destId="{14079174-12DF-47DE-B7AE-70BDE99ADF10}" srcOrd="0" destOrd="0" presId="urn:microsoft.com/office/officeart/2005/8/layout/matrix1"/>
    <dgm:cxn modelId="{8B58CAF2-6AFB-412A-85F1-31A0D52EA2E7}" type="presParOf" srcId="{14079174-12DF-47DE-B7AE-70BDE99ADF10}" destId="{C50900F4-BCB7-42AE-9C55-4AECC80527D7}" srcOrd="0" destOrd="0" presId="urn:microsoft.com/office/officeart/2005/8/layout/matrix1"/>
    <dgm:cxn modelId="{28B037E4-1904-4106-A7CC-3A7B71F1BA9E}" type="presParOf" srcId="{14079174-12DF-47DE-B7AE-70BDE99ADF10}" destId="{DEA02FF3-1B3B-4EEA-8A89-6557490E054B}" srcOrd="1" destOrd="0" presId="urn:microsoft.com/office/officeart/2005/8/layout/matrix1"/>
    <dgm:cxn modelId="{DA9807DC-8791-4DC7-9A6D-671F30F8CAAC}" type="presParOf" srcId="{14079174-12DF-47DE-B7AE-70BDE99ADF10}" destId="{7F4F4BC2-E62E-45AB-8AE7-BA3336704679}" srcOrd="2" destOrd="0" presId="urn:microsoft.com/office/officeart/2005/8/layout/matrix1"/>
    <dgm:cxn modelId="{11B4C507-670D-4EA9-948B-5748A6146E50}" type="presParOf" srcId="{14079174-12DF-47DE-B7AE-70BDE99ADF10}" destId="{2BCB6616-9F1E-45C7-95EB-C047BC4BED78}" srcOrd="3" destOrd="0" presId="urn:microsoft.com/office/officeart/2005/8/layout/matrix1"/>
    <dgm:cxn modelId="{B27FCA56-DEAE-478F-BE66-05924DB3A19D}" type="presParOf" srcId="{14079174-12DF-47DE-B7AE-70BDE99ADF10}" destId="{86C513D9-BA69-409F-9452-ADE03466CCE7}" srcOrd="4" destOrd="0" presId="urn:microsoft.com/office/officeart/2005/8/layout/matrix1"/>
    <dgm:cxn modelId="{1C6994BC-F661-4470-A7AD-E102EA063310}" type="presParOf" srcId="{14079174-12DF-47DE-B7AE-70BDE99ADF10}" destId="{67D08C42-8DF9-4298-B28A-CEAA5BA87BC4}" srcOrd="5" destOrd="0" presId="urn:microsoft.com/office/officeart/2005/8/layout/matrix1"/>
    <dgm:cxn modelId="{3C29A134-18D3-4394-975F-A5F66F25F89C}" type="presParOf" srcId="{14079174-12DF-47DE-B7AE-70BDE99ADF10}" destId="{60E0246D-1361-4C33-A4D3-8284735C009C}" srcOrd="6" destOrd="0" presId="urn:microsoft.com/office/officeart/2005/8/layout/matrix1"/>
    <dgm:cxn modelId="{F9B7B273-633B-44E3-A19A-AF69B92188CF}" type="presParOf" srcId="{14079174-12DF-47DE-B7AE-70BDE99ADF10}" destId="{89DF7AAB-06B2-4757-B555-3B65236B16AC}" srcOrd="7" destOrd="0" presId="urn:microsoft.com/office/officeart/2005/8/layout/matrix1"/>
    <dgm:cxn modelId="{F8884F3F-E9EE-4CA6-AABB-EF18588C01E6}"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6_1" csCatId="accent6"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dispassionate</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 </a:t>
          </a:r>
          <a:r>
            <a:rPr lang="en-US" sz="2400" b="0" dirty="0" smtClean="0">
              <a:latin typeface="Rockwell" pitchFamily="18" charset="0"/>
            </a:rPr>
            <a:t>24</a:t>
          </a:r>
        </a:p>
        <a:p>
          <a:pPr algn="l"/>
          <a:r>
            <a:rPr lang="en-US" sz="2400" b="1" dirty="0" smtClean="0">
              <a:latin typeface="Rockwell" pitchFamily="18" charset="0"/>
            </a:rPr>
            <a:t>Part of Speech: </a:t>
          </a:r>
          <a:r>
            <a:rPr lang="en-US" sz="2400" b="0" dirty="0" err="1" smtClean="0">
              <a:latin typeface="Rockwell" pitchFamily="18" charset="0"/>
            </a:rPr>
            <a:t>adj</a:t>
          </a:r>
          <a:endParaRPr lang="en-US" sz="2400" b="0" dirty="0" smtClean="0">
            <a:latin typeface="Rockwell" pitchFamily="18" charset="0"/>
          </a:endParaRPr>
        </a:p>
        <a:p>
          <a:pPr algn="l"/>
          <a:r>
            <a:rPr lang="en-US" sz="2400" b="1" dirty="0" smtClean="0">
              <a:latin typeface="Rockwell" pitchFamily="18" charset="0"/>
            </a:rPr>
            <a:t>Definition: </a:t>
          </a:r>
          <a:r>
            <a:rPr lang="en-US" sz="2400" dirty="0" smtClean="0">
              <a:latin typeface="Rockwell" pitchFamily="18" charset="0"/>
            </a:rPr>
            <a:t>unaffected by strong emotion</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r>
            <a:rPr lang="en-US" sz="2400" b="1" dirty="0" smtClean="0">
              <a:latin typeface="Rockwell" pitchFamily="18" charset="0"/>
            </a:rPr>
            <a:t>Shades of Meaning:</a:t>
          </a:r>
        </a:p>
        <a:p>
          <a:pPr algn="l"/>
          <a:r>
            <a:rPr lang="en-US" sz="2400" b="0" dirty="0" smtClean="0">
              <a:latin typeface="Rockwell" pitchFamily="18" charset="0"/>
            </a:rPr>
            <a:t>Neutral connotation</a:t>
          </a:r>
        </a:p>
        <a:p>
          <a:pPr algn="l"/>
          <a:r>
            <a:rPr lang="en-US" sz="2400" b="1" dirty="0" smtClean="0">
              <a:latin typeface="Rockwell" pitchFamily="18" charset="0"/>
            </a:rPr>
            <a:t>SYN: </a:t>
          </a:r>
          <a:r>
            <a:rPr lang="en-US" sz="2400" b="0" i="0" dirty="0" smtClean="0">
              <a:latin typeface="Rockwell" pitchFamily="18" charset="0"/>
            </a:rPr>
            <a:t>impartial</a:t>
          </a:r>
        </a:p>
        <a:p>
          <a:pPr algn="l"/>
          <a:r>
            <a:rPr lang="en-US" sz="2400" b="1" i="0" dirty="0" smtClean="0">
              <a:latin typeface="Rockwell" pitchFamily="18" charset="0"/>
            </a:rPr>
            <a:t>ANT:</a:t>
          </a:r>
          <a:r>
            <a:rPr lang="en-US" sz="2400" b="0" i="0" dirty="0" smtClean="0">
              <a:latin typeface="Rockwell" pitchFamily="18" charset="0"/>
            </a:rPr>
            <a:t> passionate, emotional </a:t>
          </a:r>
          <a:endParaRPr lang="en-US" sz="2400" b="0" dirty="0" smtClean="0">
            <a:latin typeface="Rockwell" pitchFamily="18" charset="0"/>
          </a:endParaRPr>
        </a:p>
        <a:p>
          <a:pPr algn="l"/>
          <a:endParaRPr lang="en-US" sz="3000" b="1" dirty="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endParaRPr lang="en-US" sz="3000" b="0" i="0" dirty="0" smtClean="0">
            <a:latin typeface="+mn-lt"/>
          </a:endParaRPr>
        </a:p>
        <a:p>
          <a:pPr algn="l"/>
          <a:endParaRPr lang="en-US" sz="3000" b="0" i="0" dirty="0" smtClean="0">
            <a:latin typeface="+mn-lt"/>
          </a:endParaRPr>
        </a:p>
        <a:p>
          <a:pPr algn="l"/>
          <a:r>
            <a:rPr lang="en-US" sz="2400" b="0" i="0" dirty="0" smtClean="0">
              <a:latin typeface="+mn-lt"/>
            </a:rPr>
            <a:t> </a:t>
          </a:r>
          <a:r>
            <a:rPr lang="en-US" sz="2400" b="1" dirty="0" smtClean="0">
              <a:latin typeface="Rockwell" pitchFamily="18" charset="0"/>
            </a:rPr>
            <a:t>My Original </a:t>
          </a:r>
        </a:p>
        <a:p>
          <a:pPr algn="l"/>
          <a:r>
            <a:rPr lang="en-US" sz="2400" b="1" dirty="0" smtClean="0">
              <a:latin typeface="Rockwell" pitchFamily="18" charset="0"/>
            </a:rPr>
            <a:t>Context Sentence:</a:t>
          </a: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0" i="0" dirty="0">
            <a:latin typeface="+mn-lt"/>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15A3DA02-73DB-4003-AB7A-AF5E4A89BDCB}">
      <dgm:prSet phldrT="[Text]" custT="1"/>
      <dgm:spPr/>
      <dgm:t>
        <a:bodyPr anchor="t"/>
        <a:lstStyle/>
        <a:p>
          <a:pPr algn="l"/>
          <a:endParaRPr lang="en-US" sz="3000" b="1" dirty="0" smtClean="0">
            <a:latin typeface="Rockwell" pitchFamily="18" charset="0"/>
          </a:endParaRPr>
        </a:p>
      </dgm:t>
    </dgm:pt>
    <dgm:pt modelId="{ACCFE184-6816-4D28-B505-17FB51A47CA1}" type="parTrans" cxnId="{C3D13B24-7E48-4EFB-84B7-1D37A0B8A3DE}">
      <dgm:prSet/>
      <dgm:spPr/>
      <dgm:t>
        <a:bodyPr/>
        <a:lstStyle/>
        <a:p>
          <a:endParaRPr lang="en-US"/>
        </a:p>
      </dgm:t>
    </dgm:pt>
    <dgm:pt modelId="{0E38101E-0449-44DF-937D-CEAB4EFB6AFE}" type="sibTrans" cxnId="{C3D13B24-7E48-4EFB-84B7-1D37A0B8A3DE}">
      <dgm:prSet/>
      <dgm:spPr/>
      <dgm:t>
        <a:bodyPr/>
        <a:lstStyle/>
        <a:p>
          <a:endParaRPr lang="en-US"/>
        </a:p>
      </dgm:t>
    </dgm:pt>
    <dgm:pt modelId="{E0643FDB-25B6-4888-AB47-5AAB43B326A2}">
      <dgm:prSet/>
      <dgm:spPr/>
      <dgm:t>
        <a:bodyPr/>
        <a:lstStyle/>
        <a:p>
          <a:endParaRPr lang="en-US" b="1" dirty="0" smtClean="0">
            <a:latin typeface="Rockwell" pitchFamily="18" charset="0"/>
          </a:endParaRPr>
        </a:p>
      </dgm:t>
    </dgm:pt>
    <dgm:pt modelId="{BC2ACFDC-1FBD-4256-ADE4-6BC804526D96}" type="parTrans" cxnId="{888760F8-A4CC-419C-AA2F-A8100000FFF4}">
      <dgm:prSet/>
      <dgm:spPr/>
      <dgm:t>
        <a:bodyPr/>
        <a:lstStyle/>
        <a:p>
          <a:endParaRPr lang="en-US"/>
        </a:p>
      </dgm:t>
    </dgm:pt>
    <dgm:pt modelId="{A351AE4B-8A54-4429-B9F6-757D9701D9D4}" type="sibTrans" cxnId="{888760F8-A4CC-419C-AA2F-A8100000FFF4}">
      <dgm:prSet/>
      <dgm:spPr/>
      <dgm:t>
        <a:bodyPr/>
        <a:lstStyle/>
        <a:p>
          <a:endParaRPr lang="en-US"/>
        </a:p>
      </dgm:t>
    </dgm:pt>
    <dgm:pt modelId="{39C595A6-1BE4-47CA-8FBE-C400675D4DD3}">
      <dgm:prSet/>
      <dgm:spPr/>
      <dgm:t>
        <a:bodyPr/>
        <a:lstStyle/>
        <a:p>
          <a:endParaRPr lang="en-US"/>
        </a:p>
      </dgm:t>
    </dgm:pt>
    <dgm:pt modelId="{537BCADD-8A20-4E6A-8736-8F538F5C754F}" type="parTrans" cxnId="{CDFA5ECD-A8B5-4894-8BAC-AF65CBAF3397}">
      <dgm:prSet/>
      <dgm:spPr/>
      <dgm:t>
        <a:bodyPr/>
        <a:lstStyle/>
        <a:p>
          <a:endParaRPr lang="en-US"/>
        </a:p>
      </dgm:t>
    </dgm:pt>
    <dgm:pt modelId="{32D6076F-C8DE-4A6E-A838-6613000DF838}" type="sibTrans" cxnId="{CDFA5ECD-A8B5-4894-8BAC-AF65CBAF3397}">
      <dgm:prSet/>
      <dgm:spPr/>
      <dgm:t>
        <a:bodyPr/>
        <a:lstStyle/>
        <a:p>
          <a:endParaRPr lang="en-US"/>
        </a:p>
      </dgm:t>
    </dgm:pt>
    <dgm:pt modelId="{B99A2CAB-87DB-4097-94D8-D287D804B166}">
      <dgm:prSet/>
      <dgm:spPr/>
      <dgm:t>
        <a:bodyPr/>
        <a:lstStyle/>
        <a:p>
          <a:endParaRPr lang="en-US" b="1" dirty="0" smtClean="0">
            <a:latin typeface="Rockwell" pitchFamily="18" charset="0"/>
          </a:endParaRPr>
        </a:p>
      </dgm:t>
    </dgm:pt>
    <dgm:pt modelId="{6DE7F895-B8DD-4C6E-BE42-BCA6B97FFE16}" type="parTrans" cxnId="{8FFC5B94-F4F4-4C5A-91C5-E35655836024}">
      <dgm:prSet/>
      <dgm:spPr/>
      <dgm:t>
        <a:bodyPr/>
        <a:lstStyle/>
        <a:p>
          <a:endParaRPr lang="en-US"/>
        </a:p>
      </dgm:t>
    </dgm:pt>
    <dgm:pt modelId="{498DB2B1-A73C-4E76-935C-1F589E9DAEEC}" type="sibTrans" cxnId="{8FFC5B94-F4F4-4C5A-91C5-E35655836024}">
      <dgm:prSet/>
      <dgm:spPr/>
      <dgm:t>
        <a:bodyPr/>
        <a:lstStyle/>
        <a:p>
          <a:endParaRPr lang="en-US"/>
        </a:p>
      </dgm:t>
    </dgm:pt>
    <dgm:pt modelId="{90B1A1CC-D561-4BDB-8157-8FB4932A3141}">
      <dgm:prSet/>
      <dgm:spPr/>
      <dgm:t>
        <a:bodyPr/>
        <a:lstStyle/>
        <a:p>
          <a:endParaRPr lang="en-US" b="1" dirty="0" smtClean="0">
            <a:latin typeface="Rockwell" pitchFamily="18" charset="0"/>
          </a:endParaRPr>
        </a:p>
      </dgm:t>
    </dgm:pt>
    <dgm:pt modelId="{FA7970FA-618A-43DE-B1F5-ABC6D95FF2E8}" type="parTrans" cxnId="{16454ACB-32DC-417D-BA6A-B331F1E5253D}">
      <dgm:prSet/>
      <dgm:spPr/>
      <dgm:t>
        <a:bodyPr/>
        <a:lstStyle/>
        <a:p>
          <a:endParaRPr lang="en-US"/>
        </a:p>
      </dgm:t>
    </dgm:pt>
    <dgm:pt modelId="{C80023CF-EF86-4D2B-B7BE-B4E11F16BBA7}" type="sibTrans" cxnId="{16454ACB-32DC-417D-BA6A-B331F1E5253D}">
      <dgm:prSet/>
      <dgm:spPr/>
      <dgm:t>
        <a:bodyPr/>
        <a:lstStyle/>
        <a:p>
          <a:endParaRPr lang="en-US"/>
        </a:p>
      </dgm:t>
    </dgm:pt>
    <dgm:pt modelId="{8DFF83F6-25F2-4EE9-ABCC-E8C32A3537FE}">
      <dgm:prSet/>
      <dgm:spPr/>
      <dgm:t>
        <a:bodyPr/>
        <a:lstStyle/>
        <a:p>
          <a:endParaRPr lang="en-US" b="1" dirty="0" smtClean="0">
            <a:latin typeface="Rockwell" pitchFamily="18" charset="0"/>
          </a:endParaRPr>
        </a:p>
      </dgm:t>
    </dgm:pt>
    <dgm:pt modelId="{BD10C142-B605-4A93-9257-29C5604CC0AB}" type="parTrans" cxnId="{B9AB3B0F-1BA2-4ECF-B48F-738E2AC7BE38}">
      <dgm:prSet/>
      <dgm:spPr/>
      <dgm:t>
        <a:bodyPr/>
        <a:lstStyle/>
        <a:p>
          <a:endParaRPr lang="en-US"/>
        </a:p>
      </dgm:t>
    </dgm:pt>
    <dgm:pt modelId="{356245A4-C4A7-48E1-B27D-A28AE5579958}" type="sibTrans" cxnId="{B9AB3B0F-1BA2-4ECF-B48F-738E2AC7BE38}">
      <dgm:prSet/>
      <dgm:spPr/>
      <dgm:t>
        <a:bodyPr/>
        <a:lstStyle/>
        <a:p>
          <a:endParaRPr lang="en-US"/>
        </a:p>
      </dgm:t>
    </dgm:pt>
    <dgm:pt modelId="{1E660C54-781B-487A-AD1D-A78B9450BD4F}">
      <dgm:prSet/>
      <dgm:spPr/>
      <dgm:t>
        <a:bodyPr/>
        <a:lstStyle/>
        <a:p>
          <a:endParaRPr lang="en-US" b="1" dirty="0" smtClean="0">
            <a:latin typeface="Rockwell" pitchFamily="18" charset="0"/>
          </a:endParaRPr>
        </a:p>
      </dgm:t>
    </dgm:pt>
    <dgm:pt modelId="{B632A89C-379F-403B-8888-245DAE9192EF}" type="parTrans" cxnId="{C4C518C8-00D4-4491-B183-2A67661E69B3}">
      <dgm:prSet/>
      <dgm:spPr/>
      <dgm:t>
        <a:bodyPr/>
        <a:lstStyle/>
        <a:p>
          <a:endParaRPr lang="en-US"/>
        </a:p>
      </dgm:t>
    </dgm:pt>
    <dgm:pt modelId="{D993CF5D-E352-4CC4-9DCD-35F81425A23C}" type="sibTrans" cxnId="{C4C518C8-00D4-4491-B183-2A67661E69B3}">
      <dgm:prSet/>
      <dgm:spPr/>
      <dgm:t>
        <a:bodyPr/>
        <a:lstStyle/>
        <a:p>
          <a:endParaRPr lang="en-US"/>
        </a:p>
      </dgm:t>
    </dgm:pt>
    <dgm:pt modelId="{80D1B89A-E02D-47B4-BFD5-D9E65D9ED63D}">
      <dgm:prSet/>
      <dgm:spPr/>
      <dgm:t>
        <a:bodyPr/>
        <a:lstStyle/>
        <a:p>
          <a:endParaRPr lang="en-US" b="1" dirty="0" smtClean="0">
            <a:latin typeface="Rockwell" pitchFamily="18" charset="0"/>
          </a:endParaRPr>
        </a:p>
      </dgm:t>
    </dgm:pt>
    <dgm:pt modelId="{8EC3D58A-FD68-47B4-B529-F88C2ECFD4A3}" type="parTrans" cxnId="{6A5F9CFD-B4B0-47C5-8293-31CCED253707}">
      <dgm:prSet/>
      <dgm:spPr/>
      <dgm:t>
        <a:bodyPr/>
        <a:lstStyle/>
        <a:p>
          <a:endParaRPr lang="en-US"/>
        </a:p>
      </dgm:t>
    </dgm:pt>
    <dgm:pt modelId="{0477334D-63F2-4592-8B2F-42D50107A57F}" type="sibTrans" cxnId="{6A5F9CFD-B4B0-47C5-8293-31CCED253707}">
      <dgm:prSet/>
      <dgm:spPr/>
      <dgm:t>
        <a:bodyPr/>
        <a:lstStyle/>
        <a:p>
          <a:endParaRPr lang="en-US"/>
        </a:p>
      </dgm:t>
    </dgm:pt>
    <dgm:pt modelId="{96FEEEA7-5AFF-48BC-91DC-4859D4571DBA}">
      <dgm:prSet/>
      <dgm:spPr/>
      <dgm:t>
        <a:bodyPr/>
        <a:lstStyle/>
        <a:p>
          <a:endParaRPr lang="en-US" b="1" dirty="0" smtClean="0">
            <a:latin typeface="Rockwell" pitchFamily="18" charset="0"/>
          </a:endParaRPr>
        </a:p>
      </dgm:t>
    </dgm:pt>
    <dgm:pt modelId="{2304DA22-0305-4DD5-942D-ECDCFF54685D}" type="parTrans" cxnId="{2D00C2A1-3317-4C9D-9570-0F851175D31B}">
      <dgm:prSet/>
      <dgm:spPr/>
      <dgm:t>
        <a:bodyPr/>
        <a:lstStyle/>
        <a:p>
          <a:endParaRPr lang="en-US"/>
        </a:p>
      </dgm:t>
    </dgm:pt>
    <dgm:pt modelId="{BA5E96B6-0861-4476-BEE1-43EBE49281A5}" type="sibTrans" cxnId="{2D00C2A1-3317-4C9D-9570-0F851175D31B}">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86667"/>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86667"/>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11111" custLinFactNeighborX="-319"/>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1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X="138890" custScaleY="53333" custLinFactNeighborX="5556" custLinFactNeighborY="-31111">
        <dgm:presLayoutVars>
          <dgm:chMax val="0"/>
          <dgm:chPref val="0"/>
        </dgm:presLayoutVars>
      </dgm:prSet>
      <dgm:spPr/>
      <dgm:t>
        <a:bodyPr/>
        <a:lstStyle/>
        <a:p>
          <a:endParaRPr lang="en-US"/>
        </a:p>
      </dgm:t>
    </dgm:pt>
  </dgm:ptLst>
  <dgm:cxnLst>
    <dgm:cxn modelId="{5B4ACDB6-2EEF-4969-BB8A-92E8F35864DC}" type="presOf" srcId="{E0643FDB-25B6-4888-AB47-5AAB43B326A2}" destId="{60E0246D-1361-4C33-A4D3-8284735C009C}" srcOrd="0" destOrd="0" presId="urn:microsoft.com/office/officeart/2005/8/layout/matrix1"/>
    <dgm:cxn modelId="{888760F8-A4CC-419C-AA2F-A8100000FFF4}" srcId="{075736C1-4C69-40D0-899F-627A001CAAE7}" destId="{E0643FDB-25B6-4888-AB47-5AAB43B326A2}" srcOrd="3" destOrd="0" parTransId="{BC2ACFDC-1FBD-4256-ADE4-6BC804526D96}" sibTransId="{A351AE4B-8A54-4429-B9F6-757D9701D9D4}"/>
    <dgm:cxn modelId="{16454ACB-32DC-417D-BA6A-B331F1E5253D}" srcId="{075736C1-4C69-40D0-899F-627A001CAAE7}" destId="{90B1A1CC-D561-4BDB-8157-8FB4932A3141}" srcOrd="6" destOrd="0" parTransId="{FA7970FA-618A-43DE-B1F5-ABC6D95FF2E8}" sibTransId="{C80023CF-EF86-4D2B-B7BE-B4E11F16BBA7}"/>
    <dgm:cxn modelId="{2D00C2A1-3317-4C9D-9570-0F851175D31B}" srcId="{075736C1-4C69-40D0-899F-627A001CAAE7}" destId="{96FEEEA7-5AFF-48BC-91DC-4859D4571DBA}" srcOrd="10" destOrd="0" parTransId="{2304DA22-0305-4DD5-942D-ECDCFF54685D}" sibTransId="{BA5E96B6-0861-4476-BEE1-43EBE49281A5}"/>
    <dgm:cxn modelId="{C3F36FCC-AA5A-402F-B191-B490115AADD0}" type="presOf" srcId="{CCC8F8F8-1C45-49B0-A0AB-980AA20EAE7D}" destId="{C50900F4-BCB7-42AE-9C55-4AECC80527D7}" srcOrd="0" destOrd="0" presId="urn:microsoft.com/office/officeart/2005/8/layout/matrix1"/>
    <dgm:cxn modelId="{DCA97248-3F59-4517-870F-707159759912}" type="presOf" srcId="{E0643FDB-25B6-4888-AB47-5AAB43B326A2}" destId="{89DF7AAB-06B2-4757-B555-3B65236B16AC}" srcOrd="1" destOrd="0" presId="urn:microsoft.com/office/officeart/2005/8/layout/matrix1"/>
    <dgm:cxn modelId="{96F73C09-D96C-4279-A517-B32EF53FFD79}" srcId="{C993BB0B-31C9-4A34-BE28-2E4D29E148F4}" destId="{075736C1-4C69-40D0-899F-627A001CAAE7}" srcOrd="0" destOrd="0" parTransId="{F21976A1-F370-4274-88DC-9F3EB7255FE7}" sibTransId="{062E2C2E-A5D7-4519-88D1-69E1AD59B497}"/>
    <dgm:cxn modelId="{CDFA5ECD-A8B5-4894-8BAC-AF65CBAF3397}" srcId="{075736C1-4C69-40D0-899F-627A001CAAE7}" destId="{39C595A6-1BE4-47CA-8FBE-C400675D4DD3}" srcOrd="4" destOrd="0" parTransId="{537BCADD-8A20-4E6A-8736-8F538F5C754F}" sibTransId="{32D6076F-C8DE-4A6E-A838-6613000DF838}"/>
    <dgm:cxn modelId="{E0ABDD53-ACE3-4DB3-9AC0-C458BB7671AB}" srcId="{075736C1-4C69-40D0-899F-627A001CAAE7}" destId="{CCC8F8F8-1C45-49B0-A0AB-980AA20EAE7D}" srcOrd="0" destOrd="0" parTransId="{43137B24-8FFF-48A3-940A-EB21A41C4924}" sibTransId="{72DCAA5D-CBBD-444A-B337-66F63861CA72}"/>
    <dgm:cxn modelId="{0739078E-3644-4624-A1A1-F0754563DEC6}" type="presOf" srcId="{C993BB0B-31C9-4A34-BE28-2E4D29E148F4}" destId="{B1C1CC9F-B488-4337-90DB-D65892E7FE72}" srcOrd="0" destOrd="0" presId="urn:microsoft.com/office/officeart/2005/8/layout/matrix1"/>
    <dgm:cxn modelId="{2D4790B1-CFB9-4043-B213-C42461EAC93F}" type="presOf" srcId="{075736C1-4C69-40D0-899F-627A001CAAE7}" destId="{D89156CC-5F63-44CC-A239-7FF52D56DF12}" srcOrd="0" destOrd="0" presId="urn:microsoft.com/office/officeart/2005/8/layout/matrix1"/>
    <dgm:cxn modelId="{7C38F35C-75B2-4EB6-9569-075B9DB08C03}" type="presOf" srcId="{20C38953-D72F-4BD7-B2B0-C429CE7E808F}" destId="{7F4F4BC2-E62E-45AB-8AE7-BA3336704679}" srcOrd="0" destOrd="0" presId="urn:microsoft.com/office/officeart/2005/8/layout/matrix1"/>
    <dgm:cxn modelId="{6A5F9CFD-B4B0-47C5-8293-31CCED253707}" srcId="{075736C1-4C69-40D0-899F-627A001CAAE7}" destId="{80D1B89A-E02D-47B4-BFD5-D9E65D9ED63D}" srcOrd="9" destOrd="0" parTransId="{8EC3D58A-FD68-47B4-B529-F88C2ECFD4A3}" sibTransId="{0477334D-63F2-4592-8B2F-42D50107A57F}"/>
    <dgm:cxn modelId="{8FFC5B94-F4F4-4C5A-91C5-E35655836024}" srcId="{075736C1-4C69-40D0-899F-627A001CAAE7}" destId="{B99A2CAB-87DB-4097-94D8-D287D804B166}" srcOrd="5" destOrd="0" parTransId="{6DE7F895-B8DD-4C6E-BE42-BCA6B97FFE16}" sibTransId="{498DB2B1-A73C-4E76-935C-1F589E9DAEEC}"/>
    <dgm:cxn modelId="{599D1193-58D4-4867-A288-38C9531F1465}" type="presOf" srcId="{20C38953-D72F-4BD7-B2B0-C429CE7E808F}" destId="{2BCB6616-9F1E-45C7-95EB-C047BC4BED78}" srcOrd="1" destOrd="0" presId="urn:microsoft.com/office/officeart/2005/8/layout/matrix1"/>
    <dgm:cxn modelId="{352301B5-A5EE-4362-890A-12509B4960F5}" srcId="{075736C1-4C69-40D0-899F-627A001CAAE7}" destId="{EDF29EBB-6303-45F8-A7A5-C12CDBC2132D}" srcOrd="2" destOrd="0" parTransId="{E0BE52B6-E561-4D42-9F61-B5D10C28A53A}" sibTransId="{9DEC4E98-1357-41D0-AB74-7E9794B9A3E1}"/>
    <dgm:cxn modelId="{F424A321-55D8-4F30-9E85-FABE6E9F9430}" srcId="{075736C1-4C69-40D0-899F-627A001CAAE7}" destId="{20C38953-D72F-4BD7-B2B0-C429CE7E808F}" srcOrd="1" destOrd="0" parTransId="{C911B59F-1CE7-4687-8555-D2672ED2783C}" sibTransId="{488569D7-8740-4EDA-9842-1ADE3A2D2DC4}"/>
    <dgm:cxn modelId="{C40C2D38-C22B-4702-A9A0-F705B5300E58}" type="presOf" srcId="{EDF29EBB-6303-45F8-A7A5-C12CDBC2132D}" destId="{67D08C42-8DF9-4298-B28A-CEAA5BA87BC4}" srcOrd="1" destOrd="0" presId="urn:microsoft.com/office/officeart/2005/8/layout/matrix1"/>
    <dgm:cxn modelId="{C4C518C8-00D4-4491-B183-2A67661E69B3}" srcId="{075736C1-4C69-40D0-899F-627A001CAAE7}" destId="{1E660C54-781B-487A-AD1D-A78B9450BD4F}" srcOrd="8" destOrd="0" parTransId="{B632A89C-379F-403B-8888-245DAE9192EF}" sibTransId="{D993CF5D-E352-4CC4-9DCD-35F81425A23C}"/>
    <dgm:cxn modelId="{C3D13B24-7E48-4EFB-84B7-1D37A0B8A3DE}" srcId="{075736C1-4C69-40D0-899F-627A001CAAE7}" destId="{15A3DA02-73DB-4003-AB7A-AF5E4A89BDCB}" srcOrd="11" destOrd="0" parTransId="{ACCFE184-6816-4D28-B505-17FB51A47CA1}" sibTransId="{0E38101E-0449-44DF-937D-CEAB4EFB6AFE}"/>
    <dgm:cxn modelId="{E8F77865-17AC-4D9E-8B56-85BB1A8CD298}" type="presOf" srcId="{CCC8F8F8-1C45-49B0-A0AB-980AA20EAE7D}" destId="{DEA02FF3-1B3B-4EEA-8A89-6557490E054B}" srcOrd="1" destOrd="0" presId="urn:microsoft.com/office/officeart/2005/8/layout/matrix1"/>
    <dgm:cxn modelId="{19E51D29-C713-4EAB-B9F2-1FF491EAA770}" type="presOf" srcId="{EDF29EBB-6303-45F8-A7A5-C12CDBC2132D}" destId="{86C513D9-BA69-409F-9452-ADE03466CCE7}" srcOrd="0" destOrd="0" presId="urn:microsoft.com/office/officeart/2005/8/layout/matrix1"/>
    <dgm:cxn modelId="{B9AB3B0F-1BA2-4ECF-B48F-738E2AC7BE38}" srcId="{075736C1-4C69-40D0-899F-627A001CAAE7}" destId="{8DFF83F6-25F2-4EE9-ABCC-E8C32A3537FE}" srcOrd="7" destOrd="0" parTransId="{BD10C142-B605-4A93-9257-29C5604CC0AB}" sibTransId="{356245A4-C4A7-48E1-B27D-A28AE5579958}"/>
    <dgm:cxn modelId="{76F1FB5F-ADB8-4D6B-B967-63B10D387A50}" type="presParOf" srcId="{B1C1CC9F-B488-4337-90DB-D65892E7FE72}" destId="{14079174-12DF-47DE-B7AE-70BDE99ADF10}" srcOrd="0" destOrd="0" presId="urn:microsoft.com/office/officeart/2005/8/layout/matrix1"/>
    <dgm:cxn modelId="{FF888A59-3370-4A3C-BCC4-B1D3F28BF913}" type="presParOf" srcId="{14079174-12DF-47DE-B7AE-70BDE99ADF10}" destId="{C50900F4-BCB7-42AE-9C55-4AECC80527D7}" srcOrd="0" destOrd="0" presId="urn:microsoft.com/office/officeart/2005/8/layout/matrix1"/>
    <dgm:cxn modelId="{58BF4300-8BE2-48A0-87E4-D197377F5EF6}" type="presParOf" srcId="{14079174-12DF-47DE-B7AE-70BDE99ADF10}" destId="{DEA02FF3-1B3B-4EEA-8A89-6557490E054B}" srcOrd="1" destOrd="0" presId="urn:microsoft.com/office/officeart/2005/8/layout/matrix1"/>
    <dgm:cxn modelId="{4D2AFEDE-C477-44DB-B57E-D53332A07A02}" type="presParOf" srcId="{14079174-12DF-47DE-B7AE-70BDE99ADF10}" destId="{7F4F4BC2-E62E-45AB-8AE7-BA3336704679}" srcOrd="2" destOrd="0" presId="urn:microsoft.com/office/officeart/2005/8/layout/matrix1"/>
    <dgm:cxn modelId="{B6D3AE40-1B7F-4E14-BED4-FAAE3D7EE948}" type="presParOf" srcId="{14079174-12DF-47DE-B7AE-70BDE99ADF10}" destId="{2BCB6616-9F1E-45C7-95EB-C047BC4BED78}" srcOrd="3" destOrd="0" presId="urn:microsoft.com/office/officeart/2005/8/layout/matrix1"/>
    <dgm:cxn modelId="{2363C4B2-A528-438B-BB33-7F953A30CDEA}" type="presParOf" srcId="{14079174-12DF-47DE-B7AE-70BDE99ADF10}" destId="{86C513D9-BA69-409F-9452-ADE03466CCE7}" srcOrd="4" destOrd="0" presId="urn:microsoft.com/office/officeart/2005/8/layout/matrix1"/>
    <dgm:cxn modelId="{51914F62-CA7A-4A83-8CFC-D2AB7DA720E1}" type="presParOf" srcId="{14079174-12DF-47DE-B7AE-70BDE99ADF10}" destId="{67D08C42-8DF9-4298-B28A-CEAA5BA87BC4}" srcOrd="5" destOrd="0" presId="urn:microsoft.com/office/officeart/2005/8/layout/matrix1"/>
    <dgm:cxn modelId="{4D23DCA4-BE57-4580-BE84-F63F29F1F13F}" type="presParOf" srcId="{14079174-12DF-47DE-B7AE-70BDE99ADF10}" destId="{60E0246D-1361-4C33-A4D3-8284735C009C}" srcOrd="6" destOrd="0" presId="urn:microsoft.com/office/officeart/2005/8/layout/matrix1"/>
    <dgm:cxn modelId="{106747AD-8349-443C-91E5-360A655D4FC3}" type="presParOf" srcId="{14079174-12DF-47DE-B7AE-70BDE99ADF10}" destId="{89DF7AAB-06B2-4757-B555-3B65236B16AC}" srcOrd="7" destOrd="0" presId="urn:microsoft.com/office/officeart/2005/8/layout/matrix1"/>
    <dgm:cxn modelId="{EB26BC33-98D2-45FE-944B-8C54EDB9B4B9}"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6_1" csCatId="accent6"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obliterate</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 </a:t>
          </a:r>
          <a:r>
            <a:rPr lang="en-US" sz="2400" b="0" dirty="0" smtClean="0">
              <a:latin typeface="Rockwell" pitchFamily="18" charset="0"/>
            </a:rPr>
            <a:t>3</a:t>
          </a:r>
        </a:p>
        <a:p>
          <a:pPr algn="l"/>
          <a:r>
            <a:rPr lang="en-US" sz="2400" b="1" dirty="0" smtClean="0">
              <a:latin typeface="Rockwell" pitchFamily="18" charset="0"/>
            </a:rPr>
            <a:t>Part of Speech: </a:t>
          </a:r>
          <a:r>
            <a:rPr lang="en-US" sz="2400" dirty="0" smtClean="0">
              <a:latin typeface="Rockwell" pitchFamily="18" charset="0"/>
            </a:rPr>
            <a:t>verb</a:t>
          </a:r>
        </a:p>
        <a:p>
          <a:pPr algn="l"/>
          <a:r>
            <a:rPr lang="en-US" sz="2400" b="1" dirty="0" smtClean="0">
              <a:latin typeface="Rockwell" pitchFamily="18" charset="0"/>
            </a:rPr>
            <a:t>Definition: </a:t>
          </a:r>
          <a:r>
            <a:rPr lang="en-US" sz="2400" dirty="0" smtClean="0">
              <a:latin typeface="Rockwell" pitchFamily="18" charset="0"/>
            </a:rPr>
            <a:t>destroy to the point of nothingness</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r>
            <a:rPr lang="en-US" sz="2400" b="1" dirty="0" smtClean="0">
              <a:latin typeface="Rockwell" pitchFamily="18" charset="0"/>
            </a:rPr>
            <a:t>Facts/Characteristics:</a:t>
          </a:r>
        </a:p>
        <a:p>
          <a:pPr algn="l"/>
          <a:r>
            <a:rPr lang="en-US" sz="2400" dirty="0" smtClean="0">
              <a:latin typeface="Rockwell" pitchFamily="18" charset="0"/>
            </a:rPr>
            <a:t>Negative connotation. </a:t>
          </a:r>
        </a:p>
        <a:p>
          <a:pPr algn="l"/>
          <a:r>
            <a:rPr lang="en-US" sz="2400" dirty="0" smtClean="0">
              <a:latin typeface="Rockwell" pitchFamily="18" charset="0"/>
            </a:rPr>
            <a:t>Latin: to blot out.  </a:t>
          </a:r>
        </a:p>
        <a:p>
          <a:pPr algn="l"/>
          <a:r>
            <a:rPr lang="en-US" sz="2400" b="1" dirty="0" smtClean="0">
              <a:latin typeface="Rockwell" pitchFamily="18" charset="0"/>
            </a:rPr>
            <a:t>SYN: </a:t>
          </a:r>
          <a:r>
            <a:rPr lang="en-US" sz="2400" dirty="0" smtClean="0">
              <a:latin typeface="Rockwell" pitchFamily="18" charset="0"/>
            </a:rPr>
            <a:t>wipe out </a:t>
          </a:r>
        </a:p>
        <a:p>
          <a:pPr algn="l"/>
          <a:r>
            <a:rPr lang="en-US" sz="2400" b="1" dirty="0" smtClean="0">
              <a:latin typeface="Rockwell" pitchFamily="18" charset="0"/>
            </a:rPr>
            <a:t>ANT: </a:t>
          </a:r>
          <a:r>
            <a:rPr lang="en-US" sz="2400" dirty="0" smtClean="0">
              <a:latin typeface="Rockwell" pitchFamily="18" charset="0"/>
            </a:rPr>
            <a:t>create</a:t>
          </a:r>
          <a:endParaRPr lang="en-US" sz="2400" b="0" dirty="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r>
            <a:rPr lang="en-US" sz="2400" b="1" dirty="0" smtClean="0">
              <a:latin typeface="Rockwell" pitchFamily="18" charset="0"/>
            </a:rPr>
            <a:t>My Original </a:t>
          </a:r>
        </a:p>
        <a:p>
          <a:pPr algn="l"/>
          <a:r>
            <a:rPr lang="en-US" sz="2400" b="1" dirty="0" smtClean="0">
              <a:latin typeface="Rockwell" pitchFamily="18" charset="0"/>
            </a:rPr>
            <a:t>Example Sentence:</a:t>
          </a:r>
          <a:endParaRPr lang="en-US" sz="2400" dirty="0" smtClean="0">
            <a:latin typeface="Rockwell" pitchFamily="18" charset="0"/>
          </a:endParaRPr>
        </a:p>
        <a:p>
          <a:pPr algn="l"/>
          <a:endParaRPr lang="en-US" sz="2400" dirty="0" smtClean="0">
            <a:latin typeface="+mn-lt"/>
          </a:endParaRPr>
        </a:p>
        <a:p>
          <a:pPr algn="l"/>
          <a:endParaRPr lang="en-US" sz="2400" dirty="0" smtClean="0">
            <a:latin typeface="+mn-lt"/>
          </a:endParaRPr>
        </a:p>
        <a:p>
          <a:pPr algn="l"/>
          <a:endParaRPr lang="en-US" sz="2400" dirty="0" smtClean="0">
            <a:latin typeface="+mn-lt"/>
          </a:endParaRPr>
        </a:p>
        <a:p>
          <a:pPr algn="l"/>
          <a:endParaRPr lang="en-US" sz="2400" dirty="0" smtClean="0">
            <a:latin typeface="+mn-lt"/>
          </a:endParaRPr>
        </a:p>
        <a:p>
          <a:pPr algn="l"/>
          <a:endParaRPr lang="en-US" sz="2400" dirty="0" smtClean="0">
            <a:latin typeface="+mn-lt"/>
          </a:endParaRPr>
        </a:p>
        <a:p>
          <a:pPr algn="l"/>
          <a:endParaRPr lang="en-US" sz="2400" dirty="0" smtClean="0">
            <a:latin typeface="+mn-lt"/>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15A3DA02-73DB-4003-AB7A-AF5E4A89BDCB}">
      <dgm:prSet phldrT="[Text]" custT="1"/>
      <dgm:spPr/>
      <dgm:t>
        <a:bodyPr anchor="t"/>
        <a:lstStyle/>
        <a:p>
          <a:pPr algn="l"/>
          <a:endParaRPr lang="en-US" sz="3000" b="1" dirty="0" smtClean="0">
            <a:latin typeface="Rockwell" pitchFamily="18" charset="0"/>
          </a:endParaRPr>
        </a:p>
      </dgm:t>
    </dgm:pt>
    <dgm:pt modelId="{ACCFE184-6816-4D28-B505-17FB51A47CA1}" type="parTrans" cxnId="{C3D13B24-7E48-4EFB-84B7-1D37A0B8A3DE}">
      <dgm:prSet/>
      <dgm:spPr/>
      <dgm:t>
        <a:bodyPr/>
        <a:lstStyle/>
        <a:p>
          <a:endParaRPr lang="en-US"/>
        </a:p>
      </dgm:t>
    </dgm:pt>
    <dgm:pt modelId="{0E38101E-0449-44DF-937D-CEAB4EFB6AFE}" type="sibTrans" cxnId="{C3D13B24-7E48-4EFB-84B7-1D37A0B8A3DE}">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86667"/>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86667"/>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11111" custLinFactNeighborX="-5000" custLinFactNeighborY="556"/>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1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Y="53333" custLinFactNeighborX="0" custLinFactNeighborY="-35556">
        <dgm:presLayoutVars>
          <dgm:chMax val="0"/>
          <dgm:chPref val="0"/>
        </dgm:presLayoutVars>
      </dgm:prSet>
      <dgm:spPr/>
      <dgm:t>
        <a:bodyPr/>
        <a:lstStyle/>
        <a:p>
          <a:endParaRPr lang="en-US"/>
        </a:p>
      </dgm:t>
    </dgm:pt>
  </dgm:ptLst>
  <dgm:cxnLst>
    <dgm:cxn modelId="{48528C37-CCCA-4CC1-BF14-F623C8237322}" type="presOf" srcId="{CCC8F8F8-1C45-49B0-A0AB-980AA20EAE7D}" destId="{C50900F4-BCB7-42AE-9C55-4AECC80527D7}" srcOrd="0" destOrd="0" presId="urn:microsoft.com/office/officeart/2005/8/layout/matrix1"/>
    <dgm:cxn modelId="{F424A321-55D8-4F30-9E85-FABE6E9F9430}" srcId="{075736C1-4C69-40D0-899F-627A001CAAE7}" destId="{20C38953-D72F-4BD7-B2B0-C429CE7E808F}" srcOrd="1" destOrd="0" parTransId="{C911B59F-1CE7-4687-8555-D2672ED2783C}" sibTransId="{488569D7-8740-4EDA-9842-1ADE3A2D2DC4}"/>
    <dgm:cxn modelId="{D996FC8D-445D-4343-8199-FE0B944D78A4}" type="presOf" srcId="{15A3DA02-73DB-4003-AB7A-AF5E4A89BDCB}" destId="{89DF7AAB-06B2-4757-B555-3B65236B16AC}" srcOrd="1" destOrd="0" presId="urn:microsoft.com/office/officeart/2005/8/layout/matrix1"/>
    <dgm:cxn modelId="{5D21E1A6-797A-40B3-A3A6-1B2E7F45F337}" type="presOf" srcId="{075736C1-4C69-40D0-899F-627A001CAAE7}" destId="{D89156CC-5F63-44CC-A239-7FF52D56DF12}" srcOrd="0" destOrd="0" presId="urn:microsoft.com/office/officeart/2005/8/layout/matrix1"/>
    <dgm:cxn modelId="{C3D13B24-7E48-4EFB-84B7-1D37A0B8A3DE}" srcId="{075736C1-4C69-40D0-899F-627A001CAAE7}" destId="{15A3DA02-73DB-4003-AB7A-AF5E4A89BDCB}" srcOrd="3" destOrd="0" parTransId="{ACCFE184-6816-4D28-B505-17FB51A47CA1}" sibTransId="{0E38101E-0449-44DF-937D-CEAB4EFB6AFE}"/>
    <dgm:cxn modelId="{10EA25E3-A16E-45D9-8434-1954C14A31AD}" type="presOf" srcId="{C993BB0B-31C9-4A34-BE28-2E4D29E148F4}" destId="{B1C1CC9F-B488-4337-90DB-D65892E7FE72}" srcOrd="0" destOrd="0" presId="urn:microsoft.com/office/officeart/2005/8/layout/matrix1"/>
    <dgm:cxn modelId="{96F73C09-D96C-4279-A517-B32EF53FFD79}" srcId="{C993BB0B-31C9-4A34-BE28-2E4D29E148F4}" destId="{075736C1-4C69-40D0-899F-627A001CAAE7}" srcOrd="0" destOrd="0" parTransId="{F21976A1-F370-4274-88DC-9F3EB7255FE7}" sibTransId="{062E2C2E-A5D7-4519-88D1-69E1AD59B497}"/>
    <dgm:cxn modelId="{481DA881-D76F-43E9-A60D-EF6561B8DBBD}" type="presOf" srcId="{EDF29EBB-6303-45F8-A7A5-C12CDBC2132D}" destId="{86C513D9-BA69-409F-9452-ADE03466CCE7}" srcOrd="0" destOrd="0" presId="urn:microsoft.com/office/officeart/2005/8/layout/matrix1"/>
    <dgm:cxn modelId="{5609EFD0-E9B9-492D-A6B1-E1232FDB25D1}" type="presOf" srcId="{20C38953-D72F-4BD7-B2B0-C429CE7E808F}" destId="{7F4F4BC2-E62E-45AB-8AE7-BA3336704679}" srcOrd="0" destOrd="0" presId="urn:microsoft.com/office/officeart/2005/8/layout/matrix1"/>
    <dgm:cxn modelId="{352301B5-A5EE-4362-890A-12509B4960F5}" srcId="{075736C1-4C69-40D0-899F-627A001CAAE7}" destId="{EDF29EBB-6303-45F8-A7A5-C12CDBC2132D}" srcOrd="2" destOrd="0" parTransId="{E0BE52B6-E561-4D42-9F61-B5D10C28A53A}" sibTransId="{9DEC4E98-1357-41D0-AB74-7E9794B9A3E1}"/>
    <dgm:cxn modelId="{24EE9B14-5A2C-47EB-8870-3D7148BC46F2}" type="presOf" srcId="{15A3DA02-73DB-4003-AB7A-AF5E4A89BDCB}" destId="{60E0246D-1361-4C33-A4D3-8284735C009C}" srcOrd="0" destOrd="0" presId="urn:microsoft.com/office/officeart/2005/8/layout/matrix1"/>
    <dgm:cxn modelId="{C34C53A6-8237-4D40-88ED-5748DBEE85E9}" type="presOf" srcId="{20C38953-D72F-4BD7-B2B0-C429CE7E808F}" destId="{2BCB6616-9F1E-45C7-95EB-C047BC4BED78}" srcOrd="1" destOrd="0" presId="urn:microsoft.com/office/officeart/2005/8/layout/matrix1"/>
    <dgm:cxn modelId="{E0ABDD53-ACE3-4DB3-9AC0-C458BB7671AB}" srcId="{075736C1-4C69-40D0-899F-627A001CAAE7}" destId="{CCC8F8F8-1C45-49B0-A0AB-980AA20EAE7D}" srcOrd="0" destOrd="0" parTransId="{43137B24-8FFF-48A3-940A-EB21A41C4924}" sibTransId="{72DCAA5D-CBBD-444A-B337-66F63861CA72}"/>
    <dgm:cxn modelId="{686AF855-372A-45DB-AF52-E43BDEE2C16F}" type="presOf" srcId="{CCC8F8F8-1C45-49B0-A0AB-980AA20EAE7D}" destId="{DEA02FF3-1B3B-4EEA-8A89-6557490E054B}" srcOrd="1" destOrd="0" presId="urn:microsoft.com/office/officeart/2005/8/layout/matrix1"/>
    <dgm:cxn modelId="{9FE1317D-9FB4-4DCC-9719-6D1574AE11C9}" type="presOf" srcId="{EDF29EBB-6303-45F8-A7A5-C12CDBC2132D}" destId="{67D08C42-8DF9-4298-B28A-CEAA5BA87BC4}" srcOrd="1" destOrd="0" presId="urn:microsoft.com/office/officeart/2005/8/layout/matrix1"/>
    <dgm:cxn modelId="{E33E4800-3002-42BF-BB7F-B1F43076938A}" type="presParOf" srcId="{B1C1CC9F-B488-4337-90DB-D65892E7FE72}" destId="{14079174-12DF-47DE-B7AE-70BDE99ADF10}" srcOrd="0" destOrd="0" presId="urn:microsoft.com/office/officeart/2005/8/layout/matrix1"/>
    <dgm:cxn modelId="{DC4B5106-7D50-4367-A060-37C2DCDC15FB}" type="presParOf" srcId="{14079174-12DF-47DE-B7AE-70BDE99ADF10}" destId="{C50900F4-BCB7-42AE-9C55-4AECC80527D7}" srcOrd="0" destOrd="0" presId="urn:microsoft.com/office/officeart/2005/8/layout/matrix1"/>
    <dgm:cxn modelId="{A627B048-212D-4FE3-9720-BDADBA5A6FB1}" type="presParOf" srcId="{14079174-12DF-47DE-B7AE-70BDE99ADF10}" destId="{DEA02FF3-1B3B-4EEA-8A89-6557490E054B}" srcOrd="1" destOrd="0" presId="urn:microsoft.com/office/officeart/2005/8/layout/matrix1"/>
    <dgm:cxn modelId="{CB9365D6-9270-4959-9DA3-3048216009D6}" type="presParOf" srcId="{14079174-12DF-47DE-B7AE-70BDE99ADF10}" destId="{7F4F4BC2-E62E-45AB-8AE7-BA3336704679}" srcOrd="2" destOrd="0" presId="urn:microsoft.com/office/officeart/2005/8/layout/matrix1"/>
    <dgm:cxn modelId="{2E8E9924-D0DD-48AB-8599-0A27986DDFA8}" type="presParOf" srcId="{14079174-12DF-47DE-B7AE-70BDE99ADF10}" destId="{2BCB6616-9F1E-45C7-95EB-C047BC4BED78}" srcOrd="3" destOrd="0" presId="urn:microsoft.com/office/officeart/2005/8/layout/matrix1"/>
    <dgm:cxn modelId="{D3197B97-11B4-471E-9B6D-F3569B9182BA}" type="presParOf" srcId="{14079174-12DF-47DE-B7AE-70BDE99ADF10}" destId="{86C513D9-BA69-409F-9452-ADE03466CCE7}" srcOrd="4" destOrd="0" presId="urn:microsoft.com/office/officeart/2005/8/layout/matrix1"/>
    <dgm:cxn modelId="{6C0BB76C-EB9D-4F16-9DCD-78688DFA44BF}" type="presParOf" srcId="{14079174-12DF-47DE-B7AE-70BDE99ADF10}" destId="{67D08C42-8DF9-4298-B28A-CEAA5BA87BC4}" srcOrd="5" destOrd="0" presId="urn:microsoft.com/office/officeart/2005/8/layout/matrix1"/>
    <dgm:cxn modelId="{805E7179-112B-4B84-880F-1CDAC72B5910}" type="presParOf" srcId="{14079174-12DF-47DE-B7AE-70BDE99ADF10}" destId="{60E0246D-1361-4C33-A4D3-8284735C009C}" srcOrd="6" destOrd="0" presId="urn:microsoft.com/office/officeart/2005/8/layout/matrix1"/>
    <dgm:cxn modelId="{F7B1C48C-CB4D-44F6-B603-8DB262A78374}" type="presParOf" srcId="{14079174-12DF-47DE-B7AE-70BDE99ADF10}" destId="{89DF7AAB-06B2-4757-B555-3B65236B16AC}" srcOrd="7" destOrd="0" presId="urn:microsoft.com/office/officeart/2005/8/layout/matrix1"/>
    <dgm:cxn modelId="{B7FCDA16-5513-47EC-9B23-9FC8D35694D5}"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5_1" csCatId="accent5"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effervesce</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 </a:t>
          </a:r>
          <a:r>
            <a:rPr lang="en-US" sz="2400" b="0" dirty="0" smtClean="0">
              <a:latin typeface="Rockwell" pitchFamily="18" charset="0"/>
            </a:rPr>
            <a:t>4</a:t>
          </a:r>
        </a:p>
        <a:p>
          <a:pPr algn="l"/>
          <a:r>
            <a:rPr lang="en-US" sz="2400" b="1" dirty="0" smtClean="0">
              <a:latin typeface="Rockwell" pitchFamily="18" charset="0"/>
            </a:rPr>
            <a:t>Part of Speech: </a:t>
          </a:r>
          <a:r>
            <a:rPr lang="en-US" sz="2400" dirty="0" smtClean="0">
              <a:latin typeface="Rockwell" pitchFamily="18" charset="0"/>
            </a:rPr>
            <a:t>verb</a:t>
          </a:r>
        </a:p>
        <a:p>
          <a:pPr algn="l"/>
          <a:r>
            <a:rPr lang="en-US" sz="2400" b="1" dirty="0" smtClean="0">
              <a:latin typeface="Rockwell" pitchFamily="18" charset="0"/>
            </a:rPr>
            <a:t>Definition: </a:t>
          </a:r>
          <a:r>
            <a:rPr lang="en-US" sz="2400" dirty="0" smtClean="0">
              <a:latin typeface="Rockwell" pitchFamily="18" charset="0"/>
            </a:rPr>
            <a:t>fizz, foam, bubble, froth or sparkle</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r>
            <a:rPr lang="en-US" sz="2400" b="1" dirty="0" smtClean="0">
              <a:latin typeface="Rockwell" pitchFamily="18" charset="0"/>
            </a:rPr>
            <a:t>Facts/Characteristics:</a:t>
          </a:r>
        </a:p>
        <a:p>
          <a:pPr algn="l"/>
          <a:r>
            <a:rPr lang="en-US" sz="2400" dirty="0" smtClean="0">
              <a:latin typeface="Rockwell" pitchFamily="18" charset="0"/>
            </a:rPr>
            <a:t>ADJ: </a:t>
          </a:r>
          <a:r>
            <a:rPr lang="en-US" sz="2400" b="0" dirty="0" smtClean="0">
              <a:latin typeface="Rockwell" pitchFamily="18" charset="0"/>
            </a:rPr>
            <a:t>effervescent</a:t>
          </a:r>
          <a:r>
            <a:rPr lang="en-US" sz="2400" b="1" dirty="0" smtClean="0">
              <a:latin typeface="Rockwell" pitchFamily="18" charset="0"/>
            </a:rPr>
            <a:t> </a:t>
          </a:r>
          <a:r>
            <a:rPr lang="en-US" sz="2400" dirty="0" smtClean="0">
              <a:latin typeface="Rockwell" pitchFamily="18" charset="0"/>
            </a:rPr>
            <a:t>(bubbly)</a:t>
          </a:r>
        </a:p>
        <a:p>
          <a:pPr algn="l"/>
          <a:r>
            <a:rPr lang="en-US" sz="2400" b="0" dirty="0" smtClean="0">
              <a:latin typeface="Rockwell" pitchFamily="18" charset="0"/>
            </a:rPr>
            <a:t>Usage: describes liquids, people</a:t>
          </a:r>
          <a:endParaRPr lang="en-US" sz="2400" b="0" dirty="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endParaRPr lang="en-US" sz="3000" dirty="0" smtClean="0">
            <a:latin typeface="+mn-lt"/>
          </a:endParaRPr>
        </a:p>
        <a:p>
          <a:pPr algn="l"/>
          <a:r>
            <a:rPr lang="en-US" sz="2400" b="1" dirty="0" smtClean="0">
              <a:latin typeface="Rockwell" pitchFamily="18" charset="0"/>
            </a:rPr>
            <a:t>My Original </a:t>
          </a:r>
        </a:p>
        <a:p>
          <a:pPr algn="l"/>
          <a:r>
            <a:rPr lang="en-US" sz="2400" b="1" dirty="0" smtClean="0">
              <a:latin typeface="Rockwell" pitchFamily="18" charset="0"/>
            </a:rPr>
            <a:t>Example Sentence:</a:t>
          </a: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dirty="0">
            <a:latin typeface="+mn-lt"/>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15A3DA02-73DB-4003-AB7A-AF5E4A89BDCB}">
      <dgm:prSet phldrT="[Text]" custT="1"/>
      <dgm:spPr/>
      <dgm:t>
        <a:bodyPr anchor="t"/>
        <a:lstStyle/>
        <a:p>
          <a:pPr algn="l"/>
          <a:endParaRPr lang="en-US" sz="3000" b="1" dirty="0" smtClean="0">
            <a:latin typeface="Rockwell" pitchFamily="18" charset="0"/>
          </a:endParaRPr>
        </a:p>
      </dgm:t>
    </dgm:pt>
    <dgm:pt modelId="{ACCFE184-6816-4D28-B505-17FB51A47CA1}" type="parTrans" cxnId="{C3D13B24-7E48-4EFB-84B7-1D37A0B8A3DE}">
      <dgm:prSet/>
      <dgm:spPr/>
      <dgm:t>
        <a:bodyPr/>
        <a:lstStyle/>
        <a:p>
          <a:endParaRPr lang="en-US"/>
        </a:p>
      </dgm:t>
    </dgm:pt>
    <dgm:pt modelId="{0E38101E-0449-44DF-937D-CEAB4EFB6AFE}" type="sibTrans" cxnId="{C3D13B24-7E48-4EFB-84B7-1D37A0B8A3DE}">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86667" custLinFactNeighborX="0" custLinFactNeighborY="-130"/>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86667"/>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11111" custLinFactNeighborX="-319"/>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1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X="111111" custScaleY="53333" custLinFactNeighborX="0" custLinFactNeighborY="-35556">
        <dgm:presLayoutVars>
          <dgm:chMax val="0"/>
          <dgm:chPref val="0"/>
        </dgm:presLayoutVars>
      </dgm:prSet>
      <dgm:spPr/>
      <dgm:t>
        <a:bodyPr/>
        <a:lstStyle/>
        <a:p>
          <a:endParaRPr lang="en-US"/>
        </a:p>
      </dgm:t>
    </dgm:pt>
  </dgm:ptLst>
  <dgm:cxnLst>
    <dgm:cxn modelId="{E0EC8EBC-97C3-4E27-9101-EBDEE9EDDDDB}" type="presOf" srcId="{CCC8F8F8-1C45-49B0-A0AB-980AA20EAE7D}" destId="{C50900F4-BCB7-42AE-9C55-4AECC80527D7}" srcOrd="0" destOrd="0" presId="urn:microsoft.com/office/officeart/2005/8/layout/matrix1"/>
    <dgm:cxn modelId="{F424A321-55D8-4F30-9E85-FABE6E9F9430}" srcId="{075736C1-4C69-40D0-899F-627A001CAAE7}" destId="{20C38953-D72F-4BD7-B2B0-C429CE7E808F}" srcOrd="1" destOrd="0" parTransId="{C911B59F-1CE7-4687-8555-D2672ED2783C}" sibTransId="{488569D7-8740-4EDA-9842-1ADE3A2D2DC4}"/>
    <dgm:cxn modelId="{C3D13B24-7E48-4EFB-84B7-1D37A0B8A3DE}" srcId="{075736C1-4C69-40D0-899F-627A001CAAE7}" destId="{15A3DA02-73DB-4003-AB7A-AF5E4A89BDCB}" srcOrd="3" destOrd="0" parTransId="{ACCFE184-6816-4D28-B505-17FB51A47CA1}" sibTransId="{0E38101E-0449-44DF-937D-CEAB4EFB6AFE}"/>
    <dgm:cxn modelId="{CC81D8BB-EA90-443E-8C47-3B54869EEAD0}" type="presOf" srcId="{EDF29EBB-6303-45F8-A7A5-C12CDBC2132D}" destId="{86C513D9-BA69-409F-9452-ADE03466CCE7}" srcOrd="0" destOrd="0" presId="urn:microsoft.com/office/officeart/2005/8/layout/matrix1"/>
    <dgm:cxn modelId="{7CA740A6-5FBB-413E-A0F2-C0B78A094C9B}" type="presOf" srcId="{C993BB0B-31C9-4A34-BE28-2E4D29E148F4}" destId="{B1C1CC9F-B488-4337-90DB-D65892E7FE72}" srcOrd="0" destOrd="0" presId="urn:microsoft.com/office/officeart/2005/8/layout/matrix1"/>
    <dgm:cxn modelId="{5F0C1EE6-4CC6-4C61-B457-F90762435CED}" type="presOf" srcId="{20C38953-D72F-4BD7-B2B0-C429CE7E808F}" destId="{7F4F4BC2-E62E-45AB-8AE7-BA3336704679}" srcOrd="0" destOrd="0" presId="urn:microsoft.com/office/officeart/2005/8/layout/matrix1"/>
    <dgm:cxn modelId="{96F73C09-D96C-4279-A517-B32EF53FFD79}" srcId="{C993BB0B-31C9-4A34-BE28-2E4D29E148F4}" destId="{075736C1-4C69-40D0-899F-627A001CAAE7}" srcOrd="0" destOrd="0" parTransId="{F21976A1-F370-4274-88DC-9F3EB7255FE7}" sibTransId="{062E2C2E-A5D7-4519-88D1-69E1AD59B497}"/>
    <dgm:cxn modelId="{352301B5-A5EE-4362-890A-12509B4960F5}" srcId="{075736C1-4C69-40D0-899F-627A001CAAE7}" destId="{EDF29EBB-6303-45F8-A7A5-C12CDBC2132D}" srcOrd="2" destOrd="0" parTransId="{E0BE52B6-E561-4D42-9F61-B5D10C28A53A}" sibTransId="{9DEC4E98-1357-41D0-AB74-7E9794B9A3E1}"/>
    <dgm:cxn modelId="{72CAA49B-8877-476E-9CB4-B94FAC7D4F2C}" type="presOf" srcId="{075736C1-4C69-40D0-899F-627A001CAAE7}" destId="{D89156CC-5F63-44CC-A239-7FF52D56DF12}" srcOrd="0" destOrd="0" presId="urn:microsoft.com/office/officeart/2005/8/layout/matrix1"/>
    <dgm:cxn modelId="{D7BF4C65-0C53-4D4A-8F4C-E0FCE93F03E5}" type="presOf" srcId="{EDF29EBB-6303-45F8-A7A5-C12CDBC2132D}" destId="{67D08C42-8DF9-4298-B28A-CEAA5BA87BC4}" srcOrd="1" destOrd="0" presId="urn:microsoft.com/office/officeart/2005/8/layout/matrix1"/>
    <dgm:cxn modelId="{82CDE66C-6704-43D8-B2B5-3C1D60BB95AC}" type="presOf" srcId="{15A3DA02-73DB-4003-AB7A-AF5E4A89BDCB}" destId="{89DF7AAB-06B2-4757-B555-3B65236B16AC}" srcOrd="1" destOrd="0" presId="urn:microsoft.com/office/officeart/2005/8/layout/matrix1"/>
    <dgm:cxn modelId="{C63C7BA2-36A0-41E2-88CB-A3EF89B58EF5}" type="presOf" srcId="{15A3DA02-73DB-4003-AB7A-AF5E4A89BDCB}" destId="{60E0246D-1361-4C33-A4D3-8284735C009C}" srcOrd="0" destOrd="0" presId="urn:microsoft.com/office/officeart/2005/8/layout/matrix1"/>
    <dgm:cxn modelId="{506DBE66-0728-4E3F-BB9A-CE2F10A7C61A}" type="presOf" srcId="{20C38953-D72F-4BD7-B2B0-C429CE7E808F}" destId="{2BCB6616-9F1E-45C7-95EB-C047BC4BED78}" srcOrd="1" destOrd="0" presId="urn:microsoft.com/office/officeart/2005/8/layout/matrix1"/>
    <dgm:cxn modelId="{E0ABDD53-ACE3-4DB3-9AC0-C458BB7671AB}" srcId="{075736C1-4C69-40D0-899F-627A001CAAE7}" destId="{CCC8F8F8-1C45-49B0-A0AB-980AA20EAE7D}" srcOrd="0" destOrd="0" parTransId="{43137B24-8FFF-48A3-940A-EB21A41C4924}" sibTransId="{72DCAA5D-CBBD-444A-B337-66F63861CA72}"/>
    <dgm:cxn modelId="{98C56340-E85E-434C-9CD3-F40CBB14B4DB}" type="presOf" srcId="{CCC8F8F8-1C45-49B0-A0AB-980AA20EAE7D}" destId="{DEA02FF3-1B3B-4EEA-8A89-6557490E054B}" srcOrd="1" destOrd="0" presId="urn:microsoft.com/office/officeart/2005/8/layout/matrix1"/>
    <dgm:cxn modelId="{5ECF5FD5-6B52-4989-B331-09A8A252532E}" type="presParOf" srcId="{B1C1CC9F-B488-4337-90DB-D65892E7FE72}" destId="{14079174-12DF-47DE-B7AE-70BDE99ADF10}" srcOrd="0" destOrd="0" presId="urn:microsoft.com/office/officeart/2005/8/layout/matrix1"/>
    <dgm:cxn modelId="{089952F5-1517-4307-8B33-8420916E44E8}" type="presParOf" srcId="{14079174-12DF-47DE-B7AE-70BDE99ADF10}" destId="{C50900F4-BCB7-42AE-9C55-4AECC80527D7}" srcOrd="0" destOrd="0" presId="urn:microsoft.com/office/officeart/2005/8/layout/matrix1"/>
    <dgm:cxn modelId="{629C8F70-1BAA-49C7-85B8-11D017C4571F}" type="presParOf" srcId="{14079174-12DF-47DE-B7AE-70BDE99ADF10}" destId="{DEA02FF3-1B3B-4EEA-8A89-6557490E054B}" srcOrd="1" destOrd="0" presId="urn:microsoft.com/office/officeart/2005/8/layout/matrix1"/>
    <dgm:cxn modelId="{0FB10F34-C6C2-46EC-81DF-1F7C29515285}" type="presParOf" srcId="{14079174-12DF-47DE-B7AE-70BDE99ADF10}" destId="{7F4F4BC2-E62E-45AB-8AE7-BA3336704679}" srcOrd="2" destOrd="0" presId="urn:microsoft.com/office/officeart/2005/8/layout/matrix1"/>
    <dgm:cxn modelId="{FC98D5AC-7967-4A94-A57C-0341B7EB5BF1}" type="presParOf" srcId="{14079174-12DF-47DE-B7AE-70BDE99ADF10}" destId="{2BCB6616-9F1E-45C7-95EB-C047BC4BED78}" srcOrd="3" destOrd="0" presId="urn:microsoft.com/office/officeart/2005/8/layout/matrix1"/>
    <dgm:cxn modelId="{4EE647FA-9AAF-494B-8860-2EA1AD202ED8}" type="presParOf" srcId="{14079174-12DF-47DE-B7AE-70BDE99ADF10}" destId="{86C513D9-BA69-409F-9452-ADE03466CCE7}" srcOrd="4" destOrd="0" presId="urn:microsoft.com/office/officeart/2005/8/layout/matrix1"/>
    <dgm:cxn modelId="{3D31E02C-3A71-45AB-AD2E-C4ABA2EF4D54}" type="presParOf" srcId="{14079174-12DF-47DE-B7AE-70BDE99ADF10}" destId="{67D08C42-8DF9-4298-B28A-CEAA5BA87BC4}" srcOrd="5" destOrd="0" presId="urn:microsoft.com/office/officeart/2005/8/layout/matrix1"/>
    <dgm:cxn modelId="{2B5BD594-4840-4D44-962E-0E78096F01D9}" type="presParOf" srcId="{14079174-12DF-47DE-B7AE-70BDE99ADF10}" destId="{60E0246D-1361-4C33-A4D3-8284735C009C}" srcOrd="6" destOrd="0" presId="urn:microsoft.com/office/officeart/2005/8/layout/matrix1"/>
    <dgm:cxn modelId="{A4E93E6C-EEAA-4901-BBD4-DDCB34862BA8}" type="presParOf" srcId="{14079174-12DF-47DE-B7AE-70BDE99ADF10}" destId="{89DF7AAB-06B2-4757-B555-3B65236B16AC}" srcOrd="7" destOrd="0" presId="urn:microsoft.com/office/officeart/2005/8/layout/matrix1"/>
    <dgm:cxn modelId="{F6C159CE-F49C-4A5C-96FE-1088CB8C0BE7}"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6_1" csCatId="accent6"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extol</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a:t>
          </a:r>
          <a:r>
            <a:rPr lang="en-US" sz="2400" b="0" dirty="0" smtClean="0">
              <a:latin typeface="Rockwell" pitchFamily="18" charset="0"/>
            </a:rPr>
            <a:t> 5</a:t>
          </a:r>
        </a:p>
        <a:p>
          <a:pPr algn="l"/>
          <a:r>
            <a:rPr lang="en-US" sz="2400" b="1" dirty="0" smtClean="0">
              <a:latin typeface="Rockwell" pitchFamily="18" charset="0"/>
            </a:rPr>
            <a:t>Part of Speech: </a:t>
          </a:r>
          <a:r>
            <a:rPr lang="en-US" sz="2400" dirty="0" smtClean="0">
              <a:latin typeface="Rockwell" pitchFamily="18" charset="0"/>
            </a:rPr>
            <a:t>verb</a:t>
          </a:r>
        </a:p>
        <a:p>
          <a:pPr algn="l"/>
          <a:r>
            <a:rPr lang="en-US" sz="2400" b="1" dirty="0" smtClean="0">
              <a:latin typeface="Rockwell" pitchFamily="18" charset="0"/>
            </a:rPr>
            <a:t>Definition: </a:t>
          </a:r>
          <a:r>
            <a:rPr lang="en-US" sz="2400" dirty="0" smtClean="0">
              <a:latin typeface="Rockwell" pitchFamily="18" charset="0"/>
            </a:rPr>
            <a:t>praise, glorify</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r>
            <a:rPr lang="en-US" sz="2400" b="1" dirty="0" smtClean="0">
              <a:latin typeface="Rockwell" pitchFamily="18" charset="0"/>
            </a:rPr>
            <a:t>Facts/Characteristics:</a:t>
          </a:r>
        </a:p>
        <a:p>
          <a:pPr algn="l"/>
          <a:r>
            <a:rPr lang="en-US" sz="2400" b="1" dirty="0" smtClean="0">
              <a:latin typeface="Rockwell" pitchFamily="18" charset="0"/>
            </a:rPr>
            <a:t>Usage: </a:t>
          </a:r>
          <a:r>
            <a:rPr lang="en-US" sz="2400" dirty="0" smtClean="0">
              <a:latin typeface="Rockwell" pitchFamily="18" charset="0"/>
            </a:rPr>
            <a:t>“extol the virtues/values of ______”</a:t>
          </a:r>
        </a:p>
        <a:p>
          <a:pPr algn="l"/>
          <a:r>
            <a:rPr lang="en-US" sz="2400" dirty="0" smtClean="0">
              <a:latin typeface="Rockwell" pitchFamily="18" charset="0"/>
            </a:rPr>
            <a:t>This word is dramatic. It calls to mind ringing a bell or yelling from the rooftops.</a:t>
          </a:r>
          <a:endParaRPr lang="en-US" sz="2400" b="0" dirty="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r>
            <a:rPr lang="en-US" sz="2400" b="1" dirty="0" smtClean="0">
              <a:latin typeface="Rockwell" pitchFamily="18" charset="0"/>
            </a:rPr>
            <a:t>My Original</a:t>
          </a:r>
        </a:p>
        <a:p>
          <a:pPr algn="l"/>
          <a:r>
            <a:rPr lang="en-US" sz="2400" b="1" dirty="0" smtClean="0">
              <a:latin typeface="Rockwell" pitchFamily="18" charset="0"/>
            </a:rPr>
            <a:t>Example Sentence:</a:t>
          </a: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smtClean="0">
            <a:latin typeface="Rockwell" pitchFamily="18" charset="0"/>
          </a:endParaRPr>
        </a:p>
        <a:p>
          <a:pPr algn="l"/>
          <a:endParaRPr lang="en-US" sz="2400" b="1" dirty="0">
            <a:latin typeface="Rockwell" pitchFamily="18" charset="0"/>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15A3DA02-73DB-4003-AB7A-AF5E4A89BDCB}">
      <dgm:prSet phldrT="[Text]" custT="1"/>
      <dgm:spPr/>
      <dgm:t>
        <a:bodyPr anchor="t"/>
        <a:lstStyle/>
        <a:p>
          <a:pPr algn="l"/>
          <a:endParaRPr lang="en-US" sz="3000" b="1" dirty="0" smtClean="0">
            <a:latin typeface="Rockwell" pitchFamily="18" charset="0"/>
          </a:endParaRPr>
        </a:p>
      </dgm:t>
    </dgm:pt>
    <dgm:pt modelId="{ACCFE184-6816-4D28-B505-17FB51A47CA1}" type="parTrans" cxnId="{C3D13B24-7E48-4EFB-84B7-1D37A0B8A3DE}">
      <dgm:prSet/>
      <dgm:spPr/>
      <dgm:t>
        <a:bodyPr/>
        <a:lstStyle/>
        <a:p>
          <a:endParaRPr lang="en-US"/>
        </a:p>
      </dgm:t>
    </dgm:pt>
    <dgm:pt modelId="{0E38101E-0449-44DF-937D-CEAB4EFB6AFE}" type="sibTrans" cxnId="{C3D13B24-7E48-4EFB-84B7-1D37A0B8A3DE}">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98333"/>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98333"/>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01111" custLinFactNeighborY="234"/>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0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X="111111" custScaleY="53333" custLinFactNeighborX="-2778" custLinFactNeighborY="-8889">
        <dgm:presLayoutVars>
          <dgm:chMax val="0"/>
          <dgm:chPref val="0"/>
        </dgm:presLayoutVars>
      </dgm:prSet>
      <dgm:spPr/>
      <dgm:t>
        <a:bodyPr/>
        <a:lstStyle/>
        <a:p>
          <a:endParaRPr lang="en-US"/>
        </a:p>
      </dgm:t>
    </dgm:pt>
  </dgm:ptLst>
  <dgm:cxnLst>
    <dgm:cxn modelId="{D6CE3E71-60A3-4EA8-AEF1-856E3CFFB9E4}" type="presOf" srcId="{15A3DA02-73DB-4003-AB7A-AF5E4A89BDCB}" destId="{60E0246D-1361-4C33-A4D3-8284735C009C}" srcOrd="0" destOrd="0" presId="urn:microsoft.com/office/officeart/2005/8/layout/matrix1"/>
    <dgm:cxn modelId="{F424A321-55D8-4F30-9E85-FABE6E9F9430}" srcId="{075736C1-4C69-40D0-899F-627A001CAAE7}" destId="{20C38953-D72F-4BD7-B2B0-C429CE7E808F}" srcOrd="1" destOrd="0" parTransId="{C911B59F-1CE7-4687-8555-D2672ED2783C}" sibTransId="{488569D7-8740-4EDA-9842-1ADE3A2D2DC4}"/>
    <dgm:cxn modelId="{835B52D3-075B-4B7D-8BFD-05C9615424AA}" type="presOf" srcId="{CCC8F8F8-1C45-49B0-A0AB-980AA20EAE7D}" destId="{C50900F4-BCB7-42AE-9C55-4AECC80527D7}" srcOrd="0" destOrd="0" presId="urn:microsoft.com/office/officeart/2005/8/layout/matrix1"/>
    <dgm:cxn modelId="{C3D13B24-7E48-4EFB-84B7-1D37A0B8A3DE}" srcId="{075736C1-4C69-40D0-899F-627A001CAAE7}" destId="{15A3DA02-73DB-4003-AB7A-AF5E4A89BDCB}" srcOrd="3" destOrd="0" parTransId="{ACCFE184-6816-4D28-B505-17FB51A47CA1}" sibTransId="{0E38101E-0449-44DF-937D-CEAB4EFB6AFE}"/>
    <dgm:cxn modelId="{6FCC5653-87C8-4D63-AE1B-BFC7080749C2}" type="presOf" srcId="{EDF29EBB-6303-45F8-A7A5-C12CDBC2132D}" destId="{86C513D9-BA69-409F-9452-ADE03466CCE7}" srcOrd="0" destOrd="0" presId="urn:microsoft.com/office/officeart/2005/8/layout/matrix1"/>
    <dgm:cxn modelId="{33474B1D-4906-481E-8201-AC678F8FDE45}" type="presOf" srcId="{C993BB0B-31C9-4A34-BE28-2E4D29E148F4}" destId="{B1C1CC9F-B488-4337-90DB-D65892E7FE72}" srcOrd="0" destOrd="0" presId="urn:microsoft.com/office/officeart/2005/8/layout/matrix1"/>
    <dgm:cxn modelId="{C15FA126-3784-4BAC-A57D-F1F88798E2B7}" type="presOf" srcId="{EDF29EBB-6303-45F8-A7A5-C12CDBC2132D}" destId="{67D08C42-8DF9-4298-B28A-CEAA5BA87BC4}" srcOrd="1" destOrd="0" presId="urn:microsoft.com/office/officeart/2005/8/layout/matrix1"/>
    <dgm:cxn modelId="{7B6CF7CE-1A5F-4B30-B0D6-29474E18AA89}" type="presOf" srcId="{20C38953-D72F-4BD7-B2B0-C429CE7E808F}" destId="{2BCB6616-9F1E-45C7-95EB-C047BC4BED78}" srcOrd="1" destOrd="0" presId="urn:microsoft.com/office/officeart/2005/8/layout/matrix1"/>
    <dgm:cxn modelId="{96F73C09-D96C-4279-A517-B32EF53FFD79}" srcId="{C993BB0B-31C9-4A34-BE28-2E4D29E148F4}" destId="{075736C1-4C69-40D0-899F-627A001CAAE7}" srcOrd="0" destOrd="0" parTransId="{F21976A1-F370-4274-88DC-9F3EB7255FE7}" sibTransId="{062E2C2E-A5D7-4519-88D1-69E1AD59B497}"/>
    <dgm:cxn modelId="{352301B5-A5EE-4362-890A-12509B4960F5}" srcId="{075736C1-4C69-40D0-899F-627A001CAAE7}" destId="{EDF29EBB-6303-45F8-A7A5-C12CDBC2132D}" srcOrd="2" destOrd="0" parTransId="{E0BE52B6-E561-4D42-9F61-B5D10C28A53A}" sibTransId="{9DEC4E98-1357-41D0-AB74-7E9794B9A3E1}"/>
    <dgm:cxn modelId="{03B2103B-D8FB-41FF-B4BB-D8F1FB221393}" type="presOf" srcId="{20C38953-D72F-4BD7-B2B0-C429CE7E808F}" destId="{7F4F4BC2-E62E-45AB-8AE7-BA3336704679}" srcOrd="0" destOrd="0" presId="urn:microsoft.com/office/officeart/2005/8/layout/matrix1"/>
    <dgm:cxn modelId="{9C12BE52-C6AD-4976-BC77-3B0C173D89CA}" type="presOf" srcId="{15A3DA02-73DB-4003-AB7A-AF5E4A89BDCB}" destId="{89DF7AAB-06B2-4757-B555-3B65236B16AC}" srcOrd="1" destOrd="0" presId="urn:microsoft.com/office/officeart/2005/8/layout/matrix1"/>
    <dgm:cxn modelId="{51C1C788-F2A4-4EFC-A6F9-56CE497578C5}" type="presOf" srcId="{075736C1-4C69-40D0-899F-627A001CAAE7}" destId="{D89156CC-5F63-44CC-A239-7FF52D56DF12}" srcOrd="0" destOrd="0" presId="urn:microsoft.com/office/officeart/2005/8/layout/matrix1"/>
    <dgm:cxn modelId="{E0ABDD53-ACE3-4DB3-9AC0-C458BB7671AB}" srcId="{075736C1-4C69-40D0-899F-627A001CAAE7}" destId="{CCC8F8F8-1C45-49B0-A0AB-980AA20EAE7D}" srcOrd="0" destOrd="0" parTransId="{43137B24-8FFF-48A3-940A-EB21A41C4924}" sibTransId="{72DCAA5D-CBBD-444A-B337-66F63861CA72}"/>
    <dgm:cxn modelId="{29301F42-506C-411E-A406-CAE0A1FBEFA5}" type="presOf" srcId="{CCC8F8F8-1C45-49B0-A0AB-980AA20EAE7D}" destId="{DEA02FF3-1B3B-4EEA-8A89-6557490E054B}" srcOrd="1" destOrd="0" presId="urn:microsoft.com/office/officeart/2005/8/layout/matrix1"/>
    <dgm:cxn modelId="{10133467-F35E-4B24-AC45-E99E40588E2B}" type="presParOf" srcId="{B1C1CC9F-B488-4337-90DB-D65892E7FE72}" destId="{14079174-12DF-47DE-B7AE-70BDE99ADF10}" srcOrd="0" destOrd="0" presId="urn:microsoft.com/office/officeart/2005/8/layout/matrix1"/>
    <dgm:cxn modelId="{A888218C-0C52-4087-A281-819DC09AD86E}" type="presParOf" srcId="{14079174-12DF-47DE-B7AE-70BDE99ADF10}" destId="{C50900F4-BCB7-42AE-9C55-4AECC80527D7}" srcOrd="0" destOrd="0" presId="urn:microsoft.com/office/officeart/2005/8/layout/matrix1"/>
    <dgm:cxn modelId="{73020F4B-C02D-43BB-84FF-40248F620D53}" type="presParOf" srcId="{14079174-12DF-47DE-B7AE-70BDE99ADF10}" destId="{DEA02FF3-1B3B-4EEA-8A89-6557490E054B}" srcOrd="1" destOrd="0" presId="urn:microsoft.com/office/officeart/2005/8/layout/matrix1"/>
    <dgm:cxn modelId="{FAAEAF31-FA7A-4ECE-98CA-BFE2D82D6BA5}" type="presParOf" srcId="{14079174-12DF-47DE-B7AE-70BDE99ADF10}" destId="{7F4F4BC2-E62E-45AB-8AE7-BA3336704679}" srcOrd="2" destOrd="0" presId="urn:microsoft.com/office/officeart/2005/8/layout/matrix1"/>
    <dgm:cxn modelId="{E608C6C1-A845-4BD4-B125-A9038E61F7CF}" type="presParOf" srcId="{14079174-12DF-47DE-B7AE-70BDE99ADF10}" destId="{2BCB6616-9F1E-45C7-95EB-C047BC4BED78}" srcOrd="3" destOrd="0" presId="urn:microsoft.com/office/officeart/2005/8/layout/matrix1"/>
    <dgm:cxn modelId="{51711074-98B4-4560-92A3-129019452BB8}" type="presParOf" srcId="{14079174-12DF-47DE-B7AE-70BDE99ADF10}" destId="{86C513D9-BA69-409F-9452-ADE03466CCE7}" srcOrd="4" destOrd="0" presId="urn:microsoft.com/office/officeart/2005/8/layout/matrix1"/>
    <dgm:cxn modelId="{CC2AB4F2-1871-44A7-8A04-9432936E4BD1}" type="presParOf" srcId="{14079174-12DF-47DE-B7AE-70BDE99ADF10}" destId="{67D08C42-8DF9-4298-B28A-CEAA5BA87BC4}" srcOrd="5" destOrd="0" presId="urn:microsoft.com/office/officeart/2005/8/layout/matrix1"/>
    <dgm:cxn modelId="{163F0FA9-29BC-4A49-92FE-7A041085EBBA}" type="presParOf" srcId="{14079174-12DF-47DE-B7AE-70BDE99ADF10}" destId="{60E0246D-1361-4C33-A4D3-8284735C009C}" srcOrd="6" destOrd="0" presId="urn:microsoft.com/office/officeart/2005/8/layout/matrix1"/>
    <dgm:cxn modelId="{F1C24009-2377-4FB3-B59F-A7CC8F276309}" type="presParOf" srcId="{14079174-12DF-47DE-B7AE-70BDE99ADF10}" destId="{89DF7AAB-06B2-4757-B555-3B65236B16AC}" srcOrd="7" destOrd="0" presId="urn:microsoft.com/office/officeart/2005/8/layout/matrix1"/>
    <dgm:cxn modelId="{267FE513-5BE1-4DB4-83F3-1ECA690332EF}"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2_1" csCatId="accent2"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excise</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a:t>
          </a:r>
          <a:r>
            <a:rPr lang="en-US" sz="2400" b="0" dirty="0" smtClean="0">
              <a:latin typeface="Rockwell" pitchFamily="18" charset="0"/>
            </a:rPr>
            <a:t> 6</a:t>
          </a:r>
        </a:p>
        <a:p>
          <a:pPr algn="l"/>
          <a:r>
            <a:rPr lang="en-US" sz="2400" b="1" dirty="0" smtClean="0">
              <a:latin typeface="Rockwell" pitchFamily="18" charset="0"/>
            </a:rPr>
            <a:t>Part of Speech: </a:t>
          </a:r>
          <a:r>
            <a:rPr lang="en-US" sz="2400" dirty="0" smtClean="0">
              <a:latin typeface="Rockwell" pitchFamily="18" charset="0"/>
            </a:rPr>
            <a:t>verb</a:t>
          </a:r>
        </a:p>
        <a:p>
          <a:pPr algn="l"/>
          <a:r>
            <a:rPr lang="en-US" sz="2400" b="1" dirty="0" smtClean="0">
              <a:latin typeface="Rockwell" pitchFamily="18" charset="0"/>
            </a:rPr>
            <a:t>Definition: </a:t>
          </a:r>
          <a:r>
            <a:rPr lang="en-US" sz="2400" b="0" dirty="0" smtClean="0">
              <a:latin typeface="Rockwell" pitchFamily="18" charset="0"/>
            </a:rPr>
            <a:t>r</a:t>
          </a:r>
          <a:r>
            <a:rPr lang="en-US" sz="2400" dirty="0" smtClean="0">
              <a:latin typeface="Rockwell" pitchFamily="18" charset="0"/>
            </a:rPr>
            <a:t>emove by cutting or crossing out</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lstStyle/>
        <a:p>
          <a:pPr algn="l"/>
          <a:r>
            <a:rPr lang="en-US" sz="2400" b="1" dirty="0" smtClean="0">
              <a:latin typeface="Rockwell" pitchFamily="18" charset="0"/>
            </a:rPr>
            <a:t>Facts/Characteristics:</a:t>
          </a:r>
        </a:p>
        <a:p>
          <a:pPr algn="l"/>
          <a:r>
            <a:rPr lang="en-US" sz="2400" u="none" dirty="0" smtClean="0">
              <a:latin typeface="Rockwell" pitchFamily="18" charset="0"/>
            </a:rPr>
            <a:t>Negative connotation. </a:t>
          </a:r>
        </a:p>
        <a:p>
          <a:pPr algn="l"/>
          <a:r>
            <a:rPr lang="en-US" sz="2400" b="1" dirty="0" smtClean="0">
              <a:latin typeface="Rockwell" pitchFamily="18" charset="0"/>
            </a:rPr>
            <a:t>Excise</a:t>
          </a:r>
          <a:r>
            <a:rPr lang="en-US" sz="2400" dirty="0" smtClean="0">
              <a:latin typeface="Rockwell" pitchFamily="18" charset="0"/>
            </a:rPr>
            <a:t> taxes = taxes on things the government wants people to cut out: gambling, cigarettes, sodas, alcohol.</a:t>
          </a:r>
          <a:endParaRPr lang="en-US" sz="2400" b="0" dirty="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r>
            <a:rPr lang="en-US" sz="2400" b="1" dirty="0" smtClean="0">
              <a:latin typeface="Rockwell" pitchFamily="18" charset="0"/>
            </a:rPr>
            <a:t>My Original </a:t>
          </a:r>
        </a:p>
        <a:p>
          <a:pPr algn="l"/>
          <a:r>
            <a:rPr lang="en-US" sz="2400" b="1" dirty="0" smtClean="0">
              <a:latin typeface="Rockwell" pitchFamily="18" charset="0"/>
            </a:rPr>
            <a:t>Example Sentence:</a:t>
          </a:r>
        </a:p>
        <a:p>
          <a:pPr algn="l"/>
          <a:endParaRPr lang="en-US" sz="2400" dirty="0" smtClean="0">
            <a:latin typeface="Rockwell" pitchFamily="18" charset="0"/>
          </a:endParaRPr>
        </a:p>
        <a:p>
          <a:pPr algn="l"/>
          <a:endParaRPr lang="en-US" sz="2400" dirty="0" smtClean="0">
            <a:latin typeface="Rockwell" pitchFamily="18" charset="0"/>
          </a:endParaRPr>
        </a:p>
        <a:p>
          <a:pPr algn="l"/>
          <a:endParaRPr lang="en-US" sz="2400" dirty="0" smtClean="0">
            <a:latin typeface="Rockwell" pitchFamily="18" charset="0"/>
          </a:endParaRPr>
        </a:p>
        <a:p>
          <a:pPr algn="l"/>
          <a:endParaRPr lang="en-US" sz="2400" dirty="0" smtClean="0">
            <a:latin typeface="Rockwell" pitchFamily="18" charset="0"/>
          </a:endParaRPr>
        </a:p>
        <a:p>
          <a:pPr algn="l"/>
          <a:endParaRPr lang="en-US" sz="2400" dirty="0">
            <a:latin typeface="Rockwell" pitchFamily="18" charset="0"/>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15A3DA02-73DB-4003-AB7A-AF5E4A89BDCB}">
      <dgm:prSet phldrT="[Text]" custT="1"/>
      <dgm:spPr/>
      <dgm:t>
        <a:bodyPr anchor="t"/>
        <a:lstStyle/>
        <a:p>
          <a:pPr algn="l"/>
          <a:endParaRPr lang="en-US" sz="3000" b="1" dirty="0" smtClean="0">
            <a:latin typeface="Rockwell" pitchFamily="18" charset="0"/>
          </a:endParaRPr>
        </a:p>
      </dgm:t>
    </dgm:pt>
    <dgm:pt modelId="{ACCFE184-6816-4D28-B505-17FB51A47CA1}" type="parTrans" cxnId="{C3D13B24-7E48-4EFB-84B7-1D37A0B8A3DE}">
      <dgm:prSet/>
      <dgm:spPr/>
      <dgm:t>
        <a:bodyPr/>
        <a:lstStyle/>
        <a:p>
          <a:endParaRPr lang="en-US"/>
        </a:p>
      </dgm:t>
    </dgm:pt>
    <dgm:pt modelId="{0E38101E-0449-44DF-937D-CEAB4EFB6AFE}" type="sibTrans" cxnId="{C3D13B24-7E48-4EFB-84B7-1D37A0B8A3DE}">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98333"/>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98333"/>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01111" custLinFactNeighborX="-319"/>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0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X="111111" custScaleY="53333" custLinFactNeighborX="-16667" custLinFactNeighborY="-22222">
        <dgm:presLayoutVars>
          <dgm:chMax val="0"/>
          <dgm:chPref val="0"/>
        </dgm:presLayoutVars>
      </dgm:prSet>
      <dgm:spPr/>
      <dgm:t>
        <a:bodyPr/>
        <a:lstStyle/>
        <a:p>
          <a:endParaRPr lang="en-US"/>
        </a:p>
      </dgm:t>
    </dgm:pt>
  </dgm:ptLst>
  <dgm:cxnLst>
    <dgm:cxn modelId="{A2E77E6D-72D4-4D7A-AC58-774FECEB5BA5}" type="presOf" srcId="{075736C1-4C69-40D0-899F-627A001CAAE7}" destId="{D89156CC-5F63-44CC-A239-7FF52D56DF12}" srcOrd="0" destOrd="0" presId="urn:microsoft.com/office/officeart/2005/8/layout/matrix1"/>
    <dgm:cxn modelId="{352ECCB5-283E-4BC2-B31C-6005EF15472A}" type="presOf" srcId="{C993BB0B-31C9-4A34-BE28-2E4D29E148F4}" destId="{B1C1CC9F-B488-4337-90DB-D65892E7FE72}" srcOrd="0" destOrd="0" presId="urn:microsoft.com/office/officeart/2005/8/layout/matrix1"/>
    <dgm:cxn modelId="{F424A321-55D8-4F30-9E85-FABE6E9F9430}" srcId="{075736C1-4C69-40D0-899F-627A001CAAE7}" destId="{20C38953-D72F-4BD7-B2B0-C429CE7E808F}" srcOrd="1" destOrd="0" parTransId="{C911B59F-1CE7-4687-8555-D2672ED2783C}" sibTransId="{488569D7-8740-4EDA-9842-1ADE3A2D2DC4}"/>
    <dgm:cxn modelId="{8B96F10C-C6AB-48BD-BC1A-5C73D18FC677}" type="presOf" srcId="{EDF29EBB-6303-45F8-A7A5-C12CDBC2132D}" destId="{86C513D9-BA69-409F-9452-ADE03466CCE7}" srcOrd="0" destOrd="0" presId="urn:microsoft.com/office/officeart/2005/8/layout/matrix1"/>
    <dgm:cxn modelId="{61E053B8-310C-4D40-A0FB-18064B912008}" type="presOf" srcId="{20C38953-D72F-4BD7-B2B0-C429CE7E808F}" destId="{2BCB6616-9F1E-45C7-95EB-C047BC4BED78}" srcOrd="1" destOrd="0" presId="urn:microsoft.com/office/officeart/2005/8/layout/matrix1"/>
    <dgm:cxn modelId="{C3D13B24-7E48-4EFB-84B7-1D37A0B8A3DE}" srcId="{075736C1-4C69-40D0-899F-627A001CAAE7}" destId="{15A3DA02-73DB-4003-AB7A-AF5E4A89BDCB}" srcOrd="3" destOrd="0" parTransId="{ACCFE184-6816-4D28-B505-17FB51A47CA1}" sibTransId="{0E38101E-0449-44DF-937D-CEAB4EFB6AFE}"/>
    <dgm:cxn modelId="{6C17A074-3782-492C-BAB1-FBBB02027948}" type="presOf" srcId="{15A3DA02-73DB-4003-AB7A-AF5E4A89BDCB}" destId="{60E0246D-1361-4C33-A4D3-8284735C009C}" srcOrd="0" destOrd="0" presId="urn:microsoft.com/office/officeart/2005/8/layout/matrix1"/>
    <dgm:cxn modelId="{D3469300-55A1-43D3-9FE3-82D808CE9B38}" type="presOf" srcId="{EDF29EBB-6303-45F8-A7A5-C12CDBC2132D}" destId="{67D08C42-8DF9-4298-B28A-CEAA5BA87BC4}" srcOrd="1" destOrd="0" presId="urn:microsoft.com/office/officeart/2005/8/layout/matrix1"/>
    <dgm:cxn modelId="{28FA45D1-08C6-48D9-A47D-21CBF94D3331}" type="presOf" srcId="{CCC8F8F8-1C45-49B0-A0AB-980AA20EAE7D}" destId="{C50900F4-BCB7-42AE-9C55-4AECC80527D7}" srcOrd="0" destOrd="0" presId="urn:microsoft.com/office/officeart/2005/8/layout/matrix1"/>
    <dgm:cxn modelId="{96F73C09-D96C-4279-A517-B32EF53FFD79}" srcId="{C993BB0B-31C9-4A34-BE28-2E4D29E148F4}" destId="{075736C1-4C69-40D0-899F-627A001CAAE7}" srcOrd="0" destOrd="0" parTransId="{F21976A1-F370-4274-88DC-9F3EB7255FE7}" sibTransId="{062E2C2E-A5D7-4519-88D1-69E1AD59B497}"/>
    <dgm:cxn modelId="{352301B5-A5EE-4362-890A-12509B4960F5}" srcId="{075736C1-4C69-40D0-899F-627A001CAAE7}" destId="{EDF29EBB-6303-45F8-A7A5-C12CDBC2132D}" srcOrd="2" destOrd="0" parTransId="{E0BE52B6-E561-4D42-9F61-B5D10C28A53A}" sibTransId="{9DEC4E98-1357-41D0-AB74-7E9794B9A3E1}"/>
    <dgm:cxn modelId="{F066E515-4767-45FA-B9EF-BC530AE39CB9}" type="presOf" srcId="{20C38953-D72F-4BD7-B2B0-C429CE7E808F}" destId="{7F4F4BC2-E62E-45AB-8AE7-BA3336704679}" srcOrd="0" destOrd="0" presId="urn:microsoft.com/office/officeart/2005/8/layout/matrix1"/>
    <dgm:cxn modelId="{34CA39BA-AE3C-452F-8F20-89607D67D9C6}" type="presOf" srcId="{15A3DA02-73DB-4003-AB7A-AF5E4A89BDCB}" destId="{89DF7AAB-06B2-4757-B555-3B65236B16AC}" srcOrd="1" destOrd="0" presId="urn:microsoft.com/office/officeart/2005/8/layout/matrix1"/>
    <dgm:cxn modelId="{E0ABDD53-ACE3-4DB3-9AC0-C458BB7671AB}" srcId="{075736C1-4C69-40D0-899F-627A001CAAE7}" destId="{CCC8F8F8-1C45-49B0-A0AB-980AA20EAE7D}" srcOrd="0" destOrd="0" parTransId="{43137B24-8FFF-48A3-940A-EB21A41C4924}" sibTransId="{72DCAA5D-CBBD-444A-B337-66F63861CA72}"/>
    <dgm:cxn modelId="{CA059F96-E630-4922-8B2F-C2F9049209A7}" type="presOf" srcId="{CCC8F8F8-1C45-49B0-A0AB-980AA20EAE7D}" destId="{DEA02FF3-1B3B-4EEA-8A89-6557490E054B}" srcOrd="1" destOrd="0" presId="urn:microsoft.com/office/officeart/2005/8/layout/matrix1"/>
    <dgm:cxn modelId="{0A4BA25C-E11B-4BC4-BF07-91B50C2CEC22}" type="presParOf" srcId="{B1C1CC9F-B488-4337-90DB-D65892E7FE72}" destId="{14079174-12DF-47DE-B7AE-70BDE99ADF10}" srcOrd="0" destOrd="0" presId="urn:microsoft.com/office/officeart/2005/8/layout/matrix1"/>
    <dgm:cxn modelId="{2A4C10EA-CBAD-4954-920D-39C7FD9F6474}" type="presParOf" srcId="{14079174-12DF-47DE-B7AE-70BDE99ADF10}" destId="{C50900F4-BCB7-42AE-9C55-4AECC80527D7}" srcOrd="0" destOrd="0" presId="urn:microsoft.com/office/officeart/2005/8/layout/matrix1"/>
    <dgm:cxn modelId="{676D1E6F-F0E5-4775-8853-9EDA8A0A3823}" type="presParOf" srcId="{14079174-12DF-47DE-B7AE-70BDE99ADF10}" destId="{DEA02FF3-1B3B-4EEA-8A89-6557490E054B}" srcOrd="1" destOrd="0" presId="urn:microsoft.com/office/officeart/2005/8/layout/matrix1"/>
    <dgm:cxn modelId="{F65B32F1-02BA-4324-B01E-E69E0562DCB8}" type="presParOf" srcId="{14079174-12DF-47DE-B7AE-70BDE99ADF10}" destId="{7F4F4BC2-E62E-45AB-8AE7-BA3336704679}" srcOrd="2" destOrd="0" presId="urn:microsoft.com/office/officeart/2005/8/layout/matrix1"/>
    <dgm:cxn modelId="{0D1E3B97-E651-43C6-A545-76223E6DAF4E}" type="presParOf" srcId="{14079174-12DF-47DE-B7AE-70BDE99ADF10}" destId="{2BCB6616-9F1E-45C7-95EB-C047BC4BED78}" srcOrd="3" destOrd="0" presId="urn:microsoft.com/office/officeart/2005/8/layout/matrix1"/>
    <dgm:cxn modelId="{B8C7AFC0-FDAE-4985-8348-5649EDAF6031}" type="presParOf" srcId="{14079174-12DF-47DE-B7AE-70BDE99ADF10}" destId="{86C513D9-BA69-409F-9452-ADE03466CCE7}" srcOrd="4" destOrd="0" presId="urn:microsoft.com/office/officeart/2005/8/layout/matrix1"/>
    <dgm:cxn modelId="{1BCCEA29-3A5A-4F33-B8D2-487B476B34D5}" type="presParOf" srcId="{14079174-12DF-47DE-B7AE-70BDE99ADF10}" destId="{67D08C42-8DF9-4298-B28A-CEAA5BA87BC4}" srcOrd="5" destOrd="0" presId="urn:microsoft.com/office/officeart/2005/8/layout/matrix1"/>
    <dgm:cxn modelId="{B8E70F50-BD77-4FE2-8150-D1603A4CFC4E}" type="presParOf" srcId="{14079174-12DF-47DE-B7AE-70BDE99ADF10}" destId="{60E0246D-1361-4C33-A4D3-8284735C009C}" srcOrd="6" destOrd="0" presId="urn:microsoft.com/office/officeart/2005/8/layout/matrix1"/>
    <dgm:cxn modelId="{20F2FF87-1BDA-468A-BB3A-8E2A0514D798}" type="presParOf" srcId="{14079174-12DF-47DE-B7AE-70BDE99ADF10}" destId="{89DF7AAB-06B2-4757-B555-3B65236B16AC}" srcOrd="7" destOrd="0" presId="urn:microsoft.com/office/officeart/2005/8/layout/matrix1"/>
    <dgm:cxn modelId="{C8F95CF5-9F0D-4110-997C-076C3DEF418A}"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5_1" csCatId="accent5"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credo</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 </a:t>
          </a:r>
          <a:r>
            <a:rPr lang="en-US" sz="2400" b="0" dirty="0" smtClean="0">
              <a:latin typeface="Rockwell" pitchFamily="18" charset="0"/>
            </a:rPr>
            <a:t>7</a:t>
          </a:r>
        </a:p>
        <a:p>
          <a:pPr algn="l"/>
          <a:r>
            <a:rPr lang="en-US" sz="2400" b="1" dirty="0" smtClean="0">
              <a:latin typeface="Rockwell" pitchFamily="18" charset="0"/>
            </a:rPr>
            <a:t>Part of Speech: </a:t>
          </a:r>
          <a:r>
            <a:rPr lang="en-US" sz="2400" b="0" dirty="0" smtClean="0">
              <a:latin typeface="Rockwell" pitchFamily="18" charset="0"/>
            </a:rPr>
            <a:t>noun</a:t>
          </a:r>
        </a:p>
        <a:p>
          <a:pPr algn="l"/>
          <a:r>
            <a:rPr lang="en-US" sz="2400" b="1" dirty="0" smtClean="0">
              <a:latin typeface="Rockwell" pitchFamily="18" charset="0"/>
            </a:rPr>
            <a:t>Definition: </a:t>
          </a:r>
          <a:r>
            <a:rPr lang="en-US" sz="2400" dirty="0" smtClean="0">
              <a:latin typeface="Rockwell" pitchFamily="18" charset="0"/>
            </a:rPr>
            <a:t>a system of principles or beliefs</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lstStyle/>
        <a:p>
          <a:pPr algn="l"/>
          <a:r>
            <a:rPr lang="en-US" sz="2400" b="1" dirty="0" smtClean="0">
              <a:latin typeface="Rockwell" pitchFamily="18" charset="0"/>
            </a:rPr>
            <a:t>Shades of Meaning:</a:t>
          </a:r>
        </a:p>
        <a:p>
          <a:pPr algn="l"/>
          <a:r>
            <a:rPr lang="en-US" sz="2400" dirty="0" smtClean="0">
              <a:latin typeface="Rockwell" pitchFamily="18" charset="0"/>
            </a:rPr>
            <a:t>Latin = “I believe.”</a:t>
          </a:r>
        </a:p>
        <a:p>
          <a:pPr algn="l"/>
          <a:r>
            <a:rPr lang="en-US" sz="2400" dirty="0" smtClean="0">
              <a:latin typeface="Rockwell" pitchFamily="18" charset="0"/>
            </a:rPr>
            <a:t>Often refers to a short saying that sums up one’s beliefs, i.e. Google: “Don’t be evil.”</a:t>
          </a:r>
          <a:endParaRPr lang="en-US" sz="2400" b="0" dirty="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r>
            <a:rPr lang="en-US" sz="2400" b="1" dirty="0" smtClean="0">
              <a:latin typeface="Rockwell" pitchFamily="18" charset="0"/>
            </a:rPr>
            <a:t>My Original </a:t>
          </a:r>
        </a:p>
        <a:p>
          <a:pPr algn="l"/>
          <a:r>
            <a:rPr lang="en-US" sz="2400" b="1" dirty="0" smtClean="0">
              <a:latin typeface="Rockwell" pitchFamily="18" charset="0"/>
            </a:rPr>
            <a:t>Example Sentence:</a:t>
          </a:r>
        </a:p>
        <a:p>
          <a:pPr algn="l"/>
          <a:endParaRPr lang="en-US" sz="2400" dirty="0" smtClean="0">
            <a:latin typeface="+mn-lt"/>
          </a:endParaRPr>
        </a:p>
        <a:p>
          <a:pPr algn="l"/>
          <a:endParaRPr lang="en-US" sz="2400" dirty="0" smtClean="0">
            <a:latin typeface="+mn-lt"/>
          </a:endParaRPr>
        </a:p>
        <a:p>
          <a:pPr algn="l"/>
          <a:endParaRPr lang="en-US" sz="2400" dirty="0" smtClean="0">
            <a:latin typeface="+mn-lt"/>
          </a:endParaRPr>
        </a:p>
        <a:p>
          <a:pPr algn="l"/>
          <a:endParaRPr lang="en-US" sz="2400" dirty="0" smtClean="0">
            <a:latin typeface="+mn-lt"/>
          </a:endParaRPr>
        </a:p>
        <a:p>
          <a:pPr algn="l"/>
          <a:endParaRPr lang="en-US" sz="2400" dirty="0" smtClean="0">
            <a:latin typeface="+mn-lt"/>
          </a:endParaRPr>
        </a:p>
        <a:p>
          <a:pPr algn="l"/>
          <a:endParaRPr lang="en-US" sz="2400" dirty="0">
            <a:latin typeface="+mn-lt"/>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15A3DA02-73DB-4003-AB7A-AF5E4A89BDCB}">
      <dgm:prSet phldrT="[Text]" custT="1"/>
      <dgm:spPr/>
      <dgm:t>
        <a:bodyPr anchor="t"/>
        <a:lstStyle/>
        <a:p>
          <a:pPr algn="l"/>
          <a:endParaRPr lang="en-US" sz="3000" b="1" dirty="0" smtClean="0">
            <a:latin typeface="Rockwell" pitchFamily="18" charset="0"/>
          </a:endParaRPr>
        </a:p>
      </dgm:t>
    </dgm:pt>
    <dgm:pt modelId="{ACCFE184-6816-4D28-B505-17FB51A47CA1}" type="parTrans" cxnId="{C3D13B24-7E48-4EFB-84B7-1D37A0B8A3DE}">
      <dgm:prSet/>
      <dgm:spPr/>
      <dgm:t>
        <a:bodyPr/>
        <a:lstStyle/>
        <a:p>
          <a:endParaRPr lang="en-US"/>
        </a:p>
      </dgm:t>
    </dgm:pt>
    <dgm:pt modelId="{0E38101E-0449-44DF-937D-CEAB4EFB6AFE}" type="sibTrans" cxnId="{C3D13B24-7E48-4EFB-84B7-1D37A0B8A3DE}">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86667"/>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86667"/>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11111" custLinFactNeighborY="-577"/>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1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X="111111" custScaleY="53333" custLinFactNeighborX="0" custLinFactNeighborY="-35556">
        <dgm:presLayoutVars>
          <dgm:chMax val="0"/>
          <dgm:chPref val="0"/>
        </dgm:presLayoutVars>
      </dgm:prSet>
      <dgm:spPr/>
      <dgm:t>
        <a:bodyPr/>
        <a:lstStyle/>
        <a:p>
          <a:endParaRPr lang="en-US"/>
        </a:p>
      </dgm:t>
    </dgm:pt>
  </dgm:ptLst>
  <dgm:cxnLst>
    <dgm:cxn modelId="{F424A321-55D8-4F30-9E85-FABE6E9F9430}" srcId="{075736C1-4C69-40D0-899F-627A001CAAE7}" destId="{20C38953-D72F-4BD7-B2B0-C429CE7E808F}" srcOrd="1" destOrd="0" parTransId="{C911B59F-1CE7-4687-8555-D2672ED2783C}" sibTransId="{488569D7-8740-4EDA-9842-1ADE3A2D2DC4}"/>
    <dgm:cxn modelId="{BD66BB42-84E5-42CE-8EAD-2CC62EC70CEB}" type="presOf" srcId="{20C38953-D72F-4BD7-B2B0-C429CE7E808F}" destId="{2BCB6616-9F1E-45C7-95EB-C047BC4BED78}" srcOrd="1" destOrd="0" presId="urn:microsoft.com/office/officeart/2005/8/layout/matrix1"/>
    <dgm:cxn modelId="{7078C352-FD05-4029-A94D-5B6CE3632F25}" type="presOf" srcId="{CCC8F8F8-1C45-49B0-A0AB-980AA20EAE7D}" destId="{C50900F4-BCB7-42AE-9C55-4AECC80527D7}" srcOrd="0" destOrd="0" presId="urn:microsoft.com/office/officeart/2005/8/layout/matrix1"/>
    <dgm:cxn modelId="{46AFE1BE-3BFC-4D32-BFE2-7F04233053B9}" type="presOf" srcId="{EDF29EBB-6303-45F8-A7A5-C12CDBC2132D}" destId="{86C513D9-BA69-409F-9452-ADE03466CCE7}" srcOrd="0" destOrd="0" presId="urn:microsoft.com/office/officeart/2005/8/layout/matrix1"/>
    <dgm:cxn modelId="{BC3EB801-4F26-4EC1-A541-C92191E2723D}" type="presOf" srcId="{CCC8F8F8-1C45-49B0-A0AB-980AA20EAE7D}" destId="{DEA02FF3-1B3B-4EEA-8A89-6557490E054B}" srcOrd="1" destOrd="0" presId="urn:microsoft.com/office/officeart/2005/8/layout/matrix1"/>
    <dgm:cxn modelId="{C3D13B24-7E48-4EFB-84B7-1D37A0B8A3DE}" srcId="{075736C1-4C69-40D0-899F-627A001CAAE7}" destId="{15A3DA02-73DB-4003-AB7A-AF5E4A89BDCB}" srcOrd="3" destOrd="0" parTransId="{ACCFE184-6816-4D28-B505-17FB51A47CA1}" sibTransId="{0E38101E-0449-44DF-937D-CEAB4EFB6AFE}"/>
    <dgm:cxn modelId="{6DAF410F-48FB-471B-B5C9-B268BF1D73F6}" type="presOf" srcId="{C993BB0B-31C9-4A34-BE28-2E4D29E148F4}" destId="{B1C1CC9F-B488-4337-90DB-D65892E7FE72}" srcOrd="0" destOrd="0" presId="urn:microsoft.com/office/officeart/2005/8/layout/matrix1"/>
    <dgm:cxn modelId="{0E909847-E7E1-4FA6-A37C-9DEDF4E5EEA8}" type="presOf" srcId="{15A3DA02-73DB-4003-AB7A-AF5E4A89BDCB}" destId="{60E0246D-1361-4C33-A4D3-8284735C009C}" srcOrd="0" destOrd="0" presId="urn:microsoft.com/office/officeart/2005/8/layout/matrix1"/>
    <dgm:cxn modelId="{B1F4FDBD-9828-4922-B27C-4D25B97A05DF}" type="presOf" srcId="{075736C1-4C69-40D0-899F-627A001CAAE7}" destId="{D89156CC-5F63-44CC-A239-7FF52D56DF12}" srcOrd="0" destOrd="0" presId="urn:microsoft.com/office/officeart/2005/8/layout/matrix1"/>
    <dgm:cxn modelId="{086C80CF-2428-497C-8F1A-B88153A6695B}" type="presOf" srcId="{15A3DA02-73DB-4003-AB7A-AF5E4A89BDCB}" destId="{89DF7AAB-06B2-4757-B555-3B65236B16AC}" srcOrd="1" destOrd="0" presId="urn:microsoft.com/office/officeart/2005/8/layout/matrix1"/>
    <dgm:cxn modelId="{96F73C09-D96C-4279-A517-B32EF53FFD79}" srcId="{C993BB0B-31C9-4A34-BE28-2E4D29E148F4}" destId="{075736C1-4C69-40D0-899F-627A001CAAE7}" srcOrd="0" destOrd="0" parTransId="{F21976A1-F370-4274-88DC-9F3EB7255FE7}" sibTransId="{062E2C2E-A5D7-4519-88D1-69E1AD59B497}"/>
    <dgm:cxn modelId="{352301B5-A5EE-4362-890A-12509B4960F5}" srcId="{075736C1-4C69-40D0-899F-627A001CAAE7}" destId="{EDF29EBB-6303-45F8-A7A5-C12CDBC2132D}" srcOrd="2" destOrd="0" parTransId="{E0BE52B6-E561-4D42-9F61-B5D10C28A53A}" sibTransId="{9DEC4E98-1357-41D0-AB74-7E9794B9A3E1}"/>
    <dgm:cxn modelId="{5289F69A-B9D7-4E05-B49F-6B7DA11D2241}" type="presOf" srcId="{20C38953-D72F-4BD7-B2B0-C429CE7E808F}" destId="{7F4F4BC2-E62E-45AB-8AE7-BA3336704679}" srcOrd="0" destOrd="0" presId="urn:microsoft.com/office/officeart/2005/8/layout/matrix1"/>
    <dgm:cxn modelId="{C1C47C36-BA9C-47E5-B438-A1D37DA2462D}" type="presOf" srcId="{EDF29EBB-6303-45F8-A7A5-C12CDBC2132D}" destId="{67D08C42-8DF9-4298-B28A-CEAA5BA87BC4}" srcOrd="1" destOrd="0" presId="urn:microsoft.com/office/officeart/2005/8/layout/matrix1"/>
    <dgm:cxn modelId="{E0ABDD53-ACE3-4DB3-9AC0-C458BB7671AB}" srcId="{075736C1-4C69-40D0-899F-627A001CAAE7}" destId="{CCC8F8F8-1C45-49B0-A0AB-980AA20EAE7D}" srcOrd="0" destOrd="0" parTransId="{43137B24-8FFF-48A3-940A-EB21A41C4924}" sibTransId="{72DCAA5D-CBBD-444A-B337-66F63861CA72}"/>
    <dgm:cxn modelId="{5FF8675C-3F0E-4DEF-A367-E5B2919B4CE2}" type="presParOf" srcId="{B1C1CC9F-B488-4337-90DB-D65892E7FE72}" destId="{14079174-12DF-47DE-B7AE-70BDE99ADF10}" srcOrd="0" destOrd="0" presId="urn:microsoft.com/office/officeart/2005/8/layout/matrix1"/>
    <dgm:cxn modelId="{C897FFA9-0A91-4E6B-B0C2-EA8496CBCD85}" type="presParOf" srcId="{14079174-12DF-47DE-B7AE-70BDE99ADF10}" destId="{C50900F4-BCB7-42AE-9C55-4AECC80527D7}" srcOrd="0" destOrd="0" presId="urn:microsoft.com/office/officeart/2005/8/layout/matrix1"/>
    <dgm:cxn modelId="{4DE5E8A6-62C9-4069-8CF4-CCCDB529D79C}" type="presParOf" srcId="{14079174-12DF-47DE-B7AE-70BDE99ADF10}" destId="{DEA02FF3-1B3B-4EEA-8A89-6557490E054B}" srcOrd="1" destOrd="0" presId="urn:microsoft.com/office/officeart/2005/8/layout/matrix1"/>
    <dgm:cxn modelId="{FD68966B-021A-4C8C-9E67-F42D18C324B7}" type="presParOf" srcId="{14079174-12DF-47DE-B7AE-70BDE99ADF10}" destId="{7F4F4BC2-E62E-45AB-8AE7-BA3336704679}" srcOrd="2" destOrd="0" presId="urn:microsoft.com/office/officeart/2005/8/layout/matrix1"/>
    <dgm:cxn modelId="{56EDBD41-234C-4760-B2E0-775A04C4C096}" type="presParOf" srcId="{14079174-12DF-47DE-B7AE-70BDE99ADF10}" destId="{2BCB6616-9F1E-45C7-95EB-C047BC4BED78}" srcOrd="3" destOrd="0" presId="urn:microsoft.com/office/officeart/2005/8/layout/matrix1"/>
    <dgm:cxn modelId="{1F13638A-DA8B-4D3E-BA3D-A63959390523}" type="presParOf" srcId="{14079174-12DF-47DE-B7AE-70BDE99ADF10}" destId="{86C513D9-BA69-409F-9452-ADE03466CCE7}" srcOrd="4" destOrd="0" presId="urn:microsoft.com/office/officeart/2005/8/layout/matrix1"/>
    <dgm:cxn modelId="{CD5F6318-CD21-495B-8B74-92A953E78DF7}" type="presParOf" srcId="{14079174-12DF-47DE-B7AE-70BDE99ADF10}" destId="{67D08C42-8DF9-4298-B28A-CEAA5BA87BC4}" srcOrd="5" destOrd="0" presId="urn:microsoft.com/office/officeart/2005/8/layout/matrix1"/>
    <dgm:cxn modelId="{521E30F3-5B02-4B47-9163-F64D7927264F}" type="presParOf" srcId="{14079174-12DF-47DE-B7AE-70BDE99ADF10}" destId="{60E0246D-1361-4C33-A4D3-8284735C009C}" srcOrd="6" destOrd="0" presId="urn:microsoft.com/office/officeart/2005/8/layout/matrix1"/>
    <dgm:cxn modelId="{39A97AA4-7B5C-4EC1-A19D-CB9116399D5B}" type="presParOf" srcId="{14079174-12DF-47DE-B7AE-70BDE99ADF10}" destId="{89DF7AAB-06B2-4757-B555-3B65236B16AC}" srcOrd="7" destOrd="0" presId="urn:microsoft.com/office/officeart/2005/8/layout/matrix1"/>
    <dgm:cxn modelId="{D37CCAEE-85AD-4D31-96BB-9F7DE4FC6166}"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6_1" csCatId="accent6"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credible</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a:t>
          </a:r>
          <a:r>
            <a:rPr lang="en-US" sz="2400" b="0" dirty="0" smtClean="0">
              <a:latin typeface="Rockwell" pitchFamily="18" charset="0"/>
            </a:rPr>
            <a:t> 8</a:t>
          </a:r>
        </a:p>
        <a:p>
          <a:pPr algn="l"/>
          <a:r>
            <a:rPr lang="en-US" sz="2400" b="1" dirty="0" smtClean="0">
              <a:latin typeface="Rockwell" pitchFamily="18" charset="0"/>
            </a:rPr>
            <a:t>Part of Speech: </a:t>
          </a:r>
          <a:r>
            <a:rPr lang="en-US" sz="2400" b="0" dirty="0" err="1" smtClean="0">
              <a:latin typeface="Rockwell" pitchFamily="18" charset="0"/>
            </a:rPr>
            <a:t>adj</a:t>
          </a:r>
          <a:endParaRPr lang="en-US" sz="2400" b="0" dirty="0" smtClean="0">
            <a:latin typeface="Rockwell" pitchFamily="18" charset="0"/>
          </a:endParaRPr>
        </a:p>
        <a:p>
          <a:pPr algn="l"/>
          <a:r>
            <a:rPr lang="en-US" sz="2400" b="1" dirty="0" smtClean="0">
              <a:latin typeface="Rockwell" pitchFamily="18" charset="0"/>
            </a:rPr>
            <a:t>Definition: </a:t>
          </a:r>
          <a:r>
            <a:rPr lang="en-US" sz="2400" dirty="0" smtClean="0">
              <a:latin typeface="Rockwell" pitchFamily="18" charset="0"/>
            </a:rPr>
            <a:t>reliable, legitimate, believable</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lstStyle/>
        <a:p>
          <a:pPr algn="l"/>
          <a:endParaRPr lang="en-US" sz="2400" b="1" dirty="0" smtClean="0">
            <a:latin typeface="Rockwell" pitchFamily="18" charset="0"/>
          </a:endParaRPr>
        </a:p>
        <a:p>
          <a:pPr algn="l"/>
          <a:r>
            <a:rPr lang="en-US" sz="2400" b="1" dirty="0" smtClean="0">
              <a:latin typeface="Rockwell" pitchFamily="18" charset="0"/>
            </a:rPr>
            <a:t>Facts/Characteristics:</a:t>
          </a:r>
        </a:p>
        <a:p>
          <a:pPr algn="l"/>
          <a:r>
            <a:rPr lang="en-US" sz="2400" dirty="0" smtClean="0">
              <a:latin typeface="Rockwell" pitchFamily="18" charset="0"/>
            </a:rPr>
            <a:t>Latin = worthy to be believed</a:t>
          </a:r>
        </a:p>
        <a:p>
          <a:pPr algn="l"/>
          <a:r>
            <a:rPr lang="en-US" sz="2400" b="0" dirty="0" smtClean="0">
              <a:latin typeface="Rockwell" pitchFamily="18" charset="0"/>
            </a:rPr>
            <a:t>Describes a source of information</a:t>
          </a:r>
        </a:p>
        <a:p>
          <a:pPr algn="l"/>
          <a:r>
            <a:rPr lang="en-US" sz="2400" b="0" dirty="0" smtClean="0">
              <a:latin typeface="Rockwell" pitchFamily="18" charset="0"/>
            </a:rPr>
            <a:t>Noun: credibility</a:t>
          </a:r>
        </a:p>
        <a:p>
          <a:pPr algn="l"/>
          <a:r>
            <a:rPr lang="en-US" sz="2400" b="0" dirty="0" smtClean="0">
              <a:latin typeface="Rockwell" pitchFamily="18" charset="0"/>
            </a:rPr>
            <a:t>SYN: plausible</a:t>
          </a:r>
        </a:p>
        <a:p>
          <a:pPr algn="l"/>
          <a:r>
            <a:rPr lang="en-US" sz="2400" b="0" dirty="0" smtClean="0">
              <a:latin typeface="Rockwell" pitchFamily="18" charset="0"/>
            </a:rPr>
            <a:t>ANT: unbelievable</a:t>
          </a: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endParaRPr lang="en-US" sz="2800" dirty="0" smtClean="0"/>
        </a:p>
        <a:p>
          <a:pPr algn="l"/>
          <a:endParaRPr lang="en-US" sz="2800" dirty="0" smtClean="0"/>
        </a:p>
        <a:p>
          <a:pPr algn="l"/>
          <a:r>
            <a:rPr lang="en-US" sz="2400" b="1" dirty="0" smtClean="0">
              <a:latin typeface="Rockwell" pitchFamily="18" charset="0"/>
            </a:rPr>
            <a:t>My Original </a:t>
          </a:r>
        </a:p>
        <a:p>
          <a:pPr algn="l"/>
          <a:r>
            <a:rPr lang="en-US" sz="2400" b="1" dirty="0" smtClean="0">
              <a:latin typeface="Rockwell" pitchFamily="18" charset="0"/>
            </a:rPr>
            <a:t>Example Sentence:</a:t>
          </a:r>
        </a:p>
        <a:p>
          <a:pPr algn="l"/>
          <a:endParaRPr lang="en-US" sz="2000" dirty="0" smtClean="0">
            <a:latin typeface="+mn-lt"/>
          </a:endParaRPr>
        </a:p>
        <a:p>
          <a:pPr algn="l"/>
          <a:endParaRPr lang="en-US" sz="2000" dirty="0" smtClean="0">
            <a:latin typeface="+mn-lt"/>
          </a:endParaRPr>
        </a:p>
        <a:p>
          <a:pPr algn="l"/>
          <a:endParaRPr lang="en-US" sz="2000" dirty="0" smtClean="0">
            <a:latin typeface="+mn-lt"/>
          </a:endParaRPr>
        </a:p>
        <a:p>
          <a:pPr algn="l"/>
          <a:endParaRPr lang="en-US" sz="2000" dirty="0" smtClean="0">
            <a:latin typeface="+mn-lt"/>
          </a:endParaRPr>
        </a:p>
        <a:p>
          <a:pPr algn="l"/>
          <a:endParaRPr lang="en-US" sz="2000" dirty="0" smtClean="0">
            <a:latin typeface="+mn-lt"/>
          </a:endParaRPr>
        </a:p>
        <a:p>
          <a:pPr algn="l"/>
          <a:endParaRPr lang="en-US" sz="2000" dirty="0">
            <a:latin typeface="+mn-lt"/>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15A3DA02-73DB-4003-AB7A-AF5E4A89BDCB}">
      <dgm:prSet phldrT="[Text]" custT="1"/>
      <dgm:spPr/>
      <dgm:t>
        <a:bodyPr anchor="t"/>
        <a:lstStyle/>
        <a:p>
          <a:pPr algn="l"/>
          <a:endParaRPr lang="en-US" sz="3000" b="1" dirty="0" smtClean="0">
            <a:latin typeface="Rockwell" pitchFamily="18" charset="0"/>
          </a:endParaRPr>
        </a:p>
      </dgm:t>
    </dgm:pt>
    <dgm:pt modelId="{ACCFE184-6816-4D28-B505-17FB51A47CA1}" type="parTrans" cxnId="{C3D13B24-7E48-4EFB-84B7-1D37A0B8A3DE}">
      <dgm:prSet/>
      <dgm:spPr/>
      <dgm:t>
        <a:bodyPr/>
        <a:lstStyle/>
        <a:p>
          <a:endParaRPr lang="en-US"/>
        </a:p>
      </dgm:t>
    </dgm:pt>
    <dgm:pt modelId="{0E38101E-0449-44DF-937D-CEAB4EFB6AFE}" type="sibTrans" cxnId="{C3D13B24-7E48-4EFB-84B7-1D37A0B8A3DE}">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98333"/>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98333" custLinFactNeighborY="-2361"/>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01111" custLinFactNeighborX="-319"/>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0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X="111111" custScaleY="53333" custLinFactNeighborX="-14310" custLinFactNeighborY="9220">
        <dgm:presLayoutVars>
          <dgm:chMax val="0"/>
          <dgm:chPref val="0"/>
        </dgm:presLayoutVars>
      </dgm:prSet>
      <dgm:spPr/>
      <dgm:t>
        <a:bodyPr/>
        <a:lstStyle/>
        <a:p>
          <a:endParaRPr lang="en-US"/>
        </a:p>
      </dgm:t>
    </dgm:pt>
  </dgm:ptLst>
  <dgm:cxnLst>
    <dgm:cxn modelId="{2DC0E284-E0EB-44AC-A54C-6A9E0D917ACC}" type="presOf" srcId="{EDF29EBB-6303-45F8-A7A5-C12CDBC2132D}" destId="{86C513D9-BA69-409F-9452-ADE03466CCE7}" srcOrd="0" destOrd="0" presId="urn:microsoft.com/office/officeart/2005/8/layout/matrix1"/>
    <dgm:cxn modelId="{F424A321-55D8-4F30-9E85-FABE6E9F9430}" srcId="{075736C1-4C69-40D0-899F-627A001CAAE7}" destId="{20C38953-D72F-4BD7-B2B0-C429CE7E808F}" srcOrd="1" destOrd="0" parTransId="{C911B59F-1CE7-4687-8555-D2672ED2783C}" sibTransId="{488569D7-8740-4EDA-9842-1ADE3A2D2DC4}"/>
    <dgm:cxn modelId="{C3D13B24-7E48-4EFB-84B7-1D37A0B8A3DE}" srcId="{075736C1-4C69-40D0-899F-627A001CAAE7}" destId="{15A3DA02-73DB-4003-AB7A-AF5E4A89BDCB}" srcOrd="3" destOrd="0" parTransId="{ACCFE184-6816-4D28-B505-17FB51A47CA1}" sibTransId="{0E38101E-0449-44DF-937D-CEAB4EFB6AFE}"/>
    <dgm:cxn modelId="{96F73C09-D96C-4279-A517-B32EF53FFD79}" srcId="{C993BB0B-31C9-4A34-BE28-2E4D29E148F4}" destId="{075736C1-4C69-40D0-899F-627A001CAAE7}" srcOrd="0" destOrd="0" parTransId="{F21976A1-F370-4274-88DC-9F3EB7255FE7}" sibTransId="{062E2C2E-A5D7-4519-88D1-69E1AD59B497}"/>
    <dgm:cxn modelId="{352301B5-A5EE-4362-890A-12509B4960F5}" srcId="{075736C1-4C69-40D0-899F-627A001CAAE7}" destId="{EDF29EBB-6303-45F8-A7A5-C12CDBC2132D}" srcOrd="2" destOrd="0" parTransId="{E0BE52B6-E561-4D42-9F61-B5D10C28A53A}" sibTransId="{9DEC4E98-1357-41D0-AB74-7E9794B9A3E1}"/>
    <dgm:cxn modelId="{B6DCD800-AA90-41DC-B157-1288CE819A4A}" type="presOf" srcId="{075736C1-4C69-40D0-899F-627A001CAAE7}" destId="{D89156CC-5F63-44CC-A239-7FF52D56DF12}" srcOrd="0" destOrd="0" presId="urn:microsoft.com/office/officeart/2005/8/layout/matrix1"/>
    <dgm:cxn modelId="{DEE7D3E1-10F7-443B-839E-171DCD023887}" type="presOf" srcId="{20C38953-D72F-4BD7-B2B0-C429CE7E808F}" destId="{2BCB6616-9F1E-45C7-95EB-C047BC4BED78}" srcOrd="1" destOrd="0" presId="urn:microsoft.com/office/officeart/2005/8/layout/matrix1"/>
    <dgm:cxn modelId="{6066E3C5-8790-4142-BEAE-F413014C9CAB}" type="presOf" srcId="{15A3DA02-73DB-4003-AB7A-AF5E4A89BDCB}" destId="{60E0246D-1361-4C33-A4D3-8284735C009C}" srcOrd="0" destOrd="0" presId="urn:microsoft.com/office/officeart/2005/8/layout/matrix1"/>
    <dgm:cxn modelId="{3BF7197A-2B3E-4C43-9188-F2CF1207832B}" type="presOf" srcId="{CCC8F8F8-1C45-49B0-A0AB-980AA20EAE7D}" destId="{DEA02FF3-1B3B-4EEA-8A89-6557490E054B}" srcOrd="1" destOrd="0" presId="urn:microsoft.com/office/officeart/2005/8/layout/matrix1"/>
    <dgm:cxn modelId="{16B6261D-1E0A-40DB-98E4-2F866B5D7203}" type="presOf" srcId="{C993BB0B-31C9-4A34-BE28-2E4D29E148F4}" destId="{B1C1CC9F-B488-4337-90DB-D65892E7FE72}" srcOrd="0" destOrd="0" presId="urn:microsoft.com/office/officeart/2005/8/layout/matrix1"/>
    <dgm:cxn modelId="{86C1C324-A8BF-4FD6-82A6-C06E4D731671}" type="presOf" srcId="{CCC8F8F8-1C45-49B0-A0AB-980AA20EAE7D}" destId="{C50900F4-BCB7-42AE-9C55-4AECC80527D7}" srcOrd="0" destOrd="0" presId="urn:microsoft.com/office/officeart/2005/8/layout/matrix1"/>
    <dgm:cxn modelId="{C8CDEDAA-09A9-497B-8574-1B04980E51F4}" type="presOf" srcId="{15A3DA02-73DB-4003-AB7A-AF5E4A89BDCB}" destId="{89DF7AAB-06B2-4757-B555-3B65236B16AC}" srcOrd="1" destOrd="0" presId="urn:microsoft.com/office/officeart/2005/8/layout/matrix1"/>
    <dgm:cxn modelId="{59972605-D890-44C5-82F8-CB3F873F9E3E}" type="presOf" srcId="{EDF29EBB-6303-45F8-A7A5-C12CDBC2132D}" destId="{67D08C42-8DF9-4298-B28A-CEAA5BA87BC4}" srcOrd="1" destOrd="0" presId="urn:microsoft.com/office/officeart/2005/8/layout/matrix1"/>
    <dgm:cxn modelId="{E0ABDD53-ACE3-4DB3-9AC0-C458BB7671AB}" srcId="{075736C1-4C69-40D0-899F-627A001CAAE7}" destId="{CCC8F8F8-1C45-49B0-A0AB-980AA20EAE7D}" srcOrd="0" destOrd="0" parTransId="{43137B24-8FFF-48A3-940A-EB21A41C4924}" sibTransId="{72DCAA5D-CBBD-444A-B337-66F63861CA72}"/>
    <dgm:cxn modelId="{471AAE24-F1E4-4AF9-9BA9-F72FDE5520F9}" type="presOf" srcId="{20C38953-D72F-4BD7-B2B0-C429CE7E808F}" destId="{7F4F4BC2-E62E-45AB-8AE7-BA3336704679}" srcOrd="0" destOrd="0" presId="urn:microsoft.com/office/officeart/2005/8/layout/matrix1"/>
    <dgm:cxn modelId="{C72D5D90-2FED-44D5-83D0-91D53BA33B07}" type="presParOf" srcId="{B1C1CC9F-B488-4337-90DB-D65892E7FE72}" destId="{14079174-12DF-47DE-B7AE-70BDE99ADF10}" srcOrd="0" destOrd="0" presId="urn:microsoft.com/office/officeart/2005/8/layout/matrix1"/>
    <dgm:cxn modelId="{E5ED4163-4D04-413D-9861-4C98EE073CD5}" type="presParOf" srcId="{14079174-12DF-47DE-B7AE-70BDE99ADF10}" destId="{C50900F4-BCB7-42AE-9C55-4AECC80527D7}" srcOrd="0" destOrd="0" presId="urn:microsoft.com/office/officeart/2005/8/layout/matrix1"/>
    <dgm:cxn modelId="{C8502C64-FF10-477A-BA8D-D865226EB3A6}" type="presParOf" srcId="{14079174-12DF-47DE-B7AE-70BDE99ADF10}" destId="{DEA02FF3-1B3B-4EEA-8A89-6557490E054B}" srcOrd="1" destOrd="0" presId="urn:microsoft.com/office/officeart/2005/8/layout/matrix1"/>
    <dgm:cxn modelId="{29D9D04A-F980-4C89-A792-8CF3FACB4412}" type="presParOf" srcId="{14079174-12DF-47DE-B7AE-70BDE99ADF10}" destId="{7F4F4BC2-E62E-45AB-8AE7-BA3336704679}" srcOrd="2" destOrd="0" presId="urn:microsoft.com/office/officeart/2005/8/layout/matrix1"/>
    <dgm:cxn modelId="{4E0C0DC0-555E-4334-B1CF-5233303B0428}" type="presParOf" srcId="{14079174-12DF-47DE-B7AE-70BDE99ADF10}" destId="{2BCB6616-9F1E-45C7-95EB-C047BC4BED78}" srcOrd="3" destOrd="0" presId="urn:microsoft.com/office/officeart/2005/8/layout/matrix1"/>
    <dgm:cxn modelId="{2C46FBA9-7937-494A-8548-94005AC5F210}" type="presParOf" srcId="{14079174-12DF-47DE-B7AE-70BDE99ADF10}" destId="{86C513D9-BA69-409F-9452-ADE03466CCE7}" srcOrd="4" destOrd="0" presId="urn:microsoft.com/office/officeart/2005/8/layout/matrix1"/>
    <dgm:cxn modelId="{635AD282-01FB-4F61-9C90-A621DCACE12F}" type="presParOf" srcId="{14079174-12DF-47DE-B7AE-70BDE99ADF10}" destId="{67D08C42-8DF9-4298-B28A-CEAA5BA87BC4}" srcOrd="5" destOrd="0" presId="urn:microsoft.com/office/officeart/2005/8/layout/matrix1"/>
    <dgm:cxn modelId="{7CA6278B-1F58-42B2-9E57-AE121FD67319}" type="presParOf" srcId="{14079174-12DF-47DE-B7AE-70BDE99ADF10}" destId="{60E0246D-1361-4C33-A4D3-8284735C009C}" srcOrd="6" destOrd="0" presId="urn:microsoft.com/office/officeart/2005/8/layout/matrix1"/>
    <dgm:cxn modelId="{23921EA9-6E34-4CCE-ADC2-A4BBFDC20EAE}" type="presParOf" srcId="{14079174-12DF-47DE-B7AE-70BDE99ADF10}" destId="{89DF7AAB-06B2-4757-B555-3B65236B16AC}" srcOrd="7" destOrd="0" presId="urn:microsoft.com/office/officeart/2005/8/layout/matrix1"/>
    <dgm:cxn modelId="{2D2F0CFC-5D01-4101-A552-7263267B3068}"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93BB0B-31C9-4A34-BE28-2E4D29E148F4}" type="doc">
      <dgm:prSet loTypeId="urn:microsoft.com/office/officeart/2005/8/layout/matrix1" loCatId="matrix" qsTypeId="urn:microsoft.com/office/officeart/2005/8/quickstyle/simple1" qsCatId="simple" csTypeId="urn:microsoft.com/office/officeart/2005/8/colors/accent2_1" csCatId="accent2" phldr="1"/>
      <dgm:spPr/>
      <dgm:t>
        <a:bodyPr/>
        <a:lstStyle/>
        <a:p>
          <a:endParaRPr lang="en-US"/>
        </a:p>
      </dgm:t>
    </dgm:pt>
    <dgm:pt modelId="{075736C1-4C69-40D0-899F-627A001CAAE7}">
      <dgm:prSet phldrT="[Text]" custT="1"/>
      <dgm:spPr/>
      <dgm:t>
        <a:bodyPr anchor="ctr"/>
        <a:lstStyle/>
        <a:p>
          <a:r>
            <a:rPr lang="en-US" sz="3600" b="1" dirty="0" smtClean="0">
              <a:latin typeface="Rockwell" pitchFamily="18" charset="0"/>
            </a:rPr>
            <a:t>credulity</a:t>
          </a:r>
          <a:endParaRPr lang="en-US" sz="3600" b="1" dirty="0">
            <a:latin typeface="Rockwell" pitchFamily="18" charset="0"/>
          </a:endParaRPr>
        </a:p>
      </dgm:t>
    </dgm:pt>
    <dgm:pt modelId="{F21976A1-F370-4274-88DC-9F3EB7255FE7}" type="parTrans" cxnId="{96F73C09-D96C-4279-A517-B32EF53FFD79}">
      <dgm:prSet/>
      <dgm:spPr/>
      <dgm:t>
        <a:bodyPr/>
        <a:lstStyle/>
        <a:p>
          <a:endParaRPr lang="en-US"/>
        </a:p>
      </dgm:t>
    </dgm:pt>
    <dgm:pt modelId="{062E2C2E-A5D7-4519-88D1-69E1AD59B497}" type="sibTrans" cxnId="{96F73C09-D96C-4279-A517-B32EF53FFD79}">
      <dgm:prSet/>
      <dgm:spPr/>
      <dgm:t>
        <a:bodyPr/>
        <a:lstStyle/>
        <a:p>
          <a:endParaRPr lang="en-US"/>
        </a:p>
      </dgm:t>
    </dgm:pt>
    <dgm:pt modelId="{CCC8F8F8-1C45-49B0-A0AB-980AA20EAE7D}">
      <dgm:prSet phldrT="[Text]" custT="1"/>
      <dgm:spPr/>
      <dgm:t>
        <a:bodyPr anchor="t"/>
        <a:lstStyle/>
        <a:p>
          <a:pPr algn="l"/>
          <a:r>
            <a:rPr lang="en-US" sz="2400" b="1" dirty="0" smtClean="0">
              <a:latin typeface="Rockwell" pitchFamily="18" charset="0"/>
            </a:rPr>
            <a:t>Word #:</a:t>
          </a:r>
          <a:r>
            <a:rPr lang="en-US" sz="2400" b="0" dirty="0" smtClean="0">
              <a:latin typeface="Rockwell" pitchFamily="18" charset="0"/>
            </a:rPr>
            <a:t> 9</a:t>
          </a:r>
        </a:p>
        <a:p>
          <a:pPr algn="l"/>
          <a:r>
            <a:rPr lang="en-US" sz="2400" b="1" dirty="0" smtClean="0">
              <a:latin typeface="Rockwell" pitchFamily="18" charset="0"/>
            </a:rPr>
            <a:t>Part of Speech: </a:t>
          </a:r>
          <a:r>
            <a:rPr lang="en-US" sz="2400" b="0" dirty="0" smtClean="0">
              <a:latin typeface="Rockwell" pitchFamily="18" charset="0"/>
            </a:rPr>
            <a:t>noun</a:t>
          </a:r>
        </a:p>
        <a:p>
          <a:pPr algn="l"/>
          <a:r>
            <a:rPr lang="en-US" sz="2400" b="1" dirty="0" smtClean="0">
              <a:latin typeface="Rockwell" pitchFamily="18" charset="0"/>
            </a:rPr>
            <a:t>Definition: </a:t>
          </a:r>
          <a:r>
            <a:rPr lang="en-US" sz="2400" dirty="0" smtClean="0">
              <a:latin typeface="Rockwell" pitchFamily="18" charset="0"/>
            </a:rPr>
            <a:t>willingness to believe anything</a:t>
          </a:r>
          <a:endParaRPr lang="en-US" sz="2400" dirty="0">
            <a:latin typeface="Rockwell" pitchFamily="18" charset="0"/>
          </a:endParaRPr>
        </a:p>
      </dgm:t>
    </dgm:pt>
    <dgm:pt modelId="{43137B24-8FFF-48A3-940A-EB21A41C4924}" type="parTrans" cxnId="{E0ABDD53-ACE3-4DB3-9AC0-C458BB7671AB}">
      <dgm:prSet/>
      <dgm:spPr/>
      <dgm:t>
        <a:bodyPr/>
        <a:lstStyle/>
        <a:p>
          <a:endParaRPr lang="en-US"/>
        </a:p>
      </dgm:t>
    </dgm:pt>
    <dgm:pt modelId="{72DCAA5D-CBBD-444A-B337-66F63861CA72}" type="sibTrans" cxnId="{E0ABDD53-ACE3-4DB3-9AC0-C458BB7671AB}">
      <dgm:prSet/>
      <dgm:spPr/>
      <dgm:t>
        <a:bodyPr/>
        <a:lstStyle/>
        <a:p>
          <a:endParaRPr lang="en-US"/>
        </a:p>
      </dgm:t>
    </dgm:pt>
    <dgm:pt modelId="{20C38953-D72F-4BD7-B2B0-C429CE7E808F}">
      <dgm:prSet phldrT="[Text]" custT="1"/>
      <dgm:spPr/>
      <dgm:t>
        <a:bodyPr anchor="t"/>
        <a:lstStyle/>
        <a:p>
          <a:pPr algn="l"/>
          <a:r>
            <a:rPr lang="en-US" sz="2400" b="1" dirty="0" smtClean="0">
              <a:latin typeface="Rockwell" pitchFamily="18" charset="0"/>
            </a:rPr>
            <a:t>Facts/Characteristics:</a:t>
          </a:r>
        </a:p>
        <a:p>
          <a:pPr algn="l"/>
          <a:r>
            <a:rPr lang="en-US" sz="2400" dirty="0" smtClean="0">
              <a:latin typeface="Rockwell" pitchFamily="18" charset="0"/>
            </a:rPr>
            <a:t>Tendency to believe too easily/without evidence. </a:t>
          </a:r>
        </a:p>
        <a:p>
          <a:pPr algn="l"/>
          <a:r>
            <a:rPr lang="en-US" sz="2400" b="1" dirty="0" smtClean="0">
              <a:solidFill>
                <a:srgbClr val="FF0000"/>
              </a:solidFill>
              <a:latin typeface="Rockwell" pitchFamily="18" charset="0"/>
            </a:rPr>
            <a:t>Credulity ≠ Credibility. </a:t>
          </a:r>
        </a:p>
        <a:p>
          <a:pPr algn="l"/>
          <a:r>
            <a:rPr lang="en-US" sz="2400" b="1" dirty="0" smtClean="0">
              <a:solidFill>
                <a:schemeClr val="tx1"/>
              </a:solidFill>
              <a:latin typeface="Rockwell" pitchFamily="18" charset="0"/>
            </a:rPr>
            <a:t>Usage: </a:t>
          </a:r>
          <a:r>
            <a:rPr lang="en-US" sz="2400" b="0" dirty="0" smtClean="0">
              <a:solidFill>
                <a:schemeClr val="tx1"/>
              </a:solidFill>
              <a:latin typeface="Rockwell" pitchFamily="18" charset="0"/>
            </a:rPr>
            <a:t>strains ________</a:t>
          </a:r>
        </a:p>
        <a:p>
          <a:pPr algn="l"/>
          <a:r>
            <a:rPr lang="en-US" sz="2400" b="0" dirty="0" smtClean="0">
              <a:solidFill>
                <a:schemeClr val="tx1"/>
              </a:solidFill>
              <a:latin typeface="Rockwell" pitchFamily="18" charset="0"/>
            </a:rPr>
            <a:t>SYN: gullibility, </a:t>
          </a:r>
          <a:r>
            <a:rPr lang="en-US" sz="2400" b="0" dirty="0" err="1" smtClean="0">
              <a:solidFill>
                <a:schemeClr val="tx1"/>
              </a:solidFill>
              <a:latin typeface="Rockwell" pitchFamily="18" charset="0"/>
            </a:rPr>
            <a:t>trustingness</a:t>
          </a:r>
          <a:endParaRPr lang="en-US" sz="2400" b="0" dirty="0" smtClean="0">
            <a:solidFill>
              <a:schemeClr val="tx1"/>
            </a:solidFill>
            <a:latin typeface="Rockwell" pitchFamily="18" charset="0"/>
          </a:endParaRPr>
        </a:p>
        <a:p>
          <a:pPr algn="l"/>
          <a:r>
            <a:rPr lang="en-US" sz="2400" b="0" dirty="0" smtClean="0">
              <a:solidFill>
                <a:schemeClr val="tx1"/>
              </a:solidFill>
              <a:latin typeface="Rockwell" pitchFamily="18" charset="0"/>
            </a:rPr>
            <a:t>ANT: skepticism</a:t>
          </a:r>
          <a:endParaRPr lang="en-US" sz="2400" b="0" dirty="0">
            <a:latin typeface="Rockwell" pitchFamily="18" charset="0"/>
          </a:endParaRPr>
        </a:p>
      </dgm:t>
    </dgm:pt>
    <dgm:pt modelId="{C911B59F-1CE7-4687-8555-D2672ED2783C}" type="parTrans" cxnId="{F424A321-55D8-4F30-9E85-FABE6E9F9430}">
      <dgm:prSet/>
      <dgm:spPr/>
      <dgm:t>
        <a:bodyPr/>
        <a:lstStyle/>
        <a:p>
          <a:endParaRPr lang="en-US"/>
        </a:p>
      </dgm:t>
    </dgm:pt>
    <dgm:pt modelId="{488569D7-8740-4EDA-9842-1ADE3A2D2DC4}" type="sibTrans" cxnId="{F424A321-55D8-4F30-9E85-FABE6E9F9430}">
      <dgm:prSet/>
      <dgm:spPr/>
      <dgm:t>
        <a:bodyPr/>
        <a:lstStyle/>
        <a:p>
          <a:endParaRPr lang="en-US"/>
        </a:p>
      </dgm:t>
    </dgm:pt>
    <dgm:pt modelId="{EDF29EBB-6303-45F8-A7A5-C12CDBC2132D}">
      <dgm:prSet phldrT="[Text]" custT="1"/>
      <dgm:spPr/>
      <dgm:t>
        <a:bodyPr anchor="b"/>
        <a:lstStyle/>
        <a:p>
          <a:pPr algn="l">
            <a:lnSpc>
              <a:spcPct val="100000"/>
            </a:lnSpc>
          </a:pPr>
          <a:r>
            <a:rPr lang="en-US" sz="2400" b="1" dirty="0" smtClean="0">
              <a:solidFill>
                <a:schemeClr val="tx1"/>
              </a:solidFill>
              <a:latin typeface="Rockwell" pitchFamily="18" charset="0"/>
            </a:rPr>
            <a:t>My Original</a:t>
          </a:r>
        </a:p>
        <a:p>
          <a:pPr algn="l">
            <a:lnSpc>
              <a:spcPct val="100000"/>
            </a:lnSpc>
          </a:pPr>
          <a:r>
            <a:rPr lang="en-US" sz="2400" b="1" dirty="0" smtClean="0">
              <a:solidFill>
                <a:schemeClr val="tx1"/>
              </a:solidFill>
              <a:latin typeface="Rockwell" pitchFamily="18" charset="0"/>
            </a:rPr>
            <a:t>Example Sentence:</a:t>
          </a:r>
        </a:p>
        <a:p>
          <a:pPr algn="l">
            <a:lnSpc>
              <a:spcPct val="100000"/>
            </a:lnSpc>
          </a:pPr>
          <a:endParaRPr lang="en-US" sz="2400" b="1" dirty="0" smtClean="0">
            <a:solidFill>
              <a:schemeClr val="tx1"/>
            </a:solidFill>
            <a:latin typeface="Rockwell" pitchFamily="18" charset="0"/>
          </a:endParaRPr>
        </a:p>
        <a:p>
          <a:pPr algn="l">
            <a:lnSpc>
              <a:spcPct val="100000"/>
            </a:lnSpc>
          </a:pPr>
          <a:endParaRPr lang="en-US" sz="2400" b="1" dirty="0" smtClean="0">
            <a:solidFill>
              <a:schemeClr val="tx1"/>
            </a:solidFill>
            <a:latin typeface="Rockwell" pitchFamily="18" charset="0"/>
          </a:endParaRPr>
        </a:p>
        <a:p>
          <a:pPr algn="l">
            <a:lnSpc>
              <a:spcPct val="100000"/>
            </a:lnSpc>
          </a:pPr>
          <a:endParaRPr lang="en-US" sz="2400" b="1" dirty="0" smtClean="0">
            <a:solidFill>
              <a:schemeClr val="tx1"/>
            </a:solidFill>
            <a:latin typeface="Rockwell" pitchFamily="18" charset="0"/>
          </a:endParaRPr>
        </a:p>
        <a:p>
          <a:pPr algn="l">
            <a:lnSpc>
              <a:spcPct val="100000"/>
            </a:lnSpc>
          </a:pPr>
          <a:endParaRPr lang="en-US" sz="2400" b="1" dirty="0" smtClean="0">
            <a:solidFill>
              <a:schemeClr val="tx1"/>
            </a:solidFill>
            <a:latin typeface="Rockwell" pitchFamily="18" charset="0"/>
          </a:endParaRPr>
        </a:p>
        <a:p>
          <a:pPr algn="l">
            <a:lnSpc>
              <a:spcPct val="100000"/>
            </a:lnSpc>
          </a:pPr>
          <a:endParaRPr lang="en-US" sz="2400" b="1" dirty="0">
            <a:solidFill>
              <a:schemeClr val="tx1"/>
            </a:solidFill>
            <a:latin typeface="Rockwell" pitchFamily="18" charset="0"/>
          </a:endParaRPr>
        </a:p>
      </dgm:t>
    </dgm:pt>
    <dgm:pt modelId="{E0BE52B6-E561-4D42-9F61-B5D10C28A53A}" type="parTrans" cxnId="{352301B5-A5EE-4362-890A-12509B4960F5}">
      <dgm:prSet/>
      <dgm:spPr/>
      <dgm:t>
        <a:bodyPr/>
        <a:lstStyle/>
        <a:p>
          <a:endParaRPr lang="en-US"/>
        </a:p>
      </dgm:t>
    </dgm:pt>
    <dgm:pt modelId="{9DEC4E98-1357-41D0-AB74-7E9794B9A3E1}" type="sibTrans" cxnId="{352301B5-A5EE-4362-890A-12509B4960F5}">
      <dgm:prSet/>
      <dgm:spPr/>
      <dgm:t>
        <a:bodyPr/>
        <a:lstStyle/>
        <a:p>
          <a:endParaRPr lang="en-US"/>
        </a:p>
      </dgm:t>
    </dgm:pt>
    <dgm:pt modelId="{15A3DA02-73DB-4003-AB7A-AF5E4A89BDCB}">
      <dgm:prSet phldrT="[Text]" custT="1"/>
      <dgm:spPr/>
      <dgm:t>
        <a:bodyPr anchor="t"/>
        <a:lstStyle/>
        <a:p>
          <a:pPr algn="l"/>
          <a:endParaRPr lang="en-US" sz="3000" b="1" dirty="0" smtClean="0">
            <a:latin typeface="Rockwell" pitchFamily="18" charset="0"/>
          </a:endParaRPr>
        </a:p>
      </dgm:t>
    </dgm:pt>
    <dgm:pt modelId="{ACCFE184-6816-4D28-B505-17FB51A47CA1}" type="parTrans" cxnId="{C3D13B24-7E48-4EFB-84B7-1D37A0B8A3DE}">
      <dgm:prSet/>
      <dgm:spPr/>
      <dgm:t>
        <a:bodyPr/>
        <a:lstStyle/>
        <a:p>
          <a:endParaRPr lang="en-US"/>
        </a:p>
      </dgm:t>
    </dgm:pt>
    <dgm:pt modelId="{0E38101E-0449-44DF-937D-CEAB4EFB6AFE}" type="sibTrans" cxnId="{C3D13B24-7E48-4EFB-84B7-1D37A0B8A3DE}">
      <dgm:prSet/>
      <dgm:spPr/>
      <dgm:t>
        <a:bodyPr/>
        <a:lstStyle/>
        <a:p>
          <a:endParaRPr lang="en-US"/>
        </a:p>
      </dgm:t>
    </dgm:pt>
    <dgm:pt modelId="{B1C1CC9F-B488-4337-90DB-D65892E7FE72}" type="pres">
      <dgm:prSet presAssocID="{C993BB0B-31C9-4A34-BE28-2E4D29E148F4}" presName="diagram" presStyleCnt="0">
        <dgm:presLayoutVars>
          <dgm:chMax val="1"/>
          <dgm:dir/>
          <dgm:animLvl val="ctr"/>
          <dgm:resizeHandles val="exact"/>
        </dgm:presLayoutVars>
      </dgm:prSet>
      <dgm:spPr/>
      <dgm:t>
        <a:bodyPr/>
        <a:lstStyle/>
        <a:p>
          <a:endParaRPr lang="en-US"/>
        </a:p>
      </dgm:t>
    </dgm:pt>
    <dgm:pt modelId="{14079174-12DF-47DE-B7AE-70BDE99ADF10}" type="pres">
      <dgm:prSet presAssocID="{C993BB0B-31C9-4A34-BE28-2E4D29E148F4}" presName="matrix" presStyleCnt="0"/>
      <dgm:spPr/>
    </dgm:pt>
    <dgm:pt modelId="{C50900F4-BCB7-42AE-9C55-4AECC80527D7}" type="pres">
      <dgm:prSet presAssocID="{C993BB0B-31C9-4A34-BE28-2E4D29E148F4}" presName="tile1" presStyleLbl="node1" presStyleIdx="0" presStyleCnt="4" custScaleY="98333"/>
      <dgm:spPr/>
      <dgm:t>
        <a:bodyPr/>
        <a:lstStyle/>
        <a:p>
          <a:endParaRPr lang="en-US"/>
        </a:p>
      </dgm:t>
    </dgm:pt>
    <dgm:pt modelId="{DEA02FF3-1B3B-4EEA-8A89-6557490E054B}" type="pres">
      <dgm:prSet presAssocID="{C993BB0B-31C9-4A34-BE28-2E4D29E148F4}" presName="tile1text" presStyleLbl="node1" presStyleIdx="0" presStyleCnt="4">
        <dgm:presLayoutVars>
          <dgm:chMax val="0"/>
          <dgm:chPref val="0"/>
          <dgm:bulletEnabled val="1"/>
        </dgm:presLayoutVars>
      </dgm:prSet>
      <dgm:spPr/>
      <dgm:t>
        <a:bodyPr/>
        <a:lstStyle/>
        <a:p>
          <a:endParaRPr lang="en-US"/>
        </a:p>
      </dgm:t>
    </dgm:pt>
    <dgm:pt modelId="{7F4F4BC2-E62E-45AB-8AE7-BA3336704679}" type="pres">
      <dgm:prSet presAssocID="{C993BB0B-31C9-4A34-BE28-2E4D29E148F4}" presName="tile2" presStyleLbl="node1" presStyleIdx="1" presStyleCnt="4" custScaleY="98333"/>
      <dgm:spPr/>
      <dgm:t>
        <a:bodyPr/>
        <a:lstStyle/>
        <a:p>
          <a:endParaRPr lang="en-US"/>
        </a:p>
      </dgm:t>
    </dgm:pt>
    <dgm:pt modelId="{2BCB6616-9F1E-45C7-95EB-C047BC4BED78}" type="pres">
      <dgm:prSet presAssocID="{C993BB0B-31C9-4A34-BE28-2E4D29E148F4}" presName="tile2text" presStyleLbl="node1" presStyleIdx="1" presStyleCnt="4">
        <dgm:presLayoutVars>
          <dgm:chMax val="0"/>
          <dgm:chPref val="0"/>
          <dgm:bulletEnabled val="1"/>
        </dgm:presLayoutVars>
      </dgm:prSet>
      <dgm:spPr/>
      <dgm:t>
        <a:bodyPr/>
        <a:lstStyle/>
        <a:p>
          <a:endParaRPr lang="en-US"/>
        </a:p>
      </dgm:t>
    </dgm:pt>
    <dgm:pt modelId="{86C513D9-BA69-409F-9452-ADE03466CCE7}" type="pres">
      <dgm:prSet presAssocID="{C993BB0B-31C9-4A34-BE28-2E4D29E148F4}" presName="tile3" presStyleLbl="node1" presStyleIdx="2" presStyleCnt="4" custScaleY="101111" custLinFactNeighborX="-319"/>
      <dgm:spPr/>
      <dgm:t>
        <a:bodyPr/>
        <a:lstStyle/>
        <a:p>
          <a:endParaRPr lang="en-US"/>
        </a:p>
      </dgm:t>
    </dgm:pt>
    <dgm:pt modelId="{67D08C42-8DF9-4298-B28A-CEAA5BA87BC4}" type="pres">
      <dgm:prSet presAssocID="{C993BB0B-31C9-4A34-BE28-2E4D29E148F4}" presName="tile3text" presStyleLbl="node1" presStyleIdx="2" presStyleCnt="4">
        <dgm:presLayoutVars>
          <dgm:chMax val="0"/>
          <dgm:chPref val="0"/>
          <dgm:bulletEnabled val="1"/>
        </dgm:presLayoutVars>
      </dgm:prSet>
      <dgm:spPr/>
      <dgm:t>
        <a:bodyPr/>
        <a:lstStyle/>
        <a:p>
          <a:endParaRPr lang="en-US"/>
        </a:p>
      </dgm:t>
    </dgm:pt>
    <dgm:pt modelId="{60E0246D-1361-4C33-A4D3-8284735C009C}" type="pres">
      <dgm:prSet presAssocID="{C993BB0B-31C9-4A34-BE28-2E4D29E148F4}" presName="tile4" presStyleLbl="node1" presStyleIdx="3" presStyleCnt="4" custScaleY="101111"/>
      <dgm:spPr/>
      <dgm:t>
        <a:bodyPr/>
        <a:lstStyle/>
        <a:p>
          <a:endParaRPr lang="en-US"/>
        </a:p>
      </dgm:t>
    </dgm:pt>
    <dgm:pt modelId="{89DF7AAB-06B2-4757-B555-3B65236B16AC}" type="pres">
      <dgm:prSet presAssocID="{C993BB0B-31C9-4A34-BE28-2E4D29E148F4}" presName="tile4text" presStyleLbl="node1" presStyleIdx="3" presStyleCnt="4">
        <dgm:presLayoutVars>
          <dgm:chMax val="0"/>
          <dgm:chPref val="0"/>
          <dgm:bulletEnabled val="1"/>
        </dgm:presLayoutVars>
      </dgm:prSet>
      <dgm:spPr/>
      <dgm:t>
        <a:bodyPr/>
        <a:lstStyle/>
        <a:p>
          <a:endParaRPr lang="en-US"/>
        </a:p>
      </dgm:t>
    </dgm:pt>
    <dgm:pt modelId="{D89156CC-5F63-44CC-A239-7FF52D56DF12}" type="pres">
      <dgm:prSet presAssocID="{C993BB0B-31C9-4A34-BE28-2E4D29E148F4}" presName="centerTile" presStyleLbl="fgShp" presStyleIdx="0" presStyleCnt="1" custScaleX="94444" custScaleY="53333" custLinFactNeighborX="0" custLinFactNeighborY="17778">
        <dgm:presLayoutVars>
          <dgm:chMax val="0"/>
          <dgm:chPref val="0"/>
        </dgm:presLayoutVars>
      </dgm:prSet>
      <dgm:spPr/>
      <dgm:t>
        <a:bodyPr/>
        <a:lstStyle/>
        <a:p>
          <a:endParaRPr lang="en-US"/>
        </a:p>
      </dgm:t>
    </dgm:pt>
  </dgm:ptLst>
  <dgm:cxnLst>
    <dgm:cxn modelId="{428384DC-3183-4D6A-8BA0-FC26B242EBEC}" type="presOf" srcId="{EDF29EBB-6303-45F8-A7A5-C12CDBC2132D}" destId="{67D08C42-8DF9-4298-B28A-CEAA5BA87BC4}" srcOrd="1" destOrd="0" presId="urn:microsoft.com/office/officeart/2005/8/layout/matrix1"/>
    <dgm:cxn modelId="{4352F673-7224-4902-B3A2-85DB56CA0515}" type="presOf" srcId="{EDF29EBB-6303-45F8-A7A5-C12CDBC2132D}" destId="{86C513D9-BA69-409F-9452-ADE03466CCE7}" srcOrd="0" destOrd="0" presId="urn:microsoft.com/office/officeart/2005/8/layout/matrix1"/>
    <dgm:cxn modelId="{12E503E7-F570-414F-A57D-D907B8316497}" type="presOf" srcId="{20C38953-D72F-4BD7-B2B0-C429CE7E808F}" destId="{7F4F4BC2-E62E-45AB-8AE7-BA3336704679}" srcOrd="0" destOrd="0" presId="urn:microsoft.com/office/officeart/2005/8/layout/matrix1"/>
    <dgm:cxn modelId="{96F73C09-D96C-4279-A517-B32EF53FFD79}" srcId="{C993BB0B-31C9-4A34-BE28-2E4D29E148F4}" destId="{075736C1-4C69-40D0-899F-627A001CAAE7}" srcOrd="0" destOrd="0" parTransId="{F21976A1-F370-4274-88DC-9F3EB7255FE7}" sibTransId="{062E2C2E-A5D7-4519-88D1-69E1AD59B497}"/>
    <dgm:cxn modelId="{E0ABDD53-ACE3-4DB3-9AC0-C458BB7671AB}" srcId="{075736C1-4C69-40D0-899F-627A001CAAE7}" destId="{CCC8F8F8-1C45-49B0-A0AB-980AA20EAE7D}" srcOrd="0" destOrd="0" parTransId="{43137B24-8FFF-48A3-940A-EB21A41C4924}" sibTransId="{72DCAA5D-CBBD-444A-B337-66F63861CA72}"/>
    <dgm:cxn modelId="{F3603641-E496-4634-B6E8-18EF77ED1E0F}" type="presOf" srcId="{15A3DA02-73DB-4003-AB7A-AF5E4A89BDCB}" destId="{89DF7AAB-06B2-4757-B555-3B65236B16AC}" srcOrd="1" destOrd="0" presId="urn:microsoft.com/office/officeart/2005/8/layout/matrix1"/>
    <dgm:cxn modelId="{2A995107-90CC-4A66-B724-68854C294E5F}" type="presOf" srcId="{CCC8F8F8-1C45-49B0-A0AB-980AA20EAE7D}" destId="{DEA02FF3-1B3B-4EEA-8A89-6557490E054B}" srcOrd="1" destOrd="0" presId="urn:microsoft.com/office/officeart/2005/8/layout/matrix1"/>
    <dgm:cxn modelId="{2DFD1373-6A50-4F2D-9D3F-7B8120B26247}" type="presOf" srcId="{075736C1-4C69-40D0-899F-627A001CAAE7}" destId="{D89156CC-5F63-44CC-A239-7FF52D56DF12}" srcOrd="0" destOrd="0" presId="urn:microsoft.com/office/officeart/2005/8/layout/matrix1"/>
    <dgm:cxn modelId="{F7BEA8AD-1C97-4AC8-A50E-42674964B913}" type="presOf" srcId="{CCC8F8F8-1C45-49B0-A0AB-980AA20EAE7D}" destId="{C50900F4-BCB7-42AE-9C55-4AECC80527D7}" srcOrd="0" destOrd="0" presId="urn:microsoft.com/office/officeart/2005/8/layout/matrix1"/>
    <dgm:cxn modelId="{63C9C94A-979A-497F-9DE5-4CE40594376B}" type="presOf" srcId="{C993BB0B-31C9-4A34-BE28-2E4D29E148F4}" destId="{B1C1CC9F-B488-4337-90DB-D65892E7FE72}" srcOrd="0" destOrd="0" presId="urn:microsoft.com/office/officeart/2005/8/layout/matrix1"/>
    <dgm:cxn modelId="{352301B5-A5EE-4362-890A-12509B4960F5}" srcId="{075736C1-4C69-40D0-899F-627A001CAAE7}" destId="{EDF29EBB-6303-45F8-A7A5-C12CDBC2132D}" srcOrd="2" destOrd="0" parTransId="{E0BE52B6-E561-4D42-9F61-B5D10C28A53A}" sibTransId="{9DEC4E98-1357-41D0-AB74-7E9794B9A3E1}"/>
    <dgm:cxn modelId="{0E5B5699-ED39-4D04-B468-BCC9E5059D82}" type="presOf" srcId="{15A3DA02-73DB-4003-AB7A-AF5E4A89BDCB}" destId="{60E0246D-1361-4C33-A4D3-8284735C009C}" srcOrd="0" destOrd="0" presId="urn:microsoft.com/office/officeart/2005/8/layout/matrix1"/>
    <dgm:cxn modelId="{F424A321-55D8-4F30-9E85-FABE6E9F9430}" srcId="{075736C1-4C69-40D0-899F-627A001CAAE7}" destId="{20C38953-D72F-4BD7-B2B0-C429CE7E808F}" srcOrd="1" destOrd="0" parTransId="{C911B59F-1CE7-4687-8555-D2672ED2783C}" sibTransId="{488569D7-8740-4EDA-9842-1ADE3A2D2DC4}"/>
    <dgm:cxn modelId="{41E871EE-884E-4473-A2B7-B56AD1DDC1A3}" type="presOf" srcId="{20C38953-D72F-4BD7-B2B0-C429CE7E808F}" destId="{2BCB6616-9F1E-45C7-95EB-C047BC4BED78}" srcOrd="1" destOrd="0" presId="urn:microsoft.com/office/officeart/2005/8/layout/matrix1"/>
    <dgm:cxn modelId="{C3D13B24-7E48-4EFB-84B7-1D37A0B8A3DE}" srcId="{075736C1-4C69-40D0-899F-627A001CAAE7}" destId="{15A3DA02-73DB-4003-AB7A-AF5E4A89BDCB}" srcOrd="3" destOrd="0" parTransId="{ACCFE184-6816-4D28-B505-17FB51A47CA1}" sibTransId="{0E38101E-0449-44DF-937D-CEAB4EFB6AFE}"/>
    <dgm:cxn modelId="{D03EECBD-A238-42D3-850D-70A90699A118}" type="presParOf" srcId="{B1C1CC9F-B488-4337-90DB-D65892E7FE72}" destId="{14079174-12DF-47DE-B7AE-70BDE99ADF10}" srcOrd="0" destOrd="0" presId="urn:microsoft.com/office/officeart/2005/8/layout/matrix1"/>
    <dgm:cxn modelId="{780AE61E-9655-4B5C-A80D-DCCC4E44BE7B}" type="presParOf" srcId="{14079174-12DF-47DE-B7AE-70BDE99ADF10}" destId="{C50900F4-BCB7-42AE-9C55-4AECC80527D7}" srcOrd="0" destOrd="0" presId="urn:microsoft.com/office/officeart/2005/8/layout/matrix1"/>
    <dgm:cxn modelId="{43C1ACFC-6509-4132-89DB-CB642EB17D28}" type="presParOf" srcId="{14079174-12DF-47DE-B7AE-70BDE99ADF10}" destId="{DEA02FF3-1B3B-4EEA-8A89-6557490E054B}" srcOrd="1" destOrd="0" presId="urn:microsoft.com/office/officeart/2005/8/layout/matrix1"/>
    <dgm:cxn modelId="{D907C35E-345E-47D6-9772-8812D6EC64CE}" type="presParOf" srcId="{14079174-12DF-47DE-B7AE-70BDE99ADF10}" destId="{7F4F4BC2-E62E-45AB-8AE7-BA3336704679}" srcOrd="2" destOrd="0" presId="urn:microsoft.com/office/officeart/2005/8/layout/matrix1"/>
    <dgm:cxn modelId="{528A369B-219E-46D5-96D1-4099BFEAD100}" type="presParOf" srcId="{14079174-12DF-47DE-B7AE-70BDE99ADF10}" destId="{2BCB6616-9F1E-45C7-95EB-C047BC4BED78}" srcOrd="3" destOrd="0" presId="urn:microsoft.com/office/officeart/2005/8/layout/matrix1"/>
    <dgm:cxn modelId="{AFA4D375-A1B6-43CA-B195-A1FDE71BB7E4}" type="presParOf" srcId="{14079174-12DF-47DE-B7AE-70BDE99ADF10}" destId="{86C513D9-BA69-409F-9452-ADE03466CCE7}" srcOrd="4" destOrd="0" presId="urn:microsoft.com/office/officeart/2005/8/layout/matrix1"/>
    <dgm:cxn modelId="{C0681781-E3EF-469D-AC9B-DEAD2ED49AE9}" type="presParOf" srcId="{14079174-12DF-47DE-B7AE-70BDE99ADF10}" destId="{67D08C42-8DF9-4298-B28A-CEAA5BA87BC4}" srcOrd="5" destOrd="0" presId="urn:microsoft.com/office/officeart/2005/8/layout/matrix1"/>
    <dgm:cxn modelId="{4F2BE7A8-25E2-4BA3-979D-21BF30E8364E}" type="presParOf" srcId="{14079174-12DF-47DE-B7AE-70BDE99ADF10}" destId="{60E0246D-1361-4C33-A4D3-8284735C009C}" srcOrd="6" destOrd="0" presId="urn:microsoft.com/office/officeart/2005/8/layout/matrix1"/>
    <dgm:cxn modelId="{B1A6385F-662B-46C2-8BBE-137AADC45D0D}" type="presParOf" srcId="{14079174-12DF-47DE-B7AE-70BDE99ADF10}" destId="{89DF7AAB-06B2-4757-B555-3B65236B16AC}" srcOrd="7" destOrd="0" presId="urn:microsoft.com/office/officeart/2005/8/layout/matrix1"/>
    <dgm:cxn modelId="{D305B2FA-1BFA-4AA1-9E82-CF5CB5141C7F}" type="presParOf" srcId="{B1C1CC9F-B488-4337-90DB-D65892E7FE72}" destId="{D89156CC-5F63-44CC-A239-7FF52D56DF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800094" y="-781046"/>
          <a:ext cx="2971811" cy="4572000"/>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 </a:t>
          </a:r>
          <a:r>
            <a:rPr lang="en-US" sz="2400" kern="1200" dirty="0" smtClean="0">
              <a:latin typeface="Rockwell" pitchFamily="18" charset="0"/>
            </a:rPr>
            <a:t>1</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kern="1200" dirty="0" smtClean="0">
              <a:latin typeface="Rockwell" pitchFamily="18" charset="0"/>
            </a:rPr>
            <a:t>noun</a:t>
          </a: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kern="1200" dirty="0" smtClean="0">
              <a:latin typeface="Rockwell" pitchFamily="18" charset="0"/>
            </a:rPr>
            <a:t>the state of being not well known</a:t>
          </a:r>
          <a:endParaRPr lang="en-US" sz="2400" kern="1200" dirty="0">
            <a:latin typeface="Rockwell" pitchFamily="18" charset="0"/>
          </a:endParaRPr>
        </a:p>
      </dsp:txBody>
      <dsp:txXfrm rot="5400000">
        <a:off x="-1" y="19049"/>
        <a:ext cx="4572000" cy="2228858"/>
      </dsp:txXfrm>
    </dsp:sp>
    <dsp:sp modelId="{7F4F4BC2-E62E-45AB-8AE7-BA3336704679}">
      <dsp:nvSpPr>
        <dsp:cNvPr id="0" name=""/>
        <dsp:cNvSpPr/>
      </dsp:nvSpPr>
      <dsp:spPr>
        <a:xfrm>
          <a:off x="4572000" y="19048"/>
          <a:ext cx="4572000" cy="2971811"/>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Facts/Characteristics:</a:t>
          </a:r>
        </a:p>
        <a:p>
          <a:pPr lvl="0" algn="l" defTabSz="1066800">
            <a:lnSpc>
              <a:spcPct val="90000"/>
            </a:lnSpc>
            <a:spcBef>
              <a:spcPct val="0"/>
            </a:spcBef>
            <a:spcAft>
              <a:spcPct val="35000"/>
            </a:spcAft>
          </a:pPr>
          <a:r>
            <a:rPr lang="en-US" sz="2400" kern="1200" dirty="0" smtClean="0">
              <a:latin typeface="Rockwell" pitchFamily="18" charset="0"/>
            </a:rPr>
            <a:t>Latin: </a:t>
          </a:r>
          <a:r>
            <a:rPr lang="en-US" sz="2400" i="1" kern="1200" dirty="0" err="1" smtClean="0">
              <a:latin typeface="Rockwell" pitchFamily="18" charset="0"/>
            </a:rPr>
            <a:t>obscurus</a:t>
          </a:r>
          <a:r>
            <a:rPr lang="en-US" sz="2400" kern="1200" dirty="0" smtClean="0">
              <a:latin typeface="Rockwell" pitchFamily="18" charset="0"/>
            </a:rPr>
            <a:t> = dark</a:t>
          </a:r>
        </a:p>
        <a:p>
          <a:pPr lvl="0" algn="l" defTabSz="1066800">
            <a:lnSpc>
              <a:spcPct val="90000"/>
            </a:lnSpc>
            <a:spcBef>
              <a:spcPct val="0"/>
            </a:spcBef>
            <a:spcAft>
              <a:spcPct val="35000"/>
            </a:spcAft>
          </a:pPr>
          <a:r>
            <a:rPr lang="en-US" sz="2400" b="0" kern="1200" dirty="0" smtClean="0">
              <a:latin typeface="Rockwell" pitchFamily="18" charset="0"/>
            </a:rPr>
            <a:t>ADJ: </a:t>
          </a:r>
          <a:r>
            <a:rPr lang="en-US" sz="2400" kern="1200" dirty="0" smtClean="0">
              <a:latin typeface="Rockwell" pitchFamily="18" charset="0"/>
            </a:rPr>
            <a:t>obscure</a:t>
          </a:r>
        </a:p>
        <a:p>
          <a:pPr lvl="0" algn="l" defTabSz="1066800">
            <a:lnSpc>
              <a:spcPct val="90000"/>
            </a:lnSpc>
            <a:spcBef>
              <a:spcPct val="0"/>
            </a:spcBef>
            <a:spcAft>
              <a:spcPct val="35000"/>
            </a:spcAft>
          </a:pPr>
          <a:r>
            <a:rPr lang="en-US" sz="2400" b="1" kern="1200" dirty="0" smtClean="0">
              <a:latin typeface="Rockwell" pitchFamily="18" charset="0"/>
            </a:rPr>
            <a:t>SYN: </a:t>
          </a:r>
          <a:r>
            <a:rPr lang="en-US" sz="2400" kern="1200" dirty="0" smtClean="0">
              <a:latin typeface="Rockwell" pitchFamily="18" charset="0"/>
            </a:rPr>
            <a:t>anonymity </a:t>
          </a:r>
        </a:p>
        <a:p>
          <a:pPr lvl="0" algn="l" defTabSz="1066800">
            <a:lnSpc>
              <a:spcPct val="90000"/>
            </a:lnSpc>
            <a:spcBef>
              <a:spcPct val="0"/>
            </a:spcBef>
            <a:spcAft>
              <a:spcPct val="35000"/>
            </a:spcAft>
          </a:pPr>
          <a:r>
            <a:rPr lang="en-US" sz="2400" b="1" kern="1200" dirty="0" smtClean="0">
              <a:latin typeface="Rockwell" pitchFamily="18" charset="0"/>
            </a:rPr>
            <a:t>ANT: </a:t>
          </a:r>
          <a:r>
            <a:rPr lang="en-US" sz="2400" kern="1200" dirty="0" smtClean="0">
              <a:latin typeface="Rockwell" pitchFamily="18" charset="0"/>
            </a:rPr>
            <a:t>fame</a:t>
          </a:r>
          <a:endParaRPr lang="en-US" sz="2400" b="0" kern="1200" dirty="0">
            <a:latin typeface="Rockwell" pitchFamily="18" charset="0"/>
          </a:endParaRPr>
        </a:p>
      </dsp:txBody>
      <dsp:txXfrm>
        <a:off x="4572000" y="19048"/>
        <a:ext cx="4572000" cy="2228858"/>
      </dsp:txXfrm>
    </dsp:sp>
    <dsp:sp modelId="{86C513D9-BA69-409F-9452-ADE03466CCE7}">
      <dsp:nvSpPr>
        <dsp:cNvPr id="0" name=""/>
        <dsp:cNvSpPr/>
      </dsp:nvSpPr>
      <dsp:spPr>
        <a:xfrm rot="10800000">
          <a:off x="0" y="3028955"/>
          <a:ext cx="4572000" cy="3809996"/>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My Original </a:t>
          </a:r>
        </a:p>
        <a:p>
          <a:pPr lvl="0" algn="l" defTabSz="1066800">
            <a:lnSpc>
              <a:spcPct val="90000"/>
            </a:lnSpc>
            <a:spcBef>
              <a:spcPct val="0"/>
            </a:spcBef>
            <a:spcAft>
              <a:spcPct val="35000"/>
            </a:spcAft>
          </a:pPr>
          <a:r>
            <a:rPr lang="en-US" sz="2400" b="1" kern="1200" dirty="0" smtClean="0">
              <a:latin typeface="Rockwell" pitchFamily="18" charset="0"/>
            </a:rPr>
            <a:t>Example Sentence:</a:t>
          </a:r>
        </a:p>
        <a:p>
          <a:pPr lvl="0" algn="l" defTabSz="1066800">
            <a:lnSpc>
              <a:spcPct val="90000"/>
            </a:lnSpc>
            <a:spcBef>
              <a:spcPct val="0"/>
            </a:spcBef>
            <a:spcAft>
              <a:spcPct val="35000"/>
            </a:spcAft>
          </a:pPr>
          <a:endParaRPr lang="en-US" sz="2400" kern="1200" dirty="0" smtClean="0">
            <a:latin typeface="+mn-lt"/>
          </a:endParaRPr>
        </a:p>
        <a:p>
          <a:pPr lvl="0" algn="l" defTabSz="1066800">
            <a:lnSpc>
              <a:spcPct val="90000"/>
            </a:lnSpc>
            <a:spcBef>
              <a:spcPct val="0"/>
            </a:spcBef>
            <a:spcAft>
              <a:spcPct val="35000"/>
            </a:spcAft>
          </a:pPr>
          <a:endParaRPr lang="en-US" sz="2400" kern="1200" dirty="0" smtClean="0">
            <a:latin typeface="+mn-lt"/>
          </a:endParaRPr>
        </a:p>
        <a:p>
          <a:pPr lvl="0" algn="l" defTabSz="1066800">
            <a:lnSpc>
              <a:spcPct val="90000"/>
            </a:lnSpc>
            <a:spcBef>
              <a:spcPct val="0"/>
            </a:spcBef>
            <a:spcAft>
              <a:spcPct val="35000"/>
            </a:spcAft>
          </a:pPr>
          <a:endParaRPr lang="en-US" sz="2400" kern="1200" dirty="0" smtClean="0">
            <a:latin typeface="+mn-lt"/>
          </a:endParaRPr>
        </a:p>
        <a:p>
          <a:pPr lvl="0" algn="l" defTabSz="1066800">
            <a:lnSpc>
              <a:spcPct val="90000"/>
            </a:lnSpc>
            <a:spcBef>
              <a:spcPct val="0"/>
            </a:spcBef>
            <a:spcAft>
              <a:spcPct val="35000"/>
            </a:spcAft>
          </a:pPr>
          <a:endParaRPr lang="en-US" sz="2400" kern="1200" dirty="0" smtClean="0">
            <a:latin typeface="+mn-lt"/>
          </a:endParaRPr>
        </a:p>
        <a:p>
          <a:pPr lvl="0" algn="l" defTabSz="1066800">
            <a:lnSpc>
              <a:spcPct val="90000"/>
            </a:lnSpc>
            <a:spcBef>
              <a:spcPct val="0"/>
            </a:spcBef>
            <a:spcAft>
              <a:spcPct val="35000"/>
            </a:spcAft>
          </a:pPr>
          <a:endParaRPr lang="en-US" sz="2400" kern="1200" dirty="0" smtClean="0">
            <a:latin typeface="+mn-lt"/>
          </a:endParaRPr>
        </a:p>
        <a:p>
          <a:pPr lvl="0" algn="l" defTabSz="1066800">
            <a:lnSpc>
              <a:spcPct val="90000"/>
            </a:lnSpc>
            <a:spcBef>
              <a:spcPct val="0"/>
            </a:spcBef>
            <a:spcAft>
              <a:spcPct val="35000"/>
            </a:spcAft>
          </a:pPr>
          <a:endParaRPr lang="en-US" sz="2400" kern="1200" dirty="0" smtClean="0">
            <a:latin typeface="+mn-lt"/>
          </a:endParaRPr>
        </a:p>
      </dsp:txBody>
      <dsp:txXfrm rot="10800000">
        <a:off x="0" y="3981454"/>
        <a:ext cx="4572000" cy="2857497"/>
      </dsp:txXfrm>
    </dsp:sp>
    <dsp:sp modelId="{60E0246D-1361-4C33-A4D3-8284735C009C}">
      <dsp:nvSpPr>
        <dsp:cNvPr id="0" name=""/>
        <dsp:cNvSpPr/>
      </dsp:nvSpPr>
      <dsp:spPr>
        <a:xfrm rot="5400000">
          <a:off x="4953001" y="2647953"/>
          <a:ext cx="3809996" cy="4572000"/>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l" defTabSz="1333500">
            <a:lnSpc>
              <a:spcPct val="90000"/>
            </a:lnSpc>
            <a:spcBef>
              <a:spcPct val="0"/>
            </a:spcBef>
            <a:spcAft>
              <a:spcPct val="35000"/>
            </a:spcAft>
          </a:pPr>
          <a:endParaRPr lang="en-US" sz="3000" b="1" kern="1200" dirty="0" smtClean="0">
            <a:latin typeface="Rockwell" pitchFamily="18" charset="0"/>
          </a:endParaRPr>
        </a:p>
      </dsp:txBody>
      <dsp:txXfrm rot="-5400000">
        <a:off x="4572000" y="3981454"/>
        <a:ext cx="4572000" cy="2857497"/>
      </dsp:txXfrm>
    </dsp:sp>
    <dsp:sp modelId="{D89156CC-5F63-44CC-A239-7FF52D56DF12}">
      <dsp:nvSpPr>
        <dsp:cNvPr id="0" name=""/>
        <dsp:cNvSpPr/>
      </dsp:nvSpPr>
      <dsp:spPr>
        <a:xfrm>
          <a:off x="3200399" y="2362195"/>
          <a:ext cx="2743200" cy="914394"/>
        </a:xfrm>
        <a:prstGeom prst="roundRect">
          <a:avLst/>
        </a:prstGeom>
        <a:solidFill>
          <a:schemeClr val="accent4">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obscurity</a:t>
          </a:r>
          <a:endParaRPr lang="en-US" sz="3600" b="1" kern="1200" dirty="0">
            <a:latin typeface="Rockwell" pitchFamily="18" charset="0"/>
          </a:endParaRPr>
        </a:p>
      </dsp:txBody>
      <dsp:txXfrm>
        <a:off x="3245036" y="2406832"/>
        <a:ext cx="2653926" cy="825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800094" y="-781046"/>
          <a:ext cx="2971811" cy="4572000"/>
        </a:xfrm>
        <a:prstGeom prst="round1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 </a:t>
          </a:r>
          <a:r>
            <a:rPr lang="en-US" sz="2400" b="0" kern="1200" dirty="0" smtClean="0">
              <a:latin typeface="Rockwell" pitchFamily="18" charset="0"/>
            </a:rPr>
            <a:t>10</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b="0" kern="1200" dirty="0" err="1" smtClean="0">
              <a:latin typeface="Rockwell" pitchFamily="18" charset="0"/>
            </a:rPr>
            <a:t>adj</a:t>
          </a:r>
          <a:endParaRPr lang="en-US" sz="2400" b="0" kern="1200" dirty="0" smtClean="0">
            <a:latin typeface="Rockwell" pitchFamily="18" charset="0"/>
          </a:endParaRP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kern="1200" dirty="0" smtClean="0">
              <a:latin typeface="Rockwell" pitchFamily="18" charset="0"/>
            </a:rPr>
            <a:t>full of trivial conversation</a:t>
          </a:r>
          <a:endParaRPr lang="en-US" sz="2400" kern="1200" dirty="0">
            <a:latin typeface="Rockwell" pitchFamily="18" charset="0"/>
          </a:endParaRPr>
        </a:p>
      </dsp:txBody>
      <dsp:txXfrm rot="5400000">
        <a:off x="-1" y="19049"/>
        <a:ext cx="4572000" cy="2228858"/>
      </dsp:txXfrm>
    </dsp:sp>
    <dsp:sp modelId="{7F4F4BC2-E62E-45AB-8AE7-BA3336704679}">
      <dsp:nvSpPr>
        <dsp:cNvPr id="0" name=""/>
        <dsp:cNvSpPr/>
      </dsp:nvSpPr>
      <dsp:spPr>
        <a:xfrm>
          <a:off x="4533915" y="17"/>
          <a:ext cx="4572000" cy="2971811"/>
        </a:xfrm>
        <a:prstGeom prst="round1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Facts/Characteristics:</a:t>
          </a:r>
          <a:endParaRPr lang="en-US" sz="2400" kern="1200" dirty="0" smtClean="0">
            <a:latin typeface="Rockwell" pitchFamily="18" charset="0"/>
          </a:endParaRPr>
        </a:p>
        <a:p>
          <a:pPr lvl="0" algn="l" defTabSz="1066800">
            <a:lnSpc>
              <a:spcPct val="90000"/>
            </a:lnSpc>
            <a:spcBef>
              <a:spcPct val="0"/>
            </a:spcBef>
            <a:spcAft>
              <a:spcPct val="35000"/>
            </a:spcAft>
          </a:pPr>
          <a:r>
            <a:rPr lang="en-US" sz="2400" kern="1200" dirty="0" smtClean="0">
              <a:latin typeface="Rockwell" pitchFamily="18" charset="0"/>
            </a:rPr>
            <a:t>Slight neg. connotation.</a:t>
          </a:r>
        </a:p>
        <a:p>
          <a:pPr lvl="0" algn="l" defTabSz="1066800">
            <a:lnSpc>
              <a:spcPct val="90000"/>
            </a:lnSpc>
            <a:spcBef>
              <a:spcPct val="0"/>
            </a:spcBef>
            <a:spcAft>
              <a:spcPct val="35000"/>
            </a:spcAft>
          </a:pPr>
          <a:r>
            <a:rPr lang="en-US" sz="2400" kern="1200" dirty="0" smtClean="0">
              <a:latin typeface="Rockwell" pitchFamily="18" charset="0"/>
            </a:rPr>
            <a:t>SYN: chatty</a:t>
          </a:r>
        </a:p>
        <a:p>
          <a:pPr lvl="0" algn="l" defTabSz="1066800">
            <a:lnSpc>
              <a:spcPct val="90000"/>
            </a:lnSpc>
            <a:spcBef>
              <a:spcPct val="0"/>
            </a:spcBef>
            <a:spcAft>
              <a:spcPct val="35000"/>
            </a:spcAft>
          </a:pPr>
          <a:r>
            <a:rPr lang="en-US" sz="2400" kern="1200" dirty="0" smtClean="0">
              <a:latin typeface="Rockwell" pitchFamily="18" charset="0"/>
            </a:rPr>
            <a:t>ANT: quiet</a:t>
          </a:r>
          <a:endParaRPr lang="en-US" sz="2400" b="0" kern="1200" dirty="0">
            <a:latin typeface="Rockwell" pitchFamily="18" charset="0"/>
          </a:endParaRPr>
        </a:p>
      </dsp:txBody>
      <dsp:txXfrm>
        <a:off x="4533915" y="17"/>
        <a:ext cx="4572000" cy="2228858"/>
      </dsp:txXfrm>
    </dsp:sp>
    <dsp:sp modelId="{86C513D9-BA69-409F-9452-ADE03466CCE7}">
      <dsp:nvSpPr>
        <dsp:cNvPr id="0" name=""/>
        <dsp:cNvSpPr/>
      </dsp:nvSpPr>
      <dsp:spPr>
        <a:xfrm rot="10800000">
          <a:off x="0" y="3028955"/>
          <a:ext cx="4572000" cy="3809996"/>
        </a:xfrm>
        <a:prstGeom prst="round1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b" anchorCtr="0">
          <a:noAutofit/>
        </a:bodyPr>
        <a:lstStyle/>
        <a:p>
          <a:pPr lvl="0" algn="l" defTabSz="1333500">
            <a:lnSpc>
              <a:spcPct val="90000"/>
            </a:lnSpc>
            <a:spcBef>
              <a:spcPct val="0"/>
            </a:spcBef>
            <a:spcAft>
              <a:spcPct val="35000"/>
            </a:spcAft>
          </a:pPr>
          <a:endParaRPr lang="en-US" sz="3000" kern="1200" dirty="0" smtClean="0">
            <a:latin typeface="+mn-lt"/>
          </a:endParaRPr>
        </a:p>
        <a:p>
          <a:pPr lvl="0" algn="l" defTabSz="1333500">
            <a:lnSpc>
              <a:spcPct val="90000"/>
            </a:lnSpc>
            <a:spcBef>
              <a:spcPct val="0"/>
            </a:spcBef>
            <a:spcAft>
              <a:spcPct val="35000"/>
            </a:spcAft>
          </a:pPr>
          <a:r>
            <a:rPr lang="en-US" sz="2400" b="1" kern="1200" dirty="0" smtClean="0">
              <a:latin typeface="Rockwell" pitchFamily="18" charset="0"/>
            </a:rPr>
            <a:t>My Original </a:t>
          </a:r>
        </a:p>
        <a:p>
          <a:pPr lvl="0" algn="l" defTabSz="1333500">
            <a:lnSpc>
              <a:spcPct val="90000"/>
            </a:lnSpc>
            <a:spcBef>
              <a:spcPct val="0"/>
            </a:spcBef>
            <a:spcAft>
              <a:spcPct val="35000"/>
            </a:spcAft>
          </a:pPr>
          <a:r>
            <a:rPr lang="en-US" sz="2400" b="1" kern="1200" dirty="0" smtClean="0">
              <a:latin typeface="Rockwell" pitchFamily="18" charset="0"/>
            </a:rPr>
            <a:t>Context Sentence:</a:t>
          </a:r>
        </a:p>
        <a:p>
          <a:pPr lvl="0" algn="l" defTabSz="1333500">
            <a:lnSpc>
              <a:spcPct val="90000"/>
            </a:lnSpc>
            <a:spcBef>
              <a:spcPct val="0"/>
            </a:spcBef>
            <a:spcAft>
              <a:spcPct val="35000"/>
            </a:spcAft>
          </a:pPr>
          <a:endParaRPr lang="en-US" sz="2400" b="1" kern="1200" dirty="0" smtClean="0">
            <a:latin typeface="Rockwell" pitchFamily="18" charset="0"/>
          </a:endParaRPr>
        </a:p>
        <a:p>
          <a:pPr lvl="0" algn="l" defTabSz="1333500">
            <a:lnSpc>
              <a:spcPct val="90000"/>
            </a:lnSpc>
            <a:spcBef>
              <a:spcPct val="0"/>
            </a:spcBef>
            <a:spcAft>
              <a:spcPct val="35000"/>
            </a:spcAft>
          </a:pPr>
          <a:endParaRPr lang="en-US" sz="2400" b="1" kern="1200" dirty="0" smtClean="0">
            <a:latin typeface="Rockwell" pitchFamily="18" charset="0"/>
          </a:endParaRPr>
        </a:p>
        <a:p>
          <a:pPr lvl="0" algn="l" defTabSz="1333500">
            <a:lnSpc>
              <a:spcPct val="90000"/>
            </a:lnSpc>
            <a:spcBef>
              <a:spcPct val="0"/>
            </a:spcBef>
            <a:spcAft>
              <a:spcPct val="35000"/>
            </a:spcAft>
          </a:pPr>
          <a:endParaRPr lang="en-US" sz="2400" b="1" kern="1200" dirty="0" smtClean="0">
            <a:latin typeface="Rockwell" pitchFamily="18" charset="0"/>
          </a:endParaRPr>
        </a:p>
        <a:p>
          <a:pPr lvl="0" algn="l" defTabSz="1333500">
            <a:lnSpc>
              <a:spcPct val="90000"/>
            </a:lnSpc>
            <a:spcBef>
              <a:spcPct val="0"/>
            </a:spcBef>
            <a:spcAft>
              <a:spcPct val="35000"/>
            </a:spcAft>
          </a:pPr>
          <a:endParaRPr lang="en-US" sz="2400" b="1" kern="1200" dirty="0" smtClean="0">
            <a:latin typeface="Rockwell" pitchFamily="18" charset="0"/>
          </a:endParaRPr>
        </a:p>
        <a:p>
          <a:pPr lvl="0" algn="l" defTabSz="1333500">
            <a:lnSpc>
              <a:spcPct val="90000"/>
            </a:lnSpc>
            <a:spcBef>
              <a:spcPct val="0"/>
            </a:spcBef>
            <a:spcAft>
              <a:spcPct val="35000"/>
            </a:spcAft>
          </a:pPr>
          <a:endParaRPr lang="en-US" sz="2400" b="1" kern="1200" dirty="0" smtClean="0">
            <a:latin typeface="Rockwell" pitchFamily="18" charset="0"/>
          </a:endParaRPr>
        </a:p>
        <a:p>
          <a:pPr lvl="0" algn="l" defTabSz="1333500">
            <a:lnSpc>
              <a:spcPct val="90000"/>
            </a:lnSpc>
            <a:spcBef>
              <a:spcPct val="0"/>
            </a:spcBef>
            <a:spcAft>
              <a:spcPct val="35000"/>
            </a:spcAft>
          </a:pPr>
          <a:endParaRPr lang="en-US" sz="2400" b="1" kern="1200" dirty="0">
            <a:latin typeface="Rockwell" pitchFamily="18" charset="0"/>
          </a:endParaRPr>
        </a:p>
      </dsp:txBody>
      <dsp:txXfrm rot="10800000">
        <a:off x="0" y="3981454"/>
        <a:ext cx="4572000" cy="2857497"/>
      </dsp:txXfrm>
    </dsp:sp>
    <dsp:sp modelId="{60E0246D-1361-4C33-A4D3-8284735C009C}">
      <dsp:nvSpPr>
        <dsp:cNvPr id="0" name=""/>
        <dsp:cNvSpPr/>
      </dsp:nvSpPr>
      <dsp:spPr>
        <a:xfrm rot="5400000">
          <a:off x="4953001" y="2647953"/>
          <a:ext cx="3809996" cy="4572000"/>
        </a:xfrm>
        <a:prstGeom prst="round1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l" defTabSz="1333500">
            <a:lnSpc>
              <a:spcPct val="90000"/>
            </a:lnSpc>
            <a:spcBef>
              <a:spcPct val="0"/>
            </a:spcBef>
            <a:spcAft>
              <a:spcPct val="35000"/>
            </a:spcAft>
          </a:pPr>
          <a:endParaRPr lang="en-US" sz="3000" b="1" kern="1200" dirty="0" smtClean="0">
            <a:latin typeface="Rockwell" pitchFamily="18" charset="0"/>
          </a:endParaRPr>
        </a:p>
      </dsp:txBody>
      <dsp:txXfrm rot="-5400000">
        <a:off x="4572000" y="3981454"/>
        <a:ext cx="4572000" cy="2857497"/>
      </dsp:txXfrm>
    </dsp:sp>
    <dsp:sp modelId="{D89156CC-5F63-44CC-A239-7FF52D56DF12}">
      <dsp:nvSpPr>
        <dsp:cNvPr id="0" name=""/>
        <dsp:cNvSpPr/>
      </dsp:nvSpPr>
      <dsp:spPr>
        <a:xfrm>
          <a:off x="3048001" y="2362195"/>
          <a:ext cx="3047996" cy="914394"/>
        </a:xfrm>
        <a:prstGeom prst="roundRect">
          <a:avLst/>
        </a:prstGeom>
        <a:solidFill>
          <a:schemeClr val="accent5">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loquacious</a:t>
          </a:r>
          <a:endParaRPr lang="en-US" sz="3600" b="1" kern="1200" dirty="0">
            <a:latin typeface="Rockwell" pitchFamily="18" charset="0"/>
          </a:endParaRPr>
        </a:p>
      </dsp:txBody>
      <dsp:txXfrm>
        <a:off x="3092638" y="2406832"/>
        <a:ext cx="2958722" cy="8251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600080" y="-595314"/>
          <a:ext cx="3371838" cy="4572000"/>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a:t>
          </a:r>
          <a:r>
            <a:rPr lang="en-US" sz="2400" b="0" kern="1200" dirty="0" smtClean="0">
              <a:latin typeface="Rockwell" pitchFamily="18" charset="0"/>
            </a:rPr>
            <a:t> 11</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b="0" kern="1200" dirty="0" smtClean="0">
              <a:latin typeface="Rockwell" pitchFamily="18" charset="0"/>
            </a:rPr>
            <a:t>noun</a:t>
          </a: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kern="1200" dirty="0" smtClean="0">
              <a:latin typeface="Rockwell" pitchFamily="18" charset="0"/>
            </a:rPr>
            <a:t>expression not used in formal writing or speech</a:t>
          </a:r>
          <a:endParaRPr lang="en-US" sz="2400" kern="1200" dirty="0">
            <a:latin typeface="Rockwell" pitchFamily="18" charset="0"/>
          </a:endParaRPr>
        </a:p>
      </dsp:txBody>
      <dsp:txXfrm rot="5400000">
        <a:off x="-1" y="4767"/>
        <a:ext cx="4572000" cy="2528878"/>
      </dsp:txXfrm>
    </dsp:sp>
    <dsp:sp modelId="{7F4F4BC2-E62E-45AB-8AE7-BA3336704679}">
      <dsp:nvSpPr>
        <dsp:cNvPr id="0" name=""/>
        <dsp:cNvSpPr/>
      </dsp:nvSpPr>
      <dsp:spPr>
        <a:xfrm>
          <a:off x="4572000" y="4766"/>
          <a:ext cx="4572000" cy="3371838"/>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Facts/Characteristics:</a:t>
          </a:r>
        </a:p>
        <a:p>
          <a:pPr lvl="0" algn="l" defTabSz="1066800">
            <a:lnSpc>
              <a:spcPct val="90000"/>
            </a:lnSpc>
            <a:spcBef>
              <a:spcPct val="0"/>
            </a:spcBef>
            <a:spcAft>
              <a:spcPct val="35000"/>
            </a:spcAft>
          </a:pPr>
          <a:r>
            <a:rPr lang="en-US" sz="2400" kern="1200" dirty="0" smtClean="0">
              <a:latin typeface="Rockwell" pitchFamily="18" charset="0"/>
            </a:rPr>
            <a:t>A saying that imitates speech, is not literal.</a:t>
          </a:r>
        </a:p>
        <a:p>
          <a:pPr lvl="0" algn="l" defTabSz="1066800">
            <a:lnSpc>
              <a:spcPct val="90000"/>
            </a:lnSpc>
            <a:spcBef>
              <a:spcPct val="0"/>
            </a:spcBef>
            <a:spcAft>
              <a:spcPct val="35000"/>
            </a:spcAft>
          </a:pPr>
          <a:r>
            <a:rPr lang="en-US" sz="2400" b="1" kern="1200" dirty="0" smtClean="0">
              <a:latin typeface="Rockwell" pitchFamily="18" charset="0"/>
            </a:rPr>
            <a:t>ADJ: </a:t>
          </a:r>
          <a:r>
            <a:rPr lang="en-US" sz="2400" kern="1200" dirty="0" smtClean="0">
              <a:latin typeface="Rockwell" pitchFamily="18" charset="0"/>
            </a:rPr>
            <a:t>colloquial</a:t>
          </a:r>
        </a:p>
        <a:p>
          <a:pPr lvl="0" algn="l" defTabSz="1066800">
            <a:lnSpc>
              <a:spcPct val="90000"/>
            </a:lnSpc>
            <a:spcBef>
              <a:spcPct val="0"/>
            </a:spcBef>
            <a:spcAft>
              <a:spcPct val="35000"/>
            </a:spcAft>
          </a:pPr>
          <a:r>
            <a:rPr lang="en-US" sz="2400" b="1" kern="1200" dirty="0" smtClean="0">
              <a:latin typeface="Rockwell" pitchFamily="18" charset="0"/>
            </a:rPr>
            <a:t>SYN: </a:t>
          </a:r>
          <a:r>
            <a:rPr lang="en-US" sz="2400" kern="1200" dirty="0" smtClean="0">
              <a:latin typeface="Rockwell" pitchFamily="18" charset="0"/>
            </a:rPr>
            <a:t>Slang</a:t>
          </a:r>
        </a:p>
        <a:p>
          <a:pPr lvl="0" algn="l" defTabSz="1066800">
            <a:lnSpc>
              <a:spcPct val="90000"/>
            </a:lnSpc>
            <a:spcBef>
              <a:spcPct val="0"/>
            </a:spcBef>
            <a:spcAft>
              <a:spcPct val="35000"/>
            </a:spcAft>
          </a:pPr>
          <a:endParaRPr lang="en-US" sz="2400" kern="1200" dirty="0" smtClean="0"/>
        </a:p>
        <a:p>
          <a:pPr lvl="0" algn="r" defTabSz="1066800">
            <a:lnSpc>
              <a:spcPct val="90000"/>
            </a:lnSpc>
            <a:spcBef>
              <a:spcPct val="0"/>
            </a:spcBef>
            <a:spcAft>
              <a:spcPct val="35000"/>
            </a:spcAft>
          </a:pPr>
          <a:endParaRPr lang="en-US" sz="1800" b="0" kern="1200" dirty="0">
            <a:latin typeface="Rockwell" pitchFamily="18" charset="0"/>
          </a:endParaRPr>
        </a:p>
      </dsp:txBody>
      <dsp:txXfrm>
        <a:off x="4572000" y="4766"/>
        <a:ext cx="4572000" cy="2528878"/>
      </dsp:txXfrm>
    </dsp:sp>
    <dsp:sp modelId="{86C513D9-BA69-409F-9452-ADE03466CCE7}">
      <dsp:nvSpPr>
        <dsp:cNvPr id="0" name=""/>
        <dsp:cNvSpPr/>
      </dsp:nvSpPr>
      <dsp:spPr>
        <a:xfrm rot="10800000">
          <a:off x="0" y="3386137"/>
          <a:ext cx="4572000" cy="3467096"/>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My Original </a:t>
          </a:r>
        </a:p>
        <a:p>
          <a:pPr lvl="0" algn="l" defTabSz="1066800">
            <a:lnSpc>
              <a:spcPct val="90000"/>
            </a:lnSpc>
            <a:spcBef>
              <a:spcPct val="0"/>
            </a:spcBef>
            <a:spcAft>
              <a:spcPct val="35000"/>
            </a:spcAft>
          </a:pPr>
          <a:r>
            <a:rPr lang="en-US" sz="2400" b="1" kern="1200" dirty="0" smtClean="0">
              <a:latin typeface="Rockwell" pitchFamily="18" charset="0"/>
            </a:rPr>
            <a:t>Context Sentence:</a:t>
          </a: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000" kern="1200" dirty="0" smtClean="0">
            <a:latin typeface="+mn-lt"/>
          </a:endParaRPr>
        </a:p>
        <a:p>
          <a:pPr lvl="0" algn="l" defTabSz="1066800">
            <a:lnSpc>
              <a:spcPct val="90000"/>
            </a:lnSpc>
            <a:spcBef>
              <a:spcPct val="0"/>
            </a:spcBef>
            <a:spcAft>
              <a:spcPct val="35000"/>
            </a:spcAft>
          </a:pPr>
          <a:endParaRPr lang="en-US" sz="2000" kern="1200" dirty="0" smtClean="0">
            <a:latin typeface="+mn-lt"/>
          </a:endParaRPr>
        </a:p>
        <a:p>
          <a:pPr lvl="0" algn="l" defTabSz="1066800">
            <a:lnSpc>
              <a:spcPct val="90000"/>
            </a:lnSpc>
            <a:spcBef>
              <a:spcPct val="0"/>
            </a:spcBef>
            <a:spcAft>
              <a:spcPct val="35000"/>
            </a:spcAft>
          </a:pPr>
          <a:endParaRPr lang="en-US" sz="2000" kern="1200" dirty="0">
            <a:latin typeface="+mn-lt"/>
          </a:endParaRPr>
        </a:p>
      </dsp:txBody>
      <dsp:txXfrm rot="10800000">
        <a:off x="0" y="4252911"/>
        <a:ext cx="4572000" cy="2600322"/>
      </dsp:txXfrm>
    </dsp:sp>
    <dsp:sp modelId="{60E0246D-1361-4C33-A4D3-8284735C009C}">
      <dsp:nvSpPr>
        <dsp:cNvPr id="0" name=""/>
        <dsp:cNvSpPr/>
      </dsp:nvSpPr>
      <dsp:spPr>
        <a:xfrm rot="5400000">
          <a:off x="5124451" y="2833685"/>
          <a:ext cx="3467096" cy="4572000"/>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l" defTabSz="1333500">
            <a:lnSpc>
              <a:spcPct val="90000"/>
            </a:lnSpc>
            <a:spcBef>
              <a:spcPct val="0"/>
            </a:spcBef>
            <a:spcAft>
              <a:spcPct val="35000"/>
            </a:spcAft>
          </a:pPr>
          <a:endParaRPr lang="en-US" sz="3000" b="1" kern="1200" dirty="0" smtClean="0">
            <a:latin typeface="Rockwell" pitchFamily="18" charset="0"/>
          </a:endParaRPr>
        </a:p>
      </dsp:txBody>
      <dsp:txXfrm rot="-5400000">
        <a:off x="4571999" y="4252911"/>
        <a:ext cx="4572000" cy="2600322"/>
      </dsp:txXfrm>
    </dsp:sp>
    <dsp:sp modelId="{D89156CC-5F63-44CC-A239-7FF52D56DF12}">
      <dsp:nvSpPr>
        <dsp:cNvPr id="0" name=""/>
        <dsp:cNvSpPr/>
      </dsp:nvSpPr>
      <dsp:spPr>
        <a:xfrm>
          <a:off x="2522349" y="2819400"/>
          <a:ext cx="3573648" cy="914394"/>
        </a:xfrm>
        <a:prstGeom prst="roundRect">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colloquialism</a:t>
          </a:r>
          <a:endParaRPr lang="en-US" sz="3600" b="1" kern="1200" dirty="0">
            <a:latin typeface="Rockwell" pitchFamily="18" charset="0"/>
          </a:endParaRPr>
        </a:p>
      </dsp:txBody>
      <dsp:txXfrm>
        <a:off x="2566986" y="2864037"/>
        <a:ext cx="3484374" cy="8251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600080" y="-595314"/>
          <a:ext cx="3371838" cy="4572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a:t>
          </a:r>
          <a:r>
            <a:rPr lang="en-US" sz="2400" b="0" kern="1200" dirty="0" smtClean="0">
              <a:latin typeface="Rockwell" pitchFamily="18" charset="0"/>
            </a:rPr>
            <a:t> 12</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b="0" kern="1200" dirty="0" smtClean="0">
              <a:latin typeface="Rockwell" pitchFamily="18" charset="0"/>
            </a:rPr>
            <a:t>noun</a:t>
          </a: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kern="1200" dirty="0" smtClean="0">
              <a:latin typeface="Rockwell" pitchFamily="18" charset="0"/>
            </a:rPr>
            <a:t>a speech you make to yourself</a:t>
          </a:r>
          <a:endParaRPr lang="en-US" sz="2400" kern="1200" dirty="0">
            <a:latin typeface="Rockwell" pitchFamily="18" charset="0"/>
          </a:endParaRPr>
        </a:p>
      </dsp:txBody>
      <dsp:txXfrm rot="5400000">
        <a:off x="-1" y="4767"/>
        <a:ext cx="4572000" cy="2528878"/>
      </dsp:txXfrm>
    </dsp:sp>
    <dsp:sp modelId="{7F4F4BC2-E62E-45AB-8AE7-BA3336704679}">
      <dsp:nvSpPr>
        <dsp:cNvPr id="0" name=""/>
        <dsp:cNvSpPr/>
      </dsp:nvSpPr>
      <dsp:spPr>
        <a:xfrm>
          <a:off x="4572000" y="4766"/>
          <a:ext cx="4572000" cy="3371838"/>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Facts/Characteristics:</a:t>
          </a:r>
        </a:p>
        <a:p>
          <a:pPr lvl="0" algn="l" defTabSz="1066800">
            <a:lnSpc>
              <a:spcPct val="90000"/>
            </a:lnSpc>
            <a:spcBef>
              <a:spcPct val="0"/>
            </a:spcBef>
            <a:spcAft>
              <a:spcPct val="35000"/>
            </a:spcAft>
          </a:pPr>
          <a:r>
            <a:rPr lang="en-US" sz="2400" kern="1200" dirty="0" smtClean="0">
              <a:latin typeface="Rockwell" pitchFamily="18" charset="0"/>
            </a:rPr>
            <a:t>“solo” + “</a:t>
          </a:r>
          <a:r>
            <a:rPr lang="en-US" sz="2400" kern="1200" dirty="0" err="1" smtClean="0">
              <a:latin typeface="Rockwell" pitchFamily="18" charset="0"/>
            </a:rPr>
            <a:t>loqu</a:t>
          </a:r>
          <a:r>
            <a:rPr lang="en-US" sz="2400" kern="1200" dirty="0" smtClean="0">
              <a:latin typeface="Rockwell" pitchFamily="18" charset="0"/>
            </a:rPr>
            <a:t>” = talking to yourself.</a:t>
          </a:r>
          <a:r>
            <a:rPr lang="en-US" sz="2400" b="1" kern="1200" dirty="0" smtClean="0">
              <a:solidFill>
                <a:schemeClr val="tx1"/>
              </a:solidFill>
              <a:latin typeface="Rockwell" pitchFamily="18" charset="0"/>
            </a:rPr>
            <a:t> </a:t>
          </a:r>
        </a:p>
        <a:p>
          <a:pPr lvl="0" algn="l" defTabSz="1066800">
            <a:lnSpc>
              <a:spcPct val="90000"/>
            </a:lnSpc>
            <a:spcBef>
              <a:spcPct val="0"/>
            </a:spcBef>
            <a:spcAft>
              <a:spcPct val="35000"/>
            </a:spcAft>
          </a:pPr>
          <a:r>
            <a:rPr lang="en-US" sz="2400" b="1" kern="1200" dirty="0" smtClean="0">
              <a:solidFill>
                <a:schemeClr val="tx1"/>
              </a:solidFill>
              <a:latin typeface="Rockwell" pitchFamily="18" charset="0"/>
            </a:rPr>
            <a:t>Usage: </a:t>
          </a:r>
          <a:r>
            <a:rPr lang="en-US" sz="2400" b="0" kern="1200" dirty="0" smtClean="0">
              <a:solidFill>
                <a:schemeClr val="tx1"/>
              </a:solidFill>
              <a:latin typeface="Rockwell" pitchFamily="18" charset="0"/>
            </a:rPr>
            <a:t> give/deliver a ------. </a:t>
          </a:r>
        </a:p>
        <a:p>
          <a:pPr lvl="0" algn="l" defTabSz="1066800">
            <a:lnSpc>
              <a:spcPct val="90000"/>
            </a:lnSpc>
            <a:spcBef>
              <a:spcPct val="0"/>
            </a:spcBef>
            <a:spcAft>
              <a:spcPct val="35000"/>
            </a:spcAft>
          </a:pPr>
          <a:r>
            <a:rPr lang="en-US" sz="2400" b="1" kern="1200" dirty="0" smtClean="0">
              <a:solidFill>
                <a:schemeClr val="tx1"/>
              </a:solidFill>
              <a:latin typeface="Rockwell" pitchFamily="18" charset="0"/>
            </a:rPr>
            <a:t>SYN:</a:t>
          </a:r>
          <a:r>
            <a:rPr lang="en-US" sz="2400" b="0" kern="1200" dirty="0" smtClean="0">
              <a:solidFill>
                <a:schemeClr val="tx1"/>
              </a:solidFill>
              <a:latin typeface="Rockwell" pitchFamily="18" charset="0"/>
            </a:rPr>
            <a:t> monologue  </a:t>
          </a:r>
          <a:endParaRPr lang="en-US" sz="2400" b="0" kern="1200" dirty="0">
            <a:latin typeface="Rockwell" pitchFamily="18" charset="0"/>
          </a:endParaRPr>
        </a:p>
      </dsp:txBody>
      <dsp:txXfrm>
        <a:off x="4572000" y="4766"/>
        <a:ext cx="4572000" cy="2528878"/>
      </dsp:txXfrm>
    </dsp:sp>
    <dsp:sp modelId="{86C513D9-BA69-409F-9452-ADE03466CCE7}">
      <dsp:nvSpPr>
        <dsp:cNvPr id="0" name=""/>
        <dsp:cNvSpPr/>
      </dsp:nvSpPr>
      <dsp:spPr>
        <a:xfrm rot="10800000">
          <a:off x="0" y="3390903"/>
          <a:ext cx="4572000" cy="3467096"/>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Rockwell" pitchFamily="18" charset="0"/>
            </a:rPr>
            <a:t>My Original</a:t>
          </a:r>
        </a:p>
        <a:p>
          <a:pPr lvl="0" algn="l" defTabSz="1066800">
            <a:lnSpc>
              <a:spcPct val="90000"/>
            </a:lnSpc>
            <a:spcBef>
              <a:spcPct val="0"/>
            </a:spcBef>
            <a:spcAft>
              <a:spcPct val="35000"/>
            </a:spcAft>
          </a:pPr>
          <a:r>
            <a:rPr lang="en-US" sz="2400" b="1" kern="1200" dirty="0" smtClean="0">
              <a:solidFill>
                <a:schemeClr val="tx1"/>
              </a:solidFill>
              <a:latin typeface="Rockwell" pitchFamily="18" charset="0"/>
            </a:rPr>
            <a:t>Context Sentence:</a:t>
          </a:r>
        </a:p>
        <a:p>
          <a:pPr lvl="0" algn="l" defTabSz="1066800">
            <a:lnSpc>
              <a:spcPct val="90000"/>
            </a:lnSpc>
            <a:spcBef>
              <a:spcPct val="0"/>
            </a:spcBef>
            <a:spcAft>
              <a:spcPct val="35000"/>
            </a:spcAft>
          </a:pPr>
          <a:endParaRPr lang="en-US" sz="2400" b="0" kern="1200" dirty="0" smtClean="0">
            <a:solidFill>
              <a:schemeClr val="tx1"/>
            </a:solidFill>
            <a:latin typeface="Rockwell" pitchFamily="18" charset="0"/>
          </a:endParaRPr>
        </a:p>
        <a:p>
          <a:pPr lvl="0" algn="l" defTabSz="1066800">
            <a:lnSpc>
              <a:spcPct val="90000"/>
            </a:lnSpc>
            <a:spcBef>
              <a:spcPct val="0"/>
            </a:spcBef>
            <a:spcAft>
              <a:spcPct val="35000"/>
            </a:spcAft>
          </a:pPr>
          <a:endParaRPr lang="en-US" sz="2400" b="0" kern="1200" dirty="0" smtClean="0">
            <a:solidFill>
              <a:schemeClr val="tx1"/>
            </a:solidFill>
            <a:latin typeface="Rockwell" pitchFamily="18" charset="0"/>
          </a:endParaRPr>
        </a:p>
        <a:p>
          <a:pPr lvl="0" algn="l" defTabSz="1066800">
            <a:lnSpc>
              <a:spcPct val="90000"/>
            </a:lnSpc>
            <a:spcBef>
              <a:spcPct val="0"/>
            </a:spcBef>
            <a:spcAft>
              <a:spcPct val="35000"/>
            </a:spcAft>
          </a:pPr>
          <a:endParaRPr lang="en-US" sz="2400" b="0" kern="1200" dirty="0" smtClean="0">
            <a:solidFill>
              <a:schemeClr val="tx1"/>
            </a:solidFill>
            <a:latin typeface="Rockwell" pitchFamily="18" charset="0"/>
          </a:endParaRPr>
        </a:p>
        <a:p>
          <a:pPr lvl="0" algn="l" defTabSz="1066800">
            <a:lnSpc>
              <a:spcPct val="90000"/>
            </a:lnSpc>
            <a:spcBef>
              <a:spcPct val="0"/>
            </a:spcBef>
            <a:spcAft>
              <a:spcPct val="35000"/>
            </a:spcAft>
          </a:pPr>
          <a:endParaRPr lang="en-US" sz="2400" b="0" kern="1200" dirty="0" smtClean="0">
            <a:solidFill>
              <a:schemeClr val="tx1"/>
            </a:solidFill>
            <a:latin typeface="Rockwell" pitchFamily="18" charset="0"/>
          </a:endParaRPr>
        </a:p>
        <a:p>
          <a:pPr lvl="0" algn="l" defTabSz="1066800">
            <a:lnSpc>
              <a:spcPct val="90000"/>
            </a:lnSpc>
            <a:spcBef>
              <a:spcPct val="0"/>
            </a:spcBef>
            <a:spcAft>
              <a:spcPct val="35000"/>
            </a:spcAft>
          </a:pPr>
          <a:endParaRPr lang="en-US" sz="2400" b="0" kern="1200" dirty="0">
            <a:solidFill>
              <a:schemeClr val="tx1"/>
            </a:solidFill>
            <a:latin typeface="Rockwell" pitchFamily="18" charset="0"/>
          </a:endParaRPr>
        </a:p>
      </dsp:txBody>
      <dsp:txXfrm rot="10800000">
        <a:off x="0" y="4257677"/>
        <a:ext cx="4572000" cy="2600322"/>
      </dsp:txXfrm>
    </dsp:sp>
    <dsp:sp modelId="{60E0246D-1361-4C33-A4D3-8284735C009C}">
      <dsp:nvSpPr>
        <dsp:cNvPr id="0" name=""/>
        <dsp:cNvSpPr/>
      </dsp:nvSpPr>
      <dsp:spPr>
        <a:xfrm rot="5400000">
          <a:off x="5124451" y="2833685"/>
          <a:ext cx="3467096" cy="4572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l" defTabSz="1333500">
            <a:lnSpc>
              <a:spcPct val="90000"/>
            </a:lnSpc>
            <a:spcBef>
              <a:spcPct val="0"/>
            </a:spcBef>
            <a:spcAft>
              <a:spcPct val="35000"/>
            </a:spcAft>
          </a:pPr>
          <a:endParaRPr lang="en-US" sz="3000" b="1" kern="1200" dirty="0" smtClean="0">
            <a:latin typeface="Rockwell" pitchFamily="18" charset="0"/>
          </a:endParaRPr>
        </a:p>
      </dsp:txBody>
      <dsp:txXfrm rot="-5400000">
        <a:off x="4571999" y="4252911"/>
        <a:ext cx="4572000" cy="2600322"/>
      </dsp:txXfrm>
    </dsp:sp>
    <dsp:sp modelId="{D89156CC-5F63-44CC-A239-7FF52D56DF12}">
      <dsp:nvSpPr>
        <dsp:cNvPr id="0" name=""/>
        <dsp:cNvSpPr/>
      </dsp:nvSpPr>
      <dsp:spPr>
        <a:xfrm>
          <a:off x="2743204" y="2590806"/>
          <a:ext cx="3047996" cy="914394"/>
        </a:xfrm>
        <a:prstGeom prst="roundRect">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soliloquy</a:t>
          </a:r>
          <a:endParaRPr lang="en-US" sz="3600" b="1" kern="1200" dirty="0">
            <a:latin typeface="Rockwell" pitchFamily="18" charset="0"/>
          </a:endParaRPr>
        </a:p>
      </dsp:txBody>
      <dsp:txXfrm>
        <a:off x="2787841" y="2635443"/>
        <a:ext cx="2958722" cy="8251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800094" y="-781046"/>
          <a:ext cx="2971811" cy="4572000"/>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 </a:t>
          </a:r>
          <a:r>
            <a:rPr lang="en-US" sz="2400" kern="1200" dirty="0" smtClean="0">
              <a:latin typeface="Rockwell" pitchFamily="18" charset="0"/>
            </a:rPr>
            <a:t>13</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kern="1200" dirty="0" err="1" smtClean="0">
              <a:latin typeface="Rockwell" pitchFamily="18" charset="0"/>
            </a:rPr>
            <a:t>adj</a:t>
          </a:r>
          <a:endParaRPr lang="en-US" sz="2400" kern="1200" dirty="0" smtClean="0">
            <a:latin typeface="Rockwell" pitchFamily="18" charset="0"/>
          </a:endParaRP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kern="1200" dirty="0" smtClean="0">
              <a:latin typeface="Rockwell" pitchFamily="18" charset="0"/>
            </a:rPr>
            <a:t>untiring</a:t>
          </a:r>
          <a:endParaRPr lang="en-US" sz="2400" kern="1200" dirty="0">
            <a:latin typeface="Rockwell" pitchFamily="18" charset="0"/>
          </a:endParaRPr>
        </a:p>
      </dsp:txBody>
      <dsp:txXfrm rot="5400000">
        <a:off x="-1" y="19049"/>
        <a:ext cx="4572000" cy="2228858"/>
      </dsp:txXfrm>
    </dsp:sp>
    <dsp:sp modelId="{7F4F4BC2-E62E-45AB-8AE7-BA3336704679}">
      <dsp:nvSpPr>
        <dsp:cNvPr id="0" name=""/>
        <dsp:cNvSpPr/>
      </dsp:nvSpPr>
      <dsp:spPr>
        <a:xfrm>
          <a:off x="4572000" y="19048"/>
          <a:ext cx="4572000" cy="2971811"/>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Facts/Characteristics:</a:t>
          </a:r>
        </a:p>
        <a:p>
          <a:pPr lvl="0" algn="l" defTabSz="1066800">
            <a:lnSpc>
              <a:spcPct val="90000"/>
            </a:lnSpc>
            <a:spcBef>
              <a:spcPct val="0"/>
            </a:spcBef>
            <a:spcAft>
              <a:spcPct val="35000"/>
            </a:spcAft>
          </a:pPr>
          <a:r>
            <a:rPr lang="en-US" sz="2400" b="0" kern="1200" dirty="0" smtClean="0">
              <a:latin typeface="Rockwell" pitchFamily="18" charset="0"/>
            </a:rPr>
            <a:t>Pronounce: in-de-FAT-</a:t>
          </a:r>
          <a:r>
            <a:rPr lang="en-US" sz="2400" b="0" kern="1200" dirty="0" err="1" smtClean="0">
              <a:latin typeface="Rockwell" pitchFamily="18" charset="0"/>
            </a:rPr>
            <a:t>i</a:t>
          </a:r>
          <a:r>
            <a:rPr lang="en-US" sz="2400" b="0" kern="1200" dirty="0" smtClean="0">
              <a:latin typeface="Rockwell" pitchFamily="18" charset="0"/>
            </a:rPr>
            <a:t>-</a:t>
          </a:r>
          <a:r>
            <a:rPr lang="en-US" sz="2400" b="0" kern="1200" dirty="0" err="1" smtClean="0">
              <a:latin typeface="Rockwell" pitchFamily="18" charset="0"/>
            </a:rPr>
            <a:t>ga-ble</a:t>
          </a:r>
          <a:endParaRPr lang="en-US" sz="2400" b="0" kern="1200" dirty="0" smtClean="0">
            <a:latin typeface="Rockwell" pitchFamily="18" charset="0"/>
          </a:endParaRPr>
        </a:p>
        <a:p>
          <a:pPr lvl="0" algn="l" defTabSz="1066800">
            <a:lnSpc>
              <a:spcPct val="90000"/>
            </a:lnSpc>
            <a:spcBef>
              <a:spcPct val="0"/>
            </a:spcBef>
            <a:spcAft>
              <a:spcPct val="35000"/>
            </a:spcAft>
          </a:pPr>
          <a:r>
            <a:rPr lang="en-US" sz="2400" b="0" kern="1200" dirty="0" smtClean="0">
              <a:latin typeface="Rockwell" pitchFamily="18" charset="0"/>
            </a:rPr>
            <a:t>Positive connotation.</a:t>
          </a:r>
        </a:p>
        <a:p>
          <a:pPr lvl="0" algn="l" defTabSz="1066800">
            <a:lnSpc>
              <a:spcPct val="90000"/>
            </a:lnSpc>
            <a:spcBef>
              <a:spcPct val="0"/>
            </a:spcBef>
            <a:spcAft>
              <a:spcPct val="35000"/>
            </a:spcAft>
          </a:pPr>
          <a:r>
            <a:rPr lang="en-US" sz="2400" b="1" kern="1200" dirty="0" smtClean="0">
              <a:latin typeface="Rockwell" pitchFamily="18" charset="0"/>
            </a:rPr>
            <a:t>SYN: </a:t>
          </a:r>
          <a:r>
            <a:rPr lang="en-US" sz="2400" b="0" kern="1200" dirty="0" smtClean="0">
              <a:latin typeface="Rockwell" pitchFamily="18" charset="0"/>
            </a:rPr>
            <a:t>tireless, energetic </a:t>
          </a:r>
        </a:p>
        <a:p>
          <a:pPr lvl="0" algn="l" defTabSz="1066800">
            <a:lnSpc>
              <a:spcPct val="90000"/>
            </a:lnSpc>
            <a:spcBef>
              <a:spcPct val="0"/>
            </a:spcBef>
            <a:spcAft>
              <a:spcPct val="35000"/>
            </a:spcAft>
          </a:pPr>
          <a:r>
            <a:rPr lang="en-US" sz="2400" b="1" kern="1200" dirty="0" smtClean="0">
              <a:latin typeface="Rockwell" pitchFamily="18" charset="0"/>
            </a:rPr>
            <a:t>ANT: </a:t>
          </a:r>
          <a:r>
            <a:rPr lang="en-US" sz="2400" b="0" kern="1200" dirty="0" smtClean="0">
              <a:latin typeface="Rockwell" pitchFamily="18" charset="0"/>
            </a:rPr>
            <a:t>weary, lethargic</a:t>
          </a:r>
          <a:endParaRPr lang="en-US" sz="1100" b="0" kern="1200" dirty="0">
            <a:latin typeface="Rockwell" pitchFamily="18" charset="0"/>
          </a:endParaRPr>
        </a:p>
      </dsp:txBody>
      <dsp:txXfrm>
        <a:off x="4572000" y="19048"/>
        <a:ext cx="4572000" cy="2228858"/>
      </dsp:txXfrm>
    </dsp:sp>
    <dsp:sp modelId="{86C513D9-BA69-409F-9452-ADE03466CCE7}">
      <dsp:nvSpPr>
        <dsp:cNvPr id="0" name=""/>
        <dsp:cNvSpPr/>
      </dsp:nvSpPr>
      <dsp:spPr>
        <a:xfrm rot="10800000">
          <a:off x="0" y="3028955"/>
          <a:ext cx="4572000" cy="3809996"/>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My Original</a:t>
          </a:r>
        </a:p>
        <a:p>
          <a:pPr lvl="0" algn="l" defTabSz="1066800">
            <a:lnSpc>
              <a:spcPct val="90000"/>
            </a:lnSpc>
            <a:spcBef>
              <a:spcPct val="0"/>
            </a:spcBef>
            <a:spcAft>
              <a:spcPct val="35000"/>
            </a:spcAft>
          </a:pPr>
          <a:r>
            <a:rPr lang="en-US" sz="2400" b="1" kern="1200" dirty="0" smtClean="0">
              <a:latin typeface="Rockwell" pitchFamily="18" charset="0"/>
            </a:rPr>
            <a:t>Context Sentence:</a:t>
          </a: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dsp:txBody>
      <dsp:txXfrm rot="10800000">
        <a:off x="0" y="3981454"/>
        <a:ext cx="4572000" cy="2857497"/>
      </dsp:txXfrm>
    </dsp:sp>
    <dsp:sp modelId="{60E0246D-1361-4C33-A4D3-8284735C009C}">
      <dsp:nvSpPr>
        <dsp:cNvPr id="0" name=""/>
        <dsp:cNvSpPr/>
      </dsp:nvSpPr>
      <dsp:spPr>
        <a:xfrm rot="5400000">
          <a:off x="4953001" y="2647953"/>
          <a:ext cx="3809996" cy="4572000"/>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l" defTabSz="1333500">
            <a:lnSpc>
              <a:spcPct val="90000"/>
            </a:lnSpc>
            <a:spcBef>
              <a:spcPct val="0"/>
            </a:spcBef>
            <a:spcAft>
              <a:spcPct val="35000"/>
            </a:spcAft>
          </a:pPr>
          <a:endParaRPr lang="en-US" sz="3000" b="1" kern="1200" dirty="0" smtClean="0">
            <a:latin typeface="Rockwell" pitchFamily="18" charset="0"/>
          </a:endParaRPr>
        </a:p>
      </dsp:txBody>
      <dsp:txXfrm rot="-5400000">
        <a:off x="4572000" y="3981454"/>
        <a:ext cx="4572000" cy="2857497"/>
      </dsp:txXfrm>
    </dsp:sp>
    <dsp:sp modelId="{D89156CC-5F63-44CC-A239-7FF52D56DF12}">
      <dsp:nvSpPr>
        <dsp:cNvPr id="0" name=""/>
        <dsp:cNvSpPr/>
      </dsp:nvSpPr>
      <dsp:spPr>
        <a:xfrm>
          <a:off x="2743204" y="2590806"/>
          <a:ext cx="3962415" cy="914394"/>
        </a:xfrm>
        <a:prstGeom prst="roundRect">
          <a:avLst/>
        </a:prstGeom>
        <a:solidFill>
          <a:schemeClr val="accent4">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indefatigable</a:t>
          </a:r>
          <a:endParaRPr lang="en-US" sz="3600" b="1" kern="1200" dirty="0">
            <a:latin typeface="Rockwell" pitchFamily="18" charset="0"/>
          </a:endParaRPr>
        </a:p>
      </dsp:txBody>
      <dsp:txXfrm>
        <a:off x="2787841" y="2635443"/>
        <a:ext cx="3873141" cy="8251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800094" y="-781046"/>
          <a:ext cx="2971811" cy="4572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 </a:t>
          </a:r>
          <a:r>
            <a:rPr lang="en-US" sz="2400" b="0" kern="1200" dirty="0" smtClean="0">
              <a:latin typeface="Rockwell" pitchFamily="18" charset="0"/>
            </a:rPr>
            <a:t>14</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kern="1200" dirty="0" err="1" smtClean="0">
              <a:latin typeface="Rockwell" pitchFamily="18" charset="0"/>
            </a:rPr>
            <a:t>adj</a:t>
          </a:r>
          <a:endParaRPr lang="en-US" sz="2400" kern="1200" dirty="0" smtClean="0">
            <a:latin typeface="Rockwell" pitchFamily="18" charset="0"/>
          </a:endParaRP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b="0" kern="1200" dirty="0" smtClean="0">
              <a:latin typeface="Rockwell" pitchFamily="18" charset="0"/>
            </a:rPr>
            <a:t>giving off warmth and friendliness</a:t>
          </a:r>
          <a:endParaRPr lang="en-US" sz="2400" kern="1200" dirty="0">
            <a:latin typeface="Rockwell" pitchFamily="18" charset="0"/>
          </a:endParaRPr>
        </a:p>
      </dsp:txBody>
      <dsp:txXfrm rot="5400000">
        <a:off x="-1" y="19049"/>
        <a:ext cx="4572000" cy="2228858"/>
      </dsp:txXfrm>
    </dsp:sp>
    <dsp:sp modelId="{7F4F4BC2-E62E-45AB-8AE7-BA3336704679}">
      <dsp:nvSpPr>
        <dsp:cNvPr id="0" name=""/>
        <dsp:cNvSpPr/>
      </dsp:nvSpPr>
      <dsp:spPr>
        <a:xfrm>
          <a:off x="4572000" y="19048"/>
          <a:ext cx="4572000" cy="2971811"/>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Facts/Characteristics:</a:t>
          </a:r>
        </a:p>
        <a:p>
          <a:pPr lvl="0" algn="l" defTabSz="1066800">
            <a:lnSpc>
              <a:spcPct val="90000"/>
            </a:lnSpc>
            <a:spcBef>
              <a:spcPct val="0"/>
            </a:spcBef>
            <a:spcAft>
              <a:spcPct val="35000"/>
            </a:spcAft>
          </a:pPr>
          <a:r>
            <a:rPr lang="en-US" sz="2400" kern="1200" dirty="0" smtClean="0">
              <a:latin typeface="Rockwell" pitchFamily="18" charset="0"/>
            </a:rPr>
            <a:t>Positive connotation.</a:t>
          </a:r>
        </a:p>
        <a:p>
          <a:pPr lvl="0" algn="l" defTabSz="1066800">
            <a:lnSpc>
              <a:spcPct val="90000"/>
            </a:lnSpc>
            <a:spcBef>
              <a:spcPct val="0"/>
            </a:spcBef>
            <a:spcAft>
              <a:spcPct val="35000"/>
            </a:spcAft>
          </a:pPr>
          <a:r>
            <a:rPr lang="en-US" sz="2400" b="1" kern="1200" dirty="0" smtClean="0">
              <a:latin typeface="Rockwell" pitchFamily="18" charset="0"/>
            </a:rPr>
            <a:t>SYN: </a:t>
          </a:r>
          <a:r>
            <a:rPr lang="en-US" sz="2400" kern="1200" dirty="0" smtClean="0">
              <a:latin typeface="Rockwell" pitchFamily="18" charset="0"/>
            </a:rPr>
            <a:t>friendly, amiable</a:t>
          </a:r>
        </a:p>
        <a:p>
          <a:pPr lvl="0" algn="l" defTabSz="1066800">
            <a:lnSpc>
              <a:spcPct val="90000"/>
            </a:lnSpc>
            <a:spcBef>
              <a:spcPct val="0"/>
            </a:spcBef>
            <a:spcAft>
              <a:spcPct val="35000"/>
            </a:spcAft>
          </a:pPr>
          <a:r>
            <a:rPr lang="en-US" sz="2400" b="1" kern="1200" dirty="0" smtClean="0">
              <a:latin typeface="Rockwell" pitchFamily="18" charset="0"/>
            </a:rPr>
            <a:t>ANT: </a:t>
          </a:r>
          <a:r>
            <a:rPr lang="en-US" sz="2400" kern="1200" dirty="0" smtClean="0">
              <a:latin typeface="Rockwell" pitchFamily="18" charset="0"/>
            </a:rPr>
            <a:t>grouchy, surly</a:t>
          </a:r>
          <a:endParaRPr lang="en-US" sz="2400" b="0" kern="1200" dirty="0">
            <a:latin typeface="Rockwell" pitchFamily="18" charset="0"/>
          </a:endParaRPr>
        </a:p>
      </dsp:txBody>
      <dsp:txXfrm>
        <a:off x="4572000" y="19048"/>
        <a:ext cx="4572000" cy="2228858"/>
      </dsp:txXfrm>
    </dsp:sp>
    <dsp:sp modelId="{86C513D9-BA69-409F-9452-ADE03466CCE7}">
      <dsp:nvSpPr>
        <dsp:cNvPr id="0" name=""/>
        <dsp:cNvSpPr/>
      </dsp:nvSpPr>
      <dsp:spPr>
        <a:xfrm rot="10800000">
          <a:off x="0" y="3028955"/>
          <a:ext cx="4572000" cy="3809996"/>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b" anchorCtr="0">
          <a:noAutofit/>
        </a:bodyPr>
        <a:lstStyle/>
        <a:p>
          <a:pPr lvl="0" algn="l" defTabSz="1333500">
            <a:lnSpc>
              <a:spcPct val="90000"/>
            </a:lnSpc>
            <a:spcBef>
              <a:spcPct val="0"/>
            </a:spcBef>
            <a:spcAft>
              <a:spcPct val="35000"/>
            </a:spcAft>
          </a:pPr>
          <a:endParaRPr lang="en-US" sz="3000" b="1" kern="1200" dirty="0" smtClean="0">
            <a:latin typeface="Rockwell" pitchFamily="18" charset="0"/>
          </a:endParaRPr>
        </a:p>
        <a:p>
          <a:pPr lvl="0" algn="l" defTabSz="1333500">
            <a:lnSpc>
              <a:spcPct val="90000"/>
            </a:lnSpc>
            <a:spcBef>
              <a:spcPct val="0"/>
            </a:spcBef>
            <a:spcAft>
              <a:spcPct val="35000"/>
            </a:spcAft>
          </a:pPr>
          <a:r>
            <a:rPr lang="en-US" sz="2400" b="1" kern="1200" dirty="0" smtClean="0">
              <a:latin typeface="Rockwell" pitchFamily="18" charset="0"/>
            </a:rPr>
            <a:t>My Original </a:t>
          </a:r>
        </a:p>
        <a:p>
          <a:pPr lvl="0" algn="l" defTabSz="1333500">
            <a:lnSpc>
              <a:spcPct val="90000"/>
            </a:lnSpc>
            <a:spcBef>
              <a:spcPct val="0"/>
            </a:spcBef>
            <a:spcAft>
              <a:spcPct val="35000"/>
            </a:spcAft>
          </a:pPr>
          <a:r>
            <a:rPr lang="en-US" sz="2400" b="1" kern="1200" dirty="0" smtClean="0">
              <a:latin typeface="Rockwell" pitchFamily="18" charset="0"/>
            </a:rPr>
            <a:t>Context Sentence:</a:t>
          </a:r>
        </a:p>
        <a:p>
          <a:pPr lvl="0" algn="l" defTabSz="1333500">
            <a:lnSpc>
              <a:spcPct val="90000"/>
            </a:lnSpc>
            <a:spcBef>
              <a:spcPct val="0"/>
            </a:spcBef>
            <a:spcAft>
              <a:spcPct val="35000"/>
            </a:spcAft>
          </a:pPr>
          <a:endParaRPr lang="en-US" sz="2400" b="1" kern="1200" dirty="0" smtClean="0">
            <a:latin typeface="Rockwell" pitchFamily="18" charset="0"/>
          </a:endParaRPr>
        </a:p>
        <a:p>
          <a:pPr lvl="0" algn="l" defTabSz="1333500">
            <a:lnSpc>
              <a:spcPct val="90000"/>
            </a:lnSpc>
            <a:spcBef>
              <a:spcPct val="0"/>
            </a:spcBef>
            <a:spcAft>
              <a:spcPct val="35000"/>
            </a:spcAft>
          </a:pPr>
          <a:endParaRPr lang="en-US" sz="2400" b="1" kern="1200" dirty="0" smtClean="0">
            <a:latin typeface="Rockwell" pitchFamily="18" charset="0"/>
          </a:endParaRPr>
        </a:p>
        <a:p>
          <a:pPr lvl="0" algn="l" defTabSz="1333500">
            <a:lnSpc>
              <a:spcPct val="90000"/>
            </a:lnSpc>
            <a:spcBef>
              <a:spcPct val="0"/>
            </a:spcBef>
            <a:spcAft>
              <a:spcPct val="35000"/>
            </a:spcAft>
          </a:pPr>
          <a:endParaRPr lang="en-US" sz="2400" b="1" kern="1200" dirty="0" smtClean="0">
            <a:latin typeface="Rockwell" pitchFamily="18" charset="0"/>
          </a:endParaRPr>
        </a:p>
        <a:p>
          <a:pPr lvl="0" algn="l" defTabSz="1333500">
            <a:lnSpc>
              <a:spcPct val="90000"/>
            </a:lnSpc>
            <a:spcBef>
              <a:spcPct val="0"/>
            </a:spcBef>
            <a:spcAft>
              <a:spcPct val="35000"/>
            </a:spcAft>
          </a:pPr>
          <a:endParaRPr lang="en-US" sz="2400" b="1" kern="1200" dirty="0" smtClean="0">
            <a:latin typeface="Rockwell" pitchFamily="18" charset="0"/>
          </a:endParaRPr>
        </a:p>
        <a:p>
          <a:pPr lvl="0" algn="l" defTabSz="1333500">
            <a:lnSpc>
              <a:spcPct val="90000"/>
            </a:lnSpc>
            <a:spcBef>
              <a:spcPct val="0"/>
            </a:spcBef>
            <a:spcAft>
              <a:spcPct val="35000"/>
            </a:spcAft>
          </a:pPr>
          <a:endParaRPr lang="en-US" sz="2400" b="1" kern="1200" dirty="0" smtClean="0">
            <a:latin typeface="Rockwell" pitchFamily="18" charset="0"/>
          </a:endParaRPr>
        </a:p>
        <a:p>
          <a:pPr lvl="0" algn="l" defTabSz="1333500">
            <a:lnSpc>
              <a:spcPct val="90000"/>
            </a:lnSpc>
            <a:spcBef>
              <a:spcPct val="0"/>
            </a:spcBef>
            <a:spcAft>
              <a:spcPct val="35000"/>
            </a:spcAft>
          </a:pPr>
          <a:endParaRPr lang="en-US" sz="2400" b="1" kern="1200" dirty="0">
            <a:latin typeface="Rockwell" pitchFamily="18" charset="0"/>
          </a:endParaRPr>
        </a:p>
      </dsp:txBody>
      <dsp:txXfrm rot="10800000">
        <a:off x="0" y="3981454"/>
        <a:ext cx="4572000" cy="2857497"/>
      </dsp:txXfrm>
    </dsp:sp>
    <dsp:sp modelId="{60E0246D-1361-4C33-A4D3-8284735C009C}">
      <dsp:nvSpPr>
        <dsp:cNvPr id="0" name=""/>
        <dsp:cNvSpPr/>
      </dsp:nvSpPr>
      <dsp:spPr>
        <a:xfrm rot="5400000">
          <a:off x="5619748" y="3143227"/>
          <a:ext cx="2324073" cy="3810030"/>
        </a:xfrm>
        <a:prstGeom prst="round1Rect">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156CC-5F63-44CC-A239-7FF52D56DF12}">
      <dsp:nvSpPr>
        <dsp:cNvPr id="0" name=""/>
        <dsp:cNvSpPr/>
      </dsp:nvSpPr>
      <dsp:spPr>
        <a:xfrm>
          <a:off x="3192307" y="2819400"/>
          <a:ext cx="2743200" cy="914394"/>
        </a:xfrm>
        <a:prstGeom prst="roundRect">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Affable</a:t>
          </a:r>
          <a:endParaRPr lang="en-US" sz="3600" b="1" kern="1200" dirty="0">
            <a:latin typeface="Rockwell" pitchFamily="18" charset="0"/>
          </a:endParaRPr>
        </a:p>
      </dsp:txBody>
      <dsp:txXfrm>
        <a:off x="3236944" y="2864037"/>
        <a:ext cx="2653926" cy="8251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800094" y="-781046"/>
          <a:ext cx="2971811" cy="4572000"/>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 </a:t>
          </a:r>
          <a:r>
            <a:rPr lang="en-US" sz="2400" b="0" kern="1200" dirty="0" smtClean="0">
              <a:latin typeface="Rockwell" pitchFamily="18" charset="0"/>
            </a:rPr>
            <a:t>15</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kern="1200" dirty="0" err="1" smtClean="0">
              <a:latin typeface="Rockwell" pitchFamily="18" charset="0"/>
            </a:rPr>
            <a:t>adj</a:t>
          </a:r>
          <a:endParaRPr lang="en-US" sz="2400" kern="1200" dirty="0" smtClean="0">
            <a:latin typeface="Rockwell" pitchFamily="18" charset="0"/>
          </a:endParaRP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kern="1200" dirty="0" smtClean="0">
              <a:latin typeface="Rockwell" pitchFamily="18" charset="0"/>
            </a:rPr>
            <a:t>deserving criticism, bad</a:t>
          </a:r>
          <a:endParaRPr lang="en-US" sz="2400" kern="1200" dirty="0">
            <a:latin typeface="Rockwell" pitchFamily="18" charset="0"/>
          </a:endParaRPr>
        </a:p>
      </dsp:txBody>
      <dsp:txXfrm rot="5400000">
        <a:off x="-1" y="19049"/>
        <a:ext cx="4572000" cy="2228858"/>
      </dsp:txXfrm>
    </dsp:sp>
    <dsp:sp modelId="{7F4F4BC2-E62E-45AB-8AE7-BA3336704679}">
      <dsp:nvSpPr>
        <dsp:cNvPr id="0" name=""/>
        <dsp:cNvSpPr/>
      </dsp:nvSpPr>
      <dsp:spPr>
        <a:xfrm>
          <a:off x="4572000" y="19048"/>
          <a:ext cx="4572000" cy="2971811"/>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Facts/Characteristics:</a:t>
          </a:r>
        </a:p>
        <a:p>
          <a:pPr lvl="0" algn="l" defTabSz="1066800">
            <a:lnSpc>
              <a:spcPct val="90000"/>
            </a:lnSpc>
            <a:spcBef>
              <a:spcPct val="0"/>
            </a:spcBef>
            <a:spcAft>
              <a:spcPct val="35000"/>
            </a:spcAft>
          </a:pPr>
          <a:r>
            <a:rPr lang="en-US" sz="2400" kern="1200" dirty="0" smtClean="0">
              <a:latin typeface="Rockwell" pitchFamily="18" charset="0"/>
            </a:rPr>
            <a:t>Negative connotation. </a:t>
          </a:r>
        </a:p>
        <a:p>
          <a:pPr lvl="0" algn="l" defTabSz="1066800">
            <a:lnSpc>
              <a:spcPct val="90000"/>
            </a:lnSpc>
            <a:spcBef>
              <a:spcPct val="0"/>
            </a:spcBef>
            <a:spcAft>
              <a:spcPct val="35000"/>
            </a:spcAft>
          </a:pPr>
          <a:r>
            <a:rPr lang="en-US" sz="2400" kern="1200" dirty="0" smtClean="0">
              <a:latin typeface="Rockwell" pitchFamily="18" charset="0"/>
            </a:rPr>
            <a:t>Describes actions.</a:t>
          </a:r>
        </a:p>
        <a:p>
          <a:pPr lvl="0" algn="l" defTabSz="1066800">
            <a:lnSpc>
              <a:spcPct val="90000"/>
            </a:lnSpc>
            <a:spcBef>
              <a:spcPct val="0"/>
            </a:spcBef>
            <a:spcAft>
              <a:spcPct val="35000"/>
            </a:spcAft>
          </a:pPr>
          <a:r>
            <a:rPr lang="en-US" sz="2400" b="1" kern="1200" dirty="0" smtClean="0">
              <a:latin typeface="Rockwell" pitchFamily="18" charset="0"/>
            </a:rPr>
            <a:t>SYN: </a:t>
          </a:r>
          <a:r>
            <a:rPr lang="en-US" sz="2400" b="0" kern="1200" dirty="0" smtClean="0">
              <a:latin typeface="Rockwell" pitchFamily="18" charset="0"/>
            </a:rPr>
            <a:t>blameworthy</a:t>
          </a:r>
        </a:p>
        <a:p>
          <a:pPr lvl="0" algn="l" defTabSz="1066800">
            <a:lnSpc>
              <a:spcPct val="90000"/>
            </a:lnSpc>
            <a:spcBef>
              <a:spcPct val="0"/>
            </a:spcBef>
            <a:spcAft>
              <a:spcPct val="35000"/>
            </a:spcAft>
          </a:pPr>
          <a:r>
            <a:rPr lang="en-US" sz="2400" b="1" kern="1200" dirty="0" smtClean="0">
              <a:latin typeface="Rockwell" pitchFamily="18" charset="0"/>
            </a:rPr>
            <a:t>ANT: </a:t>
          </a:r>
          <a:r>
            <a:rPr lang="en-US" sz="2400" b="0" kern="1200" dirty="0" smtClean="0">
              <a:latin typeface="Rockwell" pitchFamily="18" charset="0"/>
            </a:rPr>
            <a:t>praiseworthy</a:t>
          </a:r>
          <a:endParaRPr lang="en-US" sz="2400" b="0" kern="1200" dirty="0">
            <a:latin typeface="Rockwell" pitchFamily="18" charset="0"/>
          </a:endParaRPr>
        </a:p>
      </dsp:txBody>
      <dsp:txXfrm>
        <a:off x="4572000" y="19048"/>
        <a:ext cx="4572000" cy="2228858"/>
      </dsp:txXfrm>
    </dsp:sp>
    <dsp:sp modelId="{86C513D9-BA69-409F-9452-ADE03466CCE7}">
      <dsp:nvSpPr>
        <dsp:cNvPr id="0" name=""/>
        <dsp:cNvSpPr/>
      </dsp:nvSpPr>
      <dsp:spPr>
        <a:xfrm rot="10800000">
          <a:off x="0" y="3028955"/>
          <a:ext cx="4572000" cy="3809996"/>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My Original </a:t>
          </a:r>
        </a:p>
        <a:p>
          <a:pPr lvl="0" algn="l" defTabSz="1066800">
            <a:lnSpc>
              <a:spcPct val="90000"/>
            </a:lnSpc>
            <a:spcBef>
              <a:spcPct val="0"/>
            </a:spcBef>
            <a:spcAft>
              <a:spcPct val="35000"/>
            </a:spcAft>
          </a:pPr>
          <a:r>
            <a:rPr lang="en-US" sz="2400" b="1" kern="1200" dirty="0" smtClean="0">
              <a:latin typeface="Rockwell" pitchFamily="18" charset="0"/>
            </a:rPr>
            <a:t>Context Sentence:</a:t>
          </a: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kern="1200" dirty="0" smtClean="0">
            <a:latin typeface="+mn-lt"/>
          </a:endParaRPr>
        </a:p>
        <a:p>
          <a:pPr lvl="0" algn="l" defTabSz="1066800">
            <a:lnSpc>
              <a:spcPct val="90000"/>
            </a:lnSpc>
            <a:spcBef>
              <a:spcPct val="0"/>
            </a:spcBef>
            <a:spcAft>
              <a:spcPct val="35000"/>
            </a:spcAft>
          </a:pPr>
          <a:endParaRPr lang="en-US" sz="2400" kern="1200" dirty="0" smtClean="0">
            <a:latin typeface="+mn-lt"/>
          </a:endParaRPr>
        </a:p>
        <a:p>
          <a:pPr lvl="0" algn="l" defTabSz="1066800">
            <a:lnSpc>
              <a:spcPct val="90000"/>
            </a:lnSpc>
            <a:spcBef>
              <a:spcPct val="0"/>
            </a:spcBef>
            <a:spcAft>
              <a:spcPct val="35000"/>
            </a:spcAft>
          </a:pPr>
          <a:endParaRPr lang="en-US" sz="2400" b="0" kern="1200" dirty="0">
            <a:latin typeface="+mn-lt"/>
          </a:endParaRPr>
        </a:p>
      </dsp:txBody>
      <dsp:txXfrm rot="10800000">
        <a:off x="0" y="3981454"/>
        <a:ext cx="4572000" cy="2857497"/>
      </dsp:txXfrm>
    </dsp:sp>
    <dsp:sp modelId="{60E0246D-1361-4C33-A4D3-8284735C009C}">
      <dsp:nvSpPr>
        <dsp:cNvPr id="0" name=""/>
        <dsp:cNvSpPr/>
      </dsp:nvSpPr>
      <dsp:spPr>
        <a:xfrm rot="5400000">
          <a:off x="4953001" y="2647953"/>
          <a:ext cx="3809996" cy="4572000"/>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l" defTabSz="1333500">
            <a:lnSpc>
              <a:spcPct val="90000"/>
            </a:lnSpc>
            <a:spcBef>
              <a:spcPct val="0"/>
            </a:spcBef>
            <a:spcAft>
              <a:spcPct val="35000"/>
            </a:spcAft>
          </a:pPr>
          <a:endParaRPr lang="en-US" sz="3000" b="1" kern="1200" dirty="0" smtClean="0">
            <a:latin typeface="Rockwell" pitchFamily="18" charset="0"/>
          </a:endParaRPr>
        </a:p>
      </dsp:txBody>
      <dsp:txXfrm rot="-5400000">
        <a:off x="4572000" y="3981454"/>
        <a:ext cx="4572000" cy="2857497"/>
      </dsp:txXfrm>
    </dsp:sp>
    <dsp:sp modelId="{D89156CC-5F63-44CC-A239-7FF52D56DF12}">
      <dsp:nvSpPr>
        <dsp:cNvPr id="0" name=""/>
        <dsp:cNvSpPr/>
      </dsp:nvSpPr>
      <dsp:spPr>
        <a:xfrm>
          <a:off x="2743204" y="2514597"/>
          <a:ext cx="3657590" cy="914394"/>
        </a:xfrm>
        <a:prstGeom prst="roundRect">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reprehensible</a:t>
          </a:r>
          <a:endParaRPr lang="en-US" sz="3600" b="1" kern="1200" dirty="0">
            <a:latin typeface="Rockwell" pitchFamily="18" charset="0"/>
          </a:endParaRPr>
        </a:p>
      </dsp:txBody>
      <dsp:txXfrm>
        <a:off x="2787841" y="2559234"/>
        <a:ext cx="3568316" cy="8251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800094" y="-781046"/>
          <a:ext cx="2971811" cy="4572000"/>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 </a:t>
          </a:r>
          <a:r>
            <a:rPr lang="en-US" sz="2400" kern="1200" dirty="0" smtClean="0">
              <a:latin typeface="Rockwell" pitchFamily="18" charset="0"/>
            </a:rPr>
            <a:t>16</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b="0" kern="1200" dirty="0" smtClean="0">
              <a:latin typeface="Rockwell" pitchFamily="18" charset="0"/>
            </a:rPr>
            <a:t>noun</a:t>
          </a: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kern="1200" dirty="0" smtClean="0">
              <a:latin typeface="Rockwell" pitchFamily="18" charset="0"/>
            </a:rPr>
            <a:t>extreme harmfulness or hostility </a:t>
          </a:r>
          <a:endParaRPr lang="en-US" sz="2400" kern="1200" dirty="0">
            <a:latin typeface="Rockwell" pitchFamily="18" charset="0"/>
          </a:endParaRPr>
        </a:p>
      </dsp:txBody>
      <dsp:txXfrm rot="5400000">
        <a:off x="-1" y="19049"/>
        <a:ext cx="4572000" cy="2228858"/>
      </dsp:txXfrm>
    </dsp:sp>
    <dsp:sp modelId="{7F4F4BC2-E62E-45AB-8AE7-BA3336704679}">
      <dsp:nvSpPr>
        <dsp:cNvPr id="0" name=""/>
        <dsp:cNvSpPr/>
      </dsp:nvSpPr>
      <dsp:spPr>
        <a:xfrm>
          <a:off x="4495784" y="17"/>
          <a:ext cx="4572000" cy="2971811"/>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Facts/Characteristics:</a:t>
          </a:r>
        </a:p>
        <a:p>
          <a:pPr lvl="0" algn="l" defTabSz="1066800">
            <a:lnSpc>
              <a:spcPct val="90000"/>
            </a:lnSpc>
            <a:spcBef>
              <a:spcPct val="0"/>
            </a:spcBef>
            <a:spcAft>
              <a:spcPct val="35000"/>
            </a:spcAft>
          </a:pPr>
          <a:r>
            <a:rPr lang="en-US" sz="2400" b="0" kern="1200" dirty="0" smtClean="0">
              <a:latin typeface="Rockwell" pitchFamily="18" charset="0"/>
            </a:rPr>
            <a:t>Strong negative connotation.</a:t>
          </a:r>
        </a:p>
        <a:p>
          <a:pPr lvl="0" algn="l" defTabSz="1066800">
            <a:lnSpc>
              <a:spcPct val="90000"/>
            </a:lnSpc>
            <a:spcBef>
              <a:spcPct val="0"/>
            </a:spcBef>
            <a:spcAft>
              <a:spcPct val="35000"/>
            </a:spcAft>
          </a:pPr>
          <a:r>
            <a:rPr lang="en-US" sz="2400" b="1" kern="1200" dirty="0" smtClean="0">
              <a:latin typeface="Rockwell" pitchFamily="18" charset="0"/>
            </a:rPr>
            <a:t>Usage: </a:t>
          </a:r>
          <a:r>
            <a:rPr lang="en-US" sz="2400" b="0" kern="1200" dirty="0" smtClean="0">
              <a:latin typeface="Rockwell" pitchFamily="18" charset="0"/>
            </a:rPr>
            <a:t>Describes diseases and human interactions.</a:t>
          </a:r>
          <a:endParaRPr lang="en-US" sz="2400" b="0" kern="1200" dirty="0">
            <a:latin typeface="Rockwell" pitchFamily="18" charset="0"/>
          </a:endParaRPr>
        </a:p>
      </dsp:txBody>
      <dsp:txXfrm>
        <a:off x="4495784" y="17"/>
        <a:ext cx="4572000" cy="2228858"/>
      </dsp:txXfrm>
    </dsp:sp>
    <dsp:sp modelId="{86C513D9-BA69-409F-9452-ADE03466CCE7}">
      <dsp:nvSpPr>
        <dsp:cNvPr id="0" name=""/>
        <dsp:cNvSpPr/>
      </dsp:nvSpPr>
      <dsp:spPr>
        <a:xfrm rot="10800000">
          <a:off x="0" y="3048003"/>
          <a:ext cx="4572000" cy="3809996"/>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My Original </a:t>
          </a:r>
        </a:p>
        <a:p>
          <a:pPr lvl="0" algn="l" defTabSz="1066800">
            <a:lnSpc>
              <a:spcPct val="90000"/>
            </a:lnSpc>
            <a:spcBef>
              <a:spcPct val="0"/>
            </a:spcBef>
            <a:spcAft>
              <a:spcPct val="35000"/>
            </a:spcAft>
          </a:pPr>
          <a:r>
            <a:rPr lang="en-US" sz="2400" b="1" kern="1200" dirty="0" smtClean="0">
              <a:latin typeface="Rockwell" pitchFamily="18" charset="0"/>
            </a:rPr>
            <a:t>Context Sentence:</a:t>
          </a: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dsp:txBody>
      <dsp:txXfrm rot="10800000">
        <a:off x="0" y="4000502"/>
        <a:ext cx="4572000" cy="2857497"/>
      </dsp:txXfrm>
    </dsp:sp>
    <dsp:sp modelId="{60E0246D-1361-4C33-A4D3-8284735C009C}">
      <dsp:nvSpPr>
        <dsp:cNvPr id="0" name=""/>
        <dsp:cNvSpPr/>
      </dsp:nvSpPr>
      <dsp:spPr>
        <a:xfrm rot="5400000">
          <a:off x="4953001" y="2647953"/>
          <a:ext cx="3809996" cy="4572000"/>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l" defTabSz="1333500">
            <a:lnSpc>
              <a:spcPct val="90000"/>
            </a:lnSpc>
            <a:spcBef>
              <a:spcPct val="0"/>
            </a:spcBef>
            <a:spcAft>
              <a:spcPct val="35000"/>
            </a:spcAft>
          </a:pPr>
          <a:endParaRPr lang="en-US" sz="3000" b="1" kern="1200" dirty="0" smtClean="0">
            <a:latin typeface="Rockwell" pitchFamily="18" charset="0"/>
          </a:endParaRPr>
        </a:p>
      </dsp:txBody>
      <dsp:txXfrm rot="-5400000">
        <a:off x="4572000" y="3981454"/>
        <a:ext cx="4572000" cy="2857497"/>
      </dsp:txXfrm>
    </dsp:sp>
    <dsp:sp modelId="{D89156CC-5F63-44CC-A239-7FF52D56DF12}">
      <dsp:nvSpPr>
        <dsp:cNvPr id="0" name=""/>
        <dsp:cNvSpPr/>
      </dsp:nvSpPr>
      <dsp:spPr>
        <a:xfrm>
          <a:off x="2743204" y="2590806"/>
          <a:ext cx="3962415" cy="914394"/>
        </a:xfrm>
        <a:prstGeom prst="roundRect">
          <a:avLst/>
        </a:prstGeom>
        <a:solidFill>
          <a:schemeClr val="accent4">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virulence</a:t>
          </a:r>
          <a:endParaRPr lang="en-US" sz="3600" b="1" kern="1200" dirty="0">
            <a:latin typeface="Rockwell" pitchFamily="18" charset="0"/>
          </a:endParaRPr>
        </a:p>
      </dsp:txBody>
      <dsp:txXfrm>
        <a:off x="2787841" y="2635443"/>
        <a:ext cx="3873141" cy="8251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800094" y="-781046"/>
          <a:ext cx="2971811" cy="4572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 </a:t>
          </a:r>
          <a:r>
            <a:rPr lang="en-US" sz="2400" b="0" kern="1200" dirty="0" smtClean="0">
              <a:latin typeface="Rockwell" pitchFamily="18" charset="0"/>
            </a:rPr>
            <a:t>17</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kern="1200" dirty="0" smtClean="0">
              <a:latin typeface="Rockwell" pitchFamily="18" charset="0"/>
            </a:rPr>
            <a:t>noun</a:t>
          </a: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b="0" kern="1200" dirty="0" smtClean="0">
              <a:latin typeface="Rockwell" pitchFamily="18" charset="0"/>
            </a:rPr>
            <a:t>brevity, impermanence</a:t>
          </a:r>
          <a:endParaRPr lang="en-US" sz="2400" kern="1200" dirty="0">
            <a:latin typeface="Rockwell" pitchFamily="18" charset="0"/>
          </a:endParaRPr>
        </a:p>
      </dsp:txBody>
      <dsp:txXfrm rot="5400000">
        <a:off x="-1" y="19049"/>
        <a:ext cx="4572000" cy="2228858"/>
      </dsp:txXfrm>
    </dsp:sp>
    <dsp:sp modelId="{7F4F4BC2-E62E-45AB-8AE7-BA3336704679}">
      <dsp:nvSpPr>
        <dsp:cNvPr id="0" name=""/>
        <dsp:cNvSpPr/>
      </dsp:nvSpPr>
      <dsp:spPr>
        <a:xfrm>
          <a:off x="4572000" y="19048"/>
          <a:ext cx="4572000" cy="2971811"/>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Facts/Characteristics:</a:t>
          </a:r>
        </a:p>
        <a:p>
          <a:pPr lvl="0" algn="l" defTabSz="1066800">
            <a:lnSpc>
              <a:spcPct val="90000"/>
            </a:lnSpc>
            <a:spcBef>
              <a:spcPct val="0"/>
            </a:spcBef>
            <a:spcAft>
              <a:spcPct val="35000"/>
            </a:spcAft>
          </a:pPr>
          <a:r>
            <a:rPr lang="en-US" sz="2400" kern="1200" dirty="0" smtClean="0">
              <a:latin typeface="Rockwell" pitchFamily="18" charset="0"/>
            </a:rPr>
            <a:t>Implies regret about the fleeting nature of beautiful things and human relationships.</a:t>
          </a:r>
        </a:p>
        <a:p>
          <a:pPr lvl="0" algn="l" defTabSz="1066800">
            <a:lnSpc>
              <a:spcPct val="90000"/>
            </a:lnSpc>
            <a:spcBef>
              <a:spcPct val="0"/>
            </a:spcBef>
            <a:spcAft>
              <a:spcPct val="35000"/>
            </a:spcAft>
          </a:pPr>
          <a:r>
            <a:rPr lang="en-US" sz="2400" kern="1200" dirty="0" smtClean="0">
              <a:latin typeface="Rockwell" pitchFamily="18" charset="0"/>
            </a:rPr>
            <a:t>ADJ: transient</a:t>
          </a:r>
          <a:endParaRPr lang="en-US" sz="2400" b="0" kern="1200" dirty="0">
            <a:latin typeface="Rockwell" pitchFamily="18" charset="0"/>
          </a:endParaRPr>
        </a:p>
      </dsp:txBody>
      <dsp:txXfrm>
        <a:off x="4572000" y="19048"/>
        <a:ext cx="4572000" cy="2228858"/>
      </dsp:txXfrm>
    </dsp:sp>
    <dsp:sp modelId="{86C513D9-BA69-409F-9452-ADE03466CCE7}">
      <dsp:nvSpPr>
        <dsp:cNvPr id="0" name=""/>
        <dsp:cNvSpPr/>
      </dsp:nvSpPr>
      <dsp:spPr>
        <a:xfrm rot="10800000">
          <a:off x="0" y="3028955"/>
          <a:ext cx="4572000" cy="3809996"/>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b" anchorCtr="0">
          <a:noAutofit/>
        </a:bodyPr>
        <a:lstStyle/>
        <a:p>
          <a:pPr lvl="0" algn="l" defTabSz="889000">
            <a:lnSpc>
              <a:spcPct val="90000"/>
            </a:lnSpc>
            <a:spcBef>
              <a:spcPct val="0"/>
            </a:spcBef>
            <a:spcAft>
              <a:spcPct val="35000"/>
            </a:spcAft>
          </a:pPr>
          <a:r>
            <a:rPr lang="en-US" sz="2000" kern="1200" dirty="0" smtClean="0">
              <a:latin typeface="+mn-lt"/>
            </a:rPr>
            <a:t> </a:t>
          </a:r>
          <a:r>
            <a:rPr lang="en-US" sz="2400" b="1" kern="1200" dirty="0" smtClean="0">
              <a:latin typeface="Rockwell" pitchFamily="18" charset="0"/>
            </a:rPr>
            <a:t>My Original </a:t>
          </a:r>
        </a:p>
        <a:p>
          <a:pPr lvl="0" algn="l" defTabSz="889000">
            <a:lnSpc>
              <a:spcPct val="90000"/>
            </a:lnSpc>
            <a:spcBef>
              <a:spcPct val="0"/>
            </a:spcBef>
            <a:spcAft>
              <a:spcPct val="35000"/>
            </a:spcAft>
          </a:pPr>
          <a:r>
            <a:rPr lang="en-US" sz="2400" b="1" kern="1200" dirty="0" smtClean="0">
              <a:latin typeface="Rockwell" pitchFamily="18" charset="0"/>
            </a:rPr>
            <a:t>Context Sentence:</a:t>
          </a:r>
        </a:p>
        <a:p>
          <a:pPr lvl="0" algn="l" defTabSz="889000">
            <a:lnSpc>
              <a:spcPct val="90000"/>
            </a:lnSpc>
            <a:spcBef>
              <a:spcPct val="0"/>
            </a:spcBef>
            <a:spcAft>
              <a:spcPct val="35000"/>
            </a:spcAft>
          </a:pPr>
          <a:endParaRPr lang="en-US" sz="2000" b="1" kern="1200" dirty="0" smtClean="0">
            <a:latin typeface="Rockwell" pitchFamily="18" charset="0"/>
          </a:endParaRPr>
        </a:p>
        <a:p>
          <a:pPr lvl="0" algn="l" defTabSz="889000">
            <a:lnSpc>
              <a:spcPct val="90000"/>
            </a:lnSpc>
            <a:spcBef>
              <a:spcPct val="0"/>
            </a:spcBef>
            <a:spcAft>
              <a:spcPct val="35000"/>
            </a:spcAft>
          </a:pPr>
          <a:endParaRPr lang="en-US" sz="2000" b="1" kern="1200" dirty="0" smtClean="0">
            <a:latin typeface="Rockwell" pitchFamily="18" charset="0"/>
          </a:endParaRPr>
        </a:p>
        <a:p>
          <a:pPr lvl="0" algn="l" defTabSz="889000">
            <a:lnSpc>
              <a:spcPct val="90000"/>
            </a:lnSpc>
            <a:spcBef>
              <a:spcPct val="0"/>
            </a:spcBef>
            <a:spcAft>
              <a:spcPct val="35000"/>
            </a:spcAft>
          </a:pPr>
          <a:endParaRPr lang="en-US" sz="2000" b="1" kern="1200" dirty="0" smtClean="0">
            <a:latin typeface="Rockwell" pitchFamily="18" charset="0"/>
          </a:endParaRPr>
        </a:p>
        <a:p>
          <a:pPr lvl="0" algn="l" defTabSz="889000">
            <a:lnSpc>
              <a:spcPct val="90000"/>
            </a:lnSpc>
            <a:spcBef>
              <a:spcPct val="0"/>
            </a:spcBef>
            <a:spcAft>
              <a:spcPct val="35000"/>
            </a:spcAft>
          </a:pPr>
          <a:endParaRPr lang="en-US" sz="2000" b="1" kern="1200" dirty="0" smtClean="0">
            <a:latin typeface="Rockwell" pitchFamily="18" charset="0"/>
          </a:endParaRPr>
        </a:p>
        <a:p>
          <a:pPr lvl="0" algn="l" defTabSz="889000">
            <a:lnSpc>
              <a:spcPct val="90000"/>
            </a:lnSpc>
            <a:spcBef>
              <a:spcPct val="0"/>
            </a:spcBef>
            <a:spcAft>
              <a:spcPct val="35000"/>
            </a:spcAft>
          </a:pPr>
          <a:endParaRPr lang="en-US" sz="2000" b="1" kern="1200" dirty="0" smtClean="0">
            <a:latin typeface="Rockwell" pitchFamily="18" charset="0"/>
          </a:endParaRPr>
        </a:p>
        <a:p>
          <a:pPr lvl="0" algn="l" defTabSz="889000">
            <a:lnSpc>
              <a:spcPct val="90000"/>
            </a:lnSpc>
            <a:spcBef>
              <a:spcPct val="0"/>
            </a:spcBef>
            <a:spcAft>
              <a:spcPct val="35000"/>
            </a:spcAft>
          </a:pPr>
          <a:endParaRPr lang="en-US" sz="2000" kern="1200" dirty="0" smtClean="0">
            <a:latin typeface="+mn-lt"/>
          </a:endParaRPr>
        </a:p>
        <a:p>
          <a:pPr lvl="0" algn="l" defTabSz="889000">
            <a:lnSpc>
              <a:spcPct val="90000"/>
            </a:lnSpc>
            <a:spcBef>
              <a:spcPct val="0"/>
            </a:spcBef>
            <a:spcAft>
              <a:spcPct val="35000"/>
            </a:spcAft>
          </a:pPr>
          <a:endParaRPr lang="en-US" sz="2000" kern="1200" dirty="0" smtClean="0">
            <a:latin typeface="+mn-lt"/>
          </a:endParaRPr>
        </a:p>
      </dsp:txBody>
      <dsp:txXfrm rot="10800000">
        <a:off x="0" y="3981454"/>
        <a:ext cx="4572000" cy="2857497"/>
      </dsp:txXfrm>
    </dsp:sp>
    <dsp:sp modelId="{60E0246D-1361-4C33-A4D3-8284735C009C}">
      <dsp:nvSpPr>
        <dsp:cNvPr id="0" name=""/>
        <dsp:cNvSpPr/>
      </dsp:nvSpPr>
      <dsp:spPr>
        <a:xfrm rot="5400000">
          <a:off x="5543584" y="3143238"/>
          <a:ext cx="2476492" cy="4114845"/>
        </a:xfrm>
        <a:prstGeom prst="round1Rect">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156CC-5F63-44CC-A239-7FF52D56DF12}">
      <dsp:nvSpPr>
        <dsp:cNvPr id="0" name=""/>
        <dsp:cNvSpPr/>
      </dsp:nvSpPr>
      <dsp:spPr>
        <a:xfrm>
          <a:off x="3192307" y="2819400"/>
          <a:ext cx="2743200" cy="914394"/>
        </a:xfrm>
        <a:prstGeom prst="roundRect">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transience</a:t>
          </a:r>
          <a:endParaRPr lang="en-US" sz="3600" b="1" kern="1200" dirty="0">
            <a:latin typeface="Rockwell" pitchFamily="18" charset="0"/>
          </a:endParaRPr>
        </a:p>
      </dsp:txBody>
      <dsp:txXfrm>
        <a:off x="3236944" y="2864037"/>
        <a:ext cx="2653926" cy="8251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800094" y="-781046"/>
          <a:ext cx="2971811" cy="4572000"/>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 </a:t>
          </a:r>
          <a:r>
            <a:rPr lang="en-US" sz="2400" b="0" kern="1200" dirty="0" smtClean="0">
              <a:latin typeface="Rockwell" pitchFamily="18" charset="0"/>
            </a:rPr>
            <a:t>18</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kern="1200" dirty="0" smtClean="0">
              <a:latin typeface="Rockwell" pitchFamily="18" charset="0"/>
            </a:rPr>
            <a:t>noun</a:t>
          </a: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kern="1200" dirty="0" smtClean="0">
              <a:latin typeface="Rockwell" pitchFamily="18" charset="0"/>
            </a:rPr>
            <a:t>a feeling of profound respect for someone or something</a:t>
          </a:r>
          <a:endParaRPr lang="en-US" sz="2400" kern="1200" dirty="0">
            <a:latin typeface="Rockwell" pitchFamily="18" charset="0"/>
          </a:endParaRPr>
        </a:p>
      </dsp:txBody>
      <dsp:txXfrm rot="5400000">
        <a:off x="-1" y="19049"/>
        <a:ext cx="4572000" cy="2228858"/>
      </dsp:txXfrm>
    </dsp:sp>
    <dsp:sp modelId="{7F4F4BC2-E62E-45AB-8AE7-BA3336704679}">
      <dsp:nvSpPr>
        <dsp:cNvPr id="0" name=""/>
        <dsp:cNvSpPr/>
      </dsp:nvSpPr>
      <dsp:spPr>
        <a:xfrm>
          <a:off x="4572000" y="19048"/>
          <a:ext cx="4572000" cy="2971811"/>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Facts/Characteristics:</a:t>
          </a:r>
        </a:p>
        <a:p>
          <a:pPr lvl="0" algn="l" defTabSz="1066800">
            <a:lnSpc>
              <a:spcPct val="90000"/>
            </a:lnSpc>
            <a:spcBef>
              <a:spcPct val="0"/>
            </a:spcBef>
            <a:spcAft>
              <a:spcPct val="35000"/>
            </a:spcAft>
          </a:pPr>
          <a:r>
            <a:rPr lang="en-US" sz="2400" kern="1200" dirty="0" smtClean="0">
              <a:latin typeface="Rockwell" pitchFamily="18" charset="0"/>
            </a:rPr>
            <a:t>Describes a feeling of awe or how you treat someone.</a:t>
          </a:r>
        </a:p>
        <a:p>
          <a:pPr lvl="0" algn="l" defTabSz="1066800">
            <a:lnSpc>
              <a:spcPct val="90000"/>
            </a:lnSpc>
            <a:spcBef>
              <a:spcPct val="0"/>
            </a:spcBef>
            <a:spcAft>
              <a:spcPct val="35000"/>
            </a:spcAft>
          </a:pPr>
          <a:r>
            <a:rPr lang="en-US" sz="2400" b="1" kern="1200" dirty="0" smtClean="0">
              <a:latin typeface="Rockwell" pitchFamily="18" charset="0"/>
            </a:rPr>
            <a:t>Usage: </a:t>
          </a:r>
          <a:r>
            <a:rPr lang="en-US" sz="2400" b="0" kern="1200" dirty="0" smtClean="0">
              <a:latin typeface="Rockwell" pitchFamily="18" charset="0"/>
            </a:rPr>
            <a:t>w</a:t>
          </a:r>
          <a:r>
            <a:rPr lang="en-US" sz="2400" kern="1200" dirty="0" smtClean="0">
              <a:latin typeface="Rockwell" pitchFamily="18" charset="0"/>
            </a:rPr>
            <a:t>ith -------</a:t>
          </a:r>
          <a:endParaRPr lang="en-US" sz="2400" b="0" kern="1200" dirty="0">
            <a:latin typeface="Rockwell" pitchFamily="18" charset="0"/>
          </a:endParaRPr>
        </a:p>
      </dsp:txBody>
      <dsp:txXfrm>
        <a:off x="4572000" y="19048"/>
        <a:ext cx="4572000" cy="2228858"/>
      </dsp:txXfrm>
    </dsp:sp>
    <dsp:sp modelId="{86C513D9-BA69-409F-9452-ADE03466CCE7}">
      <dsp:nvSpPr>
        <dsp:cNvPr id="0" name=""/>
        <dsp:cNvSpPr/>
      </dsp:nvSpPr>
      <dsp:spPr>
        <a:xfrm rot="10800000">
          <a:off x="0" y="3028955"/>
          <a:ext cx="4572000" cy="3809996"/>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r>
            <a:rPr lang="en-US" sz="2400" b="1" kern="1200" dirty="0" smtClean="0">
              <a:latin typeface="Rockwell" pitchFamily="18" charset="0"/>
            </a:rPr>
            <a:t> My Original </a:t>
          </a:r>
        </a:p>
        <a:p>
          <a:pPr lvl="0" algn="l" defTabSz="1066800">
            <a:lnSpc>
              <a:spcPct val="90000"/>
            </a:lnSpc>
            <a:spcBef>
              <a:spcPct val="0"/>
            </a:spcBef>
            <a:spcAft>
              <a:spcPct val="35000"/>
            </a:spcAft>
          </a:pPr>
          <a:r>
            <a:rPr lang="en-US" sz="2400" b="1" kern="1200" dirty="0" smtClean="0">
              <a:latin typeface="Rockwell" pitchFamily="18" charset="0"/>
            </a:rPr>
            <a:t>Context Sentence:</a:t>
          </a: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3000" b="1" kern="1200" dirty="0" smtClean="0">
            <a:latin typeface="Rockwell" pitchFamily="18" charset="0"/>
          </a:endParaRPr>
        </a:p>
      </dsp:txBody>
      <dsp:txXfrm rot="10800000">
        <a:off x="0" y="3981454"/>
        <a:ext cx="4572000" cy="2857497"/>
      </dsp:txXfrm>
    </dsp:sp>
    <dsp:sp modelId="{60E0246D-1361-4C33-A4D3-8284735C009C}">
      <dsp:nvSpPr>
        <dsp:cNvPr id="0" name=""/>
        <dsp:cNvSpPr/>
      </dsp:nvSpPr>
      <dsp:spPr>
        <a:xfrm rot="5400000">
          <a:off x="4953001" y="2647953"/>
          <a:ext cx="3809996" cy="4572000"/>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l" defTabSz="1333500">
            <a:lnSpc>
              <a:spcPct val="90000"/>
            </a:lnSpc>
            <a:spcBef>
              <a:spcPct val="0"/>
            </a:spcBef>
            <a:spcAft>
              <a:spcPct val="35000"/>
            </a:spcAft>
          </a:pPr>
          <a:endParaRPr lang="en-US" sz="3000" b="1" kern="1200" dirty="0" smtClean="0">
            <a:latin typeface="Rockwell" pitchFamily="18" charset="0"/>
          </a:endParaRPr>
        </a:p>
      </dsp:txBody>
      <dsp:txXfrm rot="-5400000">
        <a:off x="4572000" y="3981454"/>
        <a:ext cx="4572000" cy="2857497"/>
      </dsp:txXfrm>
    </dsp:sp>
    <dsp:sp modelId="{D89156CC-5F63-44CC-A239-7FF52D56DF12}">
      <dsp:nvSpPr>
        <dsp:cNvPr id="0" name=""/>
        <dsp:cNvSpPr/>
      </dsp:nvSpPr>
      <dsp:spPr>
        <a:xfrm>
          <a:off x="3028552" y="2666999"/>
          <a:ext cx="3657590" cy="914394"/>
        </a:xfrm>
        <a:prstGeom prst="roundRect">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reverence</a:t>
          </a:r>
          <a:endParaRPr lang="en-US" sz="3600" b="1" kern="1200" dirty="0">
            <a:latin typeface="Rockwell" pitchFamily="18" charset="0"/>
          </a:endParaRPr>
        </a:p>
      </dsp:txBody>
      <dsp:txXfrm>
        <a:off x="3073189" y="2711636"/>
        <a:ext cx="3568316" cy="8251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800094" y="-781046"/>
          <a:ext cx="2971811" cy="4572000"/>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 </a:t>
          </a:r>
          <a:r>
            <a:rPr lang="en-US" sz="2400" kern="1200" dirty="0" smtClean="0">
              <a:latin typeface="Rockwell" pitchFamily="18" charset="0"/>
            </a:rPr>
            <a:t>19</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kern="1200" dirty="0" smtClean="0">
              <a:latin typeface="Rockwell" pitchFamily="18" charset="0"/>
            </a:rPr>
            <a:t>adj.</a:t>
          </a: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kern="1200" dirty="0" smtClean="0">
              <a:latin typeface="Rockwell" pitchFamily="18" charset="0"/>
            </a:rPr>
            <a:t>lacking wit or imagination, dull, ordinary</a:t>
          </a:r>
          <a:endParaRPr lang="en-US" sz="2400" kern="1200" dirty="0">
            <a:latin typeface="Rockwell" pitchFamily="18" charset="0"/>
          </a:endParaRPr>
        </a:p>
      </dsp:txBody>
      <dsp:txXfrm rot="5400000">
        <a:off x="-1" y="19049"/>
        <a:ext cx="4572000" cy="2228858"/>
      </dsp:txXfrm>
    </dsp:sp>
    <dsp:sp modelId="{7F4F4BC2-E62E-45AB-8AE7-BA3336704679}">
      <dsp:nvSpPr>
        <dsp:cNvPr id="0" name=""/>
        <dsp:cNvSpPr/>
      </dsp:nvSpPr>
      <dsp:spPr>
        <a:xfrm>
          <a:off x="4572000" y="19048"/>
          <a:ext cx="4572000" cy="2971811"/>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Shades of Meaning:</a:t>
          </a:r>
        </a:p>
        <a:p>
          <a:pPr lvl="0" algn="l" defTabSz="1066800">
            <a:lnSpc>
              <a:spcPct val="90000"/>
            </a:lnSpc>
            <a:spcBef>
              <a:spcPct val="0"/>
            </a:spcBef>
            <a:spcAft>
              <a:spcPct val="35000"/>
            </a:spcAft>
          </a:pPr>
          <a:r>
            <a:rPr lang="en-US" sz="2400" b="0" kern="1200" dirty="0" smtClean="0">
              <a:latin typeface="Rockwell" pitchFamily="18" charset="0"/>
            </a:rPr>
            <a:t>Negative connotation</a:t>
          </a:r>
        </a:p>
        <a:p>
          <a:pPr lvl="0" algn="l" defTabSz="1066800">
            <a:lnSpc>
              <a:spcPct val="90000"/>
            </a:lnSpc>
            <a:spcBef>
              <a:spcPct val="0"/>
            </a:spcBef>
            <a:spcAft>
              <a:spcPct val="35000"/>
            </a:spcAft>
          </a:pPr>
          <a:r>
            <a:rPr lang="en-US" sz="2400" b="0" kern="1200" dirty="0" smtClean="0">
              <a:latin typeface="Rockwell" pitchFamily="18" charset="0"/>
            </a:rPr>
            <a:t>Does NOT describe people.</a:t>
          </a:r>
        </a:p>
        <a:p>
          <a:pPr lvl="0" algn="l" defTabSz="1066800">
            <a:lnSpc>
              <a:spcPct val="90000"/>
            </a:lnSpc>
            <a:spcBef>
              <a:spcPct val="0"/>
            </a:spcBef>
            <a:spcAft>
              <a:spcPct val="35000"/>
            </a:spcAft>
          </a:pPr>
          <a:r>
            <a:rPr lang="en-US" sz="2400" b="1" kern="1200" dirty="0" smtClean="0">
              <a:latin typeface="Rockwell" pitchFamily="18" charset="0"/>
            </a:rPr>
            <a:t>SYN: </a:t>
          </a:r>
          <a:r>
            <a:rPr lang="en-US" sz="2400" kern="1200" dirty="0" smtClean="0">
              <a:latin typeface="Rockwell" pitchFamily="18" charset="0"/>
            </a:rPr>
            <a:t>uninteresting</a:t>
          </a:r>
        </a:p>
        <a:p>
          <a:pPr lvl="0" algn="l" defTabSz="1066800">
            <a:lnSpc>
              <a:spcPct val="90000"/>
            </a:lnSpc>
            <a:spcBef>
              <a:spcPct val="0"/>
            </a:spcBef>
            <a:spcAft>
              <a:spcPct val="35000"/>
            </a:spcAft>
          </a:pPr>
          <a:r>
            <a:rPr lang="en-US" sz="2400" b="1" kern="1200" dirty="0" smtClean="0">
              <a:latin typeface="Rockwell" pitchFamily="18" charset="0"/>
            </a:rPr>
            <a:t>ANT:</a:t>
          </a:r>
          <a:r>
            <a:rPr lang="en-US" sz="2400" b="0" kern="1200" dirty="0" smtClean="0">
              <a:latin typeface="Rockwell" pitchFamily="18" charset="0"/>
            </a:rPr>
            <a:t> unusual, fascinating </a:t>
          </a:r>
          <a:endParaRPr lang="en-US" sz="2400" b="0" kern="1200" dirty="0">
            <a:latin typeface="Rockwell" pitchFamily="18" charset="0"/>
          </a:endParaRPr>
        </a:p>
      </dsp:txBody>
      <dsp:txXfrm>
        <a:off x="4572000" y="19048"/>
        <a:ext cx="4572000" cy="2228858"/>
      </dsp:txXfrm>
    </dsp:sp>
    <dsp:sp modelId="{86C513D9-BA69-409F-9452-ADE03466CCE7}">
      <dsp:nvSpPr>
        <dsp:cNvPr id="0" name=""/>
        <dsp:cNvSpPr/>
      </dsp:nvSpPr>
      <dsp:spPr>
        <a:xfrm rot="10800000">
          <a:off x="0" y="3028955"/>
          <a:ext cx="4572000" cy="3809996"/>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l" defTabSz="1066800">
            <a:lnSpc>
              <a:spcPct val="90000"/>
            </a:lnSpc>
            <a:spcBef>
              <a:spcPct val="0"/>
            </a:spcBef>
            <a:spcAft>
              <a:spcPct val="35000"/>
            </a:spcAft>
          </a:pPr>
          <a:r>
            <a:rPr lang="en-US" sz="2400" kern="1200" dirty="0" smtClean="0">
              <a:effectLst/>
              <a:latin typeface="+mn-lt"/>
            </a:rPr>
            <a:t> </a:t>
          </a:r>
          <a:r>
            <a:rPr lang="en-US" sz="2400" b="1" kern="1200" dirty="0" smtClean="0">
              <a:effectLst/>
              <a:latin typeface="Rockwell" pitchFamily="18" charset="0"/>
            </a:rPr>
            <a:t>My Original </a:t>
          </a:r>
        </a:p>
        <a:p>
          <a:pPr lvl="0" algn="l" defTabSz="1066800">
            <a:lnSpc>
              <a:spcPct val="90000"/>
            </a:lnSpc>
            <a:spcBef>
              <a:spcPct val="0"/>
            </a:spcBef>
            <a:spcAft>
              <a:spcPct val="35000"/>
            </a:spcAft>
          </a:pPr>
          <a:r>
            <a:rPr lang="en-US" sz="2400" b="1" kern="1200" dirty="0" smtClean="0">
              <a:effectLst/>
              <a:latin typeface="Rockwell" pitchFamily="18" charset="0"/>
            </a:rPr>
            <a:t>Context Sentence:</a:t>
          </a:r>
        </a:p>
        <a:p>
          <a:pPr lvl="0" algn="l" defTabSz="1066800">
            <a:lnSpc>
              <a:spcPct val="90000"/>
            </a:lnSpc>
            <a:spcBef>
              <a:spcPct val="0"/>
            </a:spcBef>
            <a:spcAft>
              <a:spcPct val="35000"/>
            </a:spcAft>
          </a:pPr>
          <a:endParaRPr lang="en-US" sz="2400" b="1" kern="1200" dirty="0" smtClean="0">
            <a:effectLst/>
            <a:latin typeface="Rockwell" pitchFamily="18" charset="0"/>
          </a:endParaRPr>
        </a:p>
        <a:p>
          <a:pPr lvl="0" algn="l" defTabSz="1066800">
            <a:lnSpc>
              <a:spcPct val="90000"/>
            </a:lnSpc>
            <a:spcBef>
              <a:spcPct val="0"/>
            </a:spcBef>
            <a:spcAft>
              <a:spcPct val="35000"/>
            </a:spcAft>
          </a:pPr>
          <a:endParaRPr lang="en-US" sz="2400" b="1" kern="1200" dirty="0" smtClean="0">
            <a:effectLst/>
            <a:latin typeface="Rockwell" pitchFamily="18" charset="0"/>
          </a:endParaRPr>
        </a:p>
        <a:p>
          <a:pPr lvl="0" algn="l" defTabSz="1066800">
            <a:lnSpc>
              <a:spcPct val="90000"/>
            </a:lnSpc>
            <a:spcBef>
              <a:spcPct val="0"/>
            </a:spcBef>
            <a:spcAft>
              <a:spcPct val="35000"/>
            </a:spcAft>
          </a:pPr>
          <a:endParaRPr lang="en-US" sz="2400" b="1" kern="1200" dirty="0" smtClean="0">
            <a:effectLst/>
            <a:latin typeface="Rockwell" pitchFamily="18" charset="0"/>
          </a:endParaRPr>
        </a:p>
        <a:p>
          <a:pPr lvl="0" algn="l" defTabSz="1066800">
            <a:lnSpc>
              <a:spcPct val="90000"/>
            </a:lnSpc>
            <a:spcBef>
              <a:spcPct val="0"/>
            </a:spcBef>
            <a:spcAft>
              <a:spcPct val="35000"/>
            </a:spcAft>
          </a:pPr>
          <a:endParaRPr lang="en-US" sz="2400" b="1" kern="1200" dirty="0" smtClean="0">
            <a:effectLst/>
            <a:latin typeface="Rockwell" pitchFamily="18" charset="0"/>
          </a:endParaRPr>
        </a:p>
        <a:p>
          <a:pPr lvl="0" algn="l" defTabSz="1066800">
            <a:lnSpc>
              <a:spcPct val="90000"/>
            </a:lnSpc>
            <a:spcBef>
              <a:spcPct val="0"/>
            </a:spcBef>
            <a:spcAft>
              <a:spcPct val="35000"/>
            </a:spcAft>
          </a:pPr>
          <a:endParaRPr lang="en-US" sz="2400" b="1" kern="1200" dirty="0" smtClean="0">
            <a:effectLst/>
            <a:latin typeface="Rockwell" pitchFamily="18" charset="0"/>
          </a:endParaRPr>
        </a:p>
        <a:p>
          <a:pPr lvl="0" algn="l" defTabSz="1066800">
            <a:lnSpc>
              <a:spcPct val="90000"/>
            </a:lnSpc>
            <a:spcBef>
              <a:spcPct val="0"/>
            </a:spcBef>
            <a:spcAft>
              <a:spcPct val="35000"/>
            </a:spcAft>
          </a:pPr>
          <a:endParaRPr lang="en-US" sz="3000" kern="1200" dirty="0" smtClean="0">
            <a:latin typeface="+mn-lt"/>
          </a:endParaRPr>
        </a:p>
      </dsp:txBody>
      <dsp:txXfrm rot="10800000">
        <a:off x="0" y="3981454"/>
        <a:ext cx="4572000" cy="2857497"/>
      </dsp:txXfrm>
    </dsp:sp>
    <dsp:sp modelId="{60E0246D-1361-4C33-A4D3-8284735C009C}">
      <dsp:nvSpPr>
        <dsp:cNvPr id="0" name=""/>
        <dsp:cNvSpPr/>
      </dsp:nvSpPr>
      <dsp:spPr>
        <a:xfrm rot="5400000">
          <a:off x="4953001" y="2647953"/>
          <a:ext cx="3809996" cy="4572000"/>
        </a:xfrm>
        <a:prstGeom prst="round1Rect">
          <a:avLst/>
        </a:prstGeom>
        <a:blipFill rotWithShape="0">
          <a:blip xmlns:r="http://schemas.openxmlformats.org/officeDocument/2006/relationships" r:embed="rId1"/>
          <a:stretch>
            <a:fillRect/>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l" defTabSz="1333500">
            <a:lnSpc>
              <a:spcPct val="90000"/>
            </a:lnSpc>
            <a:spcBef>
              <a:spcPct val="0"/>
            </a:spcBef>
            <a:spcAft>
              <a:spcPct val="35000"/>
            </a:spcAft>
          </a:pPr>
          <a:endParaRPr lang="en-US" sz="3000" b="1" kern="1200" dirty="0" smtClean="0">
            <a:latin typeface="Rockwell" pitchFamily="18" charset="0"/>
          </a:endParaRPr>
        </a:p>
      </dsp:txBody>
      <dsp:txXfrm rot="-5400000">
        <a:off x="4572000" y="3981454"/>
        <a:ext cx="4572000" cy="2857497"/>
      </dsp:txXfrm>
    </dsp:sp>
    <dsp:sp modelId="{D89156CC-5F63-44CC-A239-7FF52D56DF12}">
      <dsp:nvSpPr>
        <dsp:cNvPr id="0" name=""/>
        <dsp:cNvSpPr/>
      </dsp:nvSpPr>
      <dsp:spPr>
        <a:xfrm>
          <a:off x="3047987" y="2452995"/>
          <a:ext cx="2743200" cy="914394"/>
        </a:xfrm>
        <a:prstGeom prst="roundRect">
          <a:avLst/>
        </a:prstGeom>
        <a:solidFill>
          <a:schemeClr val="accent4">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prosaic</a:t>
          </a:r>
          <a:endParaRPr lang="en-US" sz="3600" b="1" kern="1200" dirty="0">
            <a:latin typeface="Rockwell" pitchFamily="18" charset="0"/>
          </a:endParaRPr>
        </a:p>
      </dsp:txBody>
      <dsp:txXfrm>
        <a:off x="3092624" y="2497632"/>
        <a:ext cx="2653926" cy="825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800094" y="-781046"/>
          <a:ext cx="2971811" cy="4572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 </a:t>
          </a:r>
          <a:r>
            <a:rPr lang="en-US" sz="2400" b="0" kern="1200" dirty="0" smtClean="0">
              <a:latin typeface="Rockwell" pitchFamily="18" charset="0"/>
            </a:rPr>
            <a:t>2</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kern="1200" dirty="0" err="1" smtClean="0">
              <a:latin typeface="Rockwell" pitchFamily="18" charset="0"/>
            </a:rPr>
            <a:t>adj</a:t>
          </a:r>
          <a:endParaRPr lang="en-US" sz="2400" kern="1200" dirty="0" smtClean="0">
            <a:latin typeface="Rockwell" pitchFamily="18" charset="0"/>
          </a:endParaRP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b="0" kern="1200" dirty="0" smtClean="0">
              <a:latin typeface="Rockwell" pitchFamily="18" charset="0"/>
            </a:rPr>
            <a:t>extremely stubborn</a:t>
          </a:r>
          <a:endParaRPr lang="en-US" sz="2400" kern="1200" dirty="0">
            <a:latin typeface="Rockwell" pitchFamily="18" charset="0"/>
          </a:endParaRPr>
        </a:p>
      </dsp:txBody>
      <dsp:txXfrm rot="5400000">
        <a:off x="-1" y="19049"/>
        <a:ext cx="4572000" cy="2228858"/>
      </dsp:txXfrm>
    </dsp:sp>
    <dsp:sp modelId="{7F4F4BC2-E62E-45AB-8AE7-BA3336704679}">
      <dsp:nvSpPr>
        <dsp:cNvPr id="0" name=""/>
        <dsp:cNvSpPr/>
      </dsp:nvSpPr>
      <dsp:spPr>
        <a:xfrm>
          <a:off x="4572000" y="17"/>
          <a:ext cx="4572000" cy="2971811"/>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Facts/Characteristics:</a:t>
          </a:r>
        </a:p>
        <a:p>
          <a:pPr lvl="0" algn="l" defTabSz="1066800">
            <a:lnSpc>
              <a:spcPct val="90000"/>
            </a:lnSpc>
            <a:spcBef>
              <a:spcPct val="0"/>
            </a:spcBef>
            <a:spcAft>
              <a:spcPct val="35000"/>
            </a:spcAft>
          </a:pPr>
          <a:r>
            <a:rPr lang="en-US" sz="2400" kern="1200" dirty="0" smtClean="0">
              <a:latin typeface="Rockwell" pitchFamily="18" charset="0"/>
            </a:rPr>
            <a:t>Negative connotation – you won’t change your mind even it’s in your best interest.</a:t>
          </a:r>
        </a:p>
        <a:p>
          <a:pPr lvl="0" algn="l" defTabSz="1066800">
            <a:lnSpc>
              <a:spcPct val="90000"/>
            </a:lnSpc>
            <a:spcBef>
              <a:spcPct val="0"/>
            </a:spcBef>
            <a:spcAft>
              <a:spcPct val="35000"/>
            </a:spcAft>
          </a:pPr>
          <a:r>
            <a:rPr lang="en-US" sz="2400" b="1" kern="1200" dirty="0" smtClean="0">
              <a:latin typeface="Rockwell" pitchFamily="18" charset="0"/>
            </a:rPr>
            <a:t>SYN: </a:t>
          </a:r>
          <a:r>
            <a:rPr lang="en-US" sz="2400" kern="1200" dirty="0" smtClean="0">
              <a:latin typeface="Rockwell" pitchFamily="18" charset="0"/>
            </a:rPr>
            <a:t>disobedient </a:t>
          </a:r>
        </a:p>
        <a:p>
          <a:pPr lvl="0" algn="l" defTabSz="1066800">
            <a:lnSpc>
              <a:spcPct val="90000"/>
            </a:lnSpc>
            <a:spcBef>
              <a:spcPct val="0"/>
            </a:spcBef>
            <a:spcAft>
              <a:spcPct val="35000"/>
            </a:spcAft>
          </a:pPr>
          <a:r>
            <a:rPr lang="en-US" sz="2400" b="1" kern="1200" dirty="0" smtClean="0">
              <a:latin typeface="Rockwell" pitchFamily="18" charset="0"/>
            </a:rPr>
            <a:t>ANT: </a:t>
          </a:r>
          <a:r>
            <a:rPr lang="en-US" sz="2400" kern="1200" dirty="0" smtClean="0">
              <a:latin typeface="Rockwell" pitchFamily="18" charset="0"/>
            </a:rPr>
            <a:t>meek</a:t>
          </a:r>
          <a:endParaRPr lang="en-US" sz="2400" b="0" kern="1200" dirty="0" smtClean="0">
            <a:latin typeface="Rockwell" pitchFamily="18" charset="0"/>
          </a:endParaRPr>
        </a:p>
      </dsp:txBody>
      <dsp:txXfrm>
        <a:off x="4572000" y="17"/>
        <a:ext cx="4572000" cy="2228858"/>
      </dsp:txXfrm>
    </dsp:sp>
    <dsp:sp modelId="{86C513D9-BA69-409F-9452-ADE03466CCE7}">
      <dsp:nvSpPr>
        <dsp:cNvPr id="0" name=""/>
        <dsp:cNvSpPr/>
      </dsp:nvSpPr>
      <dsp:spPr>
        <a:xfrm rot="10800000">
          <a:off x="0" y="3048003"/>
          <a:ext cx="4572000" cy="3809996"/>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My Original </a:t>
          </a:r>
        </a:p>
        <a:p>
          <a:pPr lvl="0" algn="l" defTabSz="1066800">
            <a:lnSpc>
              <a:spcPct val="90000"/>
            </a:lnSpc>
            <a:spcBef>
              <a:spcPct val="0"/>
            </a:spcBef>
            <a:spcAft>
              <a:spcPct val="35000"/>
            </a:spcAft>
          </a:pPr>
          <a:r>
            <a:rPr lang="en-US" sz="2400" b="1" kern="1200" dirty="0" smtClean="0">
              <a:latin typeface="Rockwell" pitchFamily="18" charset="0"/>
            </a:rPr>
            <a:t>Example Sentence:</a:t>
          </a:r>
        </a:p>
        <a:p>
          <a:pPr lvl="0" algn="l" defTabSz="1066800">
            <a:lnSpc>
              <a:spcPct val="90000"/>
            </a:lnSpc>
            <a:spcBef>
              <a:spcPct val="0"/>
            </a:spcBef>
            <a:spcAft>
              <a:spcPct val="35000"/>
            </a:spcAft>
          </a:pPr>
          <a:endParaRPr lang="en-US" sz="2400" kern="1200" dirty="0" smtClean="0">
            <a:latin typeface="Rockwell" pitchFamily="18" charset="0"/>
          </a:endParaRPr>
        </a:p>
        <a:p>
          <a:pPr lvl="0" algn="l" defTabSz="1066800">
            <a:lnSpc>
              <a:spcPct val="90000"/>
            </a:lnSpc>
            <a:spcBef>
              <a:spcPct val="0"/>
            </a:spcBef>
            <a:spcAft>
              <a:spcPct val="35000"/>
            </a:spcAft>
          </a:pPr>
          <a:endParaRPr lang="en-US" sz="2000" b="1" kern="1200" dirty="0" smtClean="0">
            <a:latin typeface="+mn-lt"/>
          </a:endParaRPr>
        </a:p>
        <a:p>
          <a:pPr lvl="0" algn="l" defTabSz="1066800">
            <a:lnSpc>
              <a:spcPct val="90000"/>
            </a:lnSpc>
            <a:spcBef>
              <a:spcPct val="0"/>
            </a:spcBef>
            <a:spcAft>
              <a:spcPct val="35000"/>
            </a:spcAft>
          </a:pPr>
          <a:endParaRPr lang="en-US" sz="2000" b="1" kern="1200" dirty="0" smtClean="0">
            <a:latin typeface="+mn-lt"/>
          </a:endParaRPr>
        </a:p>
        <a:p>
          <a:pPr lvl="0" algn="l" defTabSz="1066800">
            <a:lnSpc>
              <a:spcPct val="90000"/>
            </a:lnSpc>
            <a:spcBef>
              <a:spcPct val="0"/>
            </a:spcBef>
            <a:spcAft>
              <a:spcPct val="35000"/>
            </a:spcAft>
          </a:pPr>
          <a:endParaRPr lang="en-US" sz="2000" b="1" kern="1200" dirty="0" smtClean="0">
            <a:latin typeface="+mn-lt"/>
          </a:endParaRPr>
        </a:p>
        <a:p>
          <a:pPr lvl="0" algn="l" defTabSz="1066800">
            <a:lnSpc>
              <a:spcPct val="90000"/>
            </a:lnSpc>
            <a:spcBef>
              <a:spcPct val="0"/>
            </a:spcBef>
            <a:spcAft>
              <a:spcPct val="35000"/>
            </a:spcAft>
          </a:pPr>
          <a:endParaRPr lang="en-US" sz="2000" b="1" kern="1200" dirty="0" smtClean="0">
            <a:latin typeface="+mn-lt"/>
          </a:endParaRPr>
        </a:p>
        <a:p>
          <a:pPr lvl="0" algn="l" defTabSz="1066800">
            <a:lnSpc>
              <a:spcPct val="90000"/>
            </a:lnSpc>
            <a:spcBef>
              <a:spcPct val="0"/>
            </a:spcBef>
            <a:spcAft>
              <a:spcPct val="35000"/>
            </a:spcAft>
          </a:pPr>
          <a:endParaRPr lang="en-US" sz="2000" b="1" kern="1200" dirty="0" smtClean="0">
            <a:latin typeface="+mn-lt"/>
          </a:endParaRPr>
        </a:p>
        <a:p>
          <a:pPr lvl="0" algn="l" defTabSz="1066800">
            <a:lnSpc>
              <a:spcPct val="90000"/>
            </a:lnSpc>
            <a:spcBef>
              <a:spcPct val="0"/>
            </a:spcBef>
            <a:spcAft>
              <a:spcPct val="35000"/>
            </a:spcAft>
          </a:pPr>
          <a:endParaRPr lang="en-US" sz="2000" b="1" kern="1200" dirty="0" smtClean="0">
            <a:latin typeface="+mn-lt"/>
          </a:endParaRPr>
        </a:p>
        <a:p>
          <a:pPr lvl="0" algn="l" defTabSz="1066800">
            <a:lnSpc>
              <a:spcPct val="90000"/>
            </a:lnSpc>
            <a:spcBef>
              <a:spcPct val="0"/>
            </a:spcBef>
            <a:spcAft>
              <a:spcPct val="35000"/>
            </a:spcAft>
          </a:pPr>
          <a:endParaRPr lang="en-US" sz="2000" b="1" kern="1200" dirty="0">
            <a:latin typeface="+mn-lt"/>
          </a:endParaRPr>
        </a:p>
      </dsp:txBody>
      <dsp:txXfrm rot="10800000">
        <a:off x="0" y="4000502"/>
        <a:ext cx="4572000" cy="2857497"/>
      </dsp:txXfrm>
    </dsp:sp>
    <dsp:sp modelId="{60E0246D-1361-4C33-A4D3-8284735C009C}">
      <dsp:nvSpPr>
        <dsp:cNvPr id="0" name=""/>
        <dsp:cNvSpPr/>
      </dsp:nvSpPr>
      <dsp:spPr>
        <a:xfrm rot="5400000">
          <a:off x="4953001" y="2647953"/>
          <a:ext cx="3809996" cy="4572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056" tIns="448056" rIns="448056" bIns="448056" numCol="1" spcCol="1270" anchor="ctr" anchorCtr="0">
          <a:noAutofit/>
        </a:bodyPr>
        <a:lstStyle/>
        <a:p>
          <a:pPr lvl="0" algn="ctr" defTabSz="2800350">
            <a:lnSpc>
              <a:spcPct val="90000"/>
            </a:lnSpc>
            <a:spcBef>
              <a:spcPct val="0"/>
            </a:spcBef>
            <a:spcAft>
              <a:spcPct val="35000"/>
            </a:spcAft>
          </a:pPr>
          <a:r>
            <a:rPr lang="en-US" sz="6300" b="1" kern="1200" smtClean="0">
              <a:latin typeface="Rockwell" pitchFamily="18" charset="0"/>
            </a:rPr>
            <a:t>Your Original </a:t>
          </a:r>
          <a:endParaRPr lang="en-US" sz="6300" b="1" kern="1200" dirty="0" smtClean="0">
            <a:latin typeface="Rockwell" pitchFamily="18" charset="0"/>
          </a:endParaRPr>
        </a:p>
      </dsp:txBody>
      <dsp:txXfrm rot="-5400000">
        <a:off x="4572000" y="3981454"/>
        <a:ext cx="4572000" cy="2857497"/>
      </dsp:txXfrm>
    </dsp:sp>
    <dsp:sp modelId="{D89156CC-5F63-44CC-A239-7FF52D56DF12}">
      <dsp:nvSpPr>
        <dsp:cNvPr id="0" name=""/>
        <dsp:cNvSpPr/>
      </dsp:nvSpPr>
      <dsp:spPr>
        <a:xfrm>
          <a:off x="3177713" y="2819400"/>
          <a:ext cx="2743200" cy="914394"/>
        </a:xfrm>
        <a:prstGeom prst="roundRect">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obstinate</a:t>
          </a:r>
          <a:endParaRPr lang="en-US" sz="3600" b="1" kern="1200" dirty="0">
            <a:latin typeface="Rockwell" pitchFamily="18" charset="0"/>
          </a:endParaRPr>
        </a:p>
      </dsp:txBody>
      <dsp:txXfrm>
        <a:off x="3222350" y="2864037"/>
        <a:ext cx="2653926" cy="8251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829263" y="-782246"/>
          <a:ext cx="2971811" cy="4572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 </a:t>
          </a:r>
          <a:r>
            <a:rPr lang="en-US" sz="2400" b="0" kern="1200" dirty="0" smtClean="0">
              <a:latin typeface="Rockwell" pitchFamily="18" charset="0"/>
            </a:rPr>
            <a:t>20</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b="0" kern="1200" dirty="0" smtClean="0">
              <a:latin typeface="Rockwell" pitchFamily="18" charset="0"/>
            </a:rPr>
            <a:t>noun</a:t>
          </a: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b="0" kern="1200" dirty="0" smtClean="0">
              <a:latin typeface="Rockwell" pitchFamily="18" charset="0"/>
            </a:rPr>
            <a:t>agreement of opinions, a harmonious state in general.</a:t>
          </a:r>
          <a:endParaRPr lang="en-US" sz="2400" kern="1200" dirty="0">
            <a:latin typeface="Rockwell" pitchFamily="18" charset="0"/>
          </a:endParaRPr>
        </a:p>
      </dsp:txBody>
      <dsp:txXfrm rot="5400000">
        <a:off x="29169" y="17849"/>
        <a:ext cx="4572000" cy="2228858"/>
      </dsp:txXfrm>
    </dsp:sp>
    <dsp:sp modelId="{7F4F4BC2-E62E-45AB-8AE7-BA3336704679}">
      <dsp:nvSpPr>
        <dsp:cNvPr id="0" name=""/>
        <dsp:cNvSpPr/>
      </dsp:nvSpPr>
      <dsp:spPr>
        <a:xfrm>
          <a:off x="4572000" y="19048"/>
          <a:ext cx="4572000" cy="2971811"/>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Facts/Characteristics:</a:t>
          </a:r>
        </a:p>
        <a:p>
          <a:pPr lvl="0" algn="l" defTabSz="1066800">
            <a:lnSpc>
              <a:spcPct val="90000"/>
            </a:lnSpc>
            <a:spcBef>
              <a:spcPct val="0"/>
            </a:spcBef>
            <a:spcAft>
              <a:spcPct val="35000"/>
            </a:spcAft>
          </a:pPr>
          <a:r>
            <a:rPr lang="en-US" sz="2400" kern="1200" dirty="0" smtClean="0">
              <a:latin typeface="Rockwell" pitchFamily="18" charset="0"/>
            </a:rPr>
            <a:t>Positive connotation</a:t>
          </a:r>
        </a:p>
        <a:p>
          <a:pPr lvl="0" algn="l" defTabSz="1066800">
            <a:lnSpc>
              <a:spcPct val="90000"/>
            </a:lnSpc>
            <a:spcBef>
              <a:spcPct val="0"/>
            </a:spcBef>
            <a:spcAft>
              <a:spcPct val="35000"/>
            </a:spcAft>
          </a:pPr>
          <a:r>
            <a:rPr lang="en-US" sz="2400" b="0" kern="1200" dirty="0" smtClean="0">
              <a:latin typeface="Rockwell" pitchFamily="18" charset="0"/>
            </a:rPr>
            <a:t>Often describes relationships between nations</a:t>
          </a:r>
        </a:p>
      </dsp:txBody>
      <dsp:txXfrm>
        <a:off x="4572000" y="19048"/>
        <a:ext cx="4572000" cy="2228858"/>
      </dsp:txXfrm>
    </dsp:sp>
    <dsp:sp modelId="{86C513D9-BA69-409F-9452-ADE03466CCE7}">
      <dsp:nvSpPr>
        <dsp:cNvPr id="0" name=""/>
        <dsp:cNvSpPr/>
      </dsp:nvSpPr>
      <dsp:spPr>
        <a:xfrm rot="10800000">
          <a:off x="0" y="3028955"/>
          <a:ext cx="4572000" cy="3809996"/>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l" defTabSz="1066800">
            <a:lnSpc>
              <a:spcPct val="90000"/>
            </a:lnSpc>
            <a:spcBef>
              <a:spcPct val="0"/>
            </a:spcBef>
            <a:spcAft>
              <a:spcPct val="35000"/>
            </a:spcAft>
          </a:pPr>
          <a:endParaRPr lang="en-US" sz="2400" kern="1200" dirty="0" smtClean="0">
            <a:latin typeface="Rockwell" pitchFamily="18" charset="0"/>
          </a:endParaRPr>
        </a:p>
        <a:p>
          <a:pPr lvl="0" algn="l" defTabSz="1066800">
            <a:lnSpc>
              <a:spcPct val="90000"/>
            </a:lnSpc>
            <a:spcBef>
              <a:spcPct val="0"/>
            </a:spcBef>
            <a:spcAft>
              <a:spcPct val="35000"/>
            </a:spcAft>
          </a:pPr>
          <a:r>
            <a:rPr lang="en-US" sz="2400" kern="1200" dirty="0" smtClean="0">
              <a:latin typeface="Rockwell" pitchFamily="18" charset="0"/>
            </a:rPr>
            <a:t> </a:t>
          </a:r>
          <a:r>
            <a:rPr lang="en-US" sz="2400" b="1" kern="1200" dirty="0" smtClean="0">
              <a:latin typeface="Rockwell" pitchFamily="18" charset="0"/>
            </a:rPr>
            <a:t>My Original </a:t>
          </a:r>
        </a:p>
        <a:p>
          <a:pPr lvl="0" algn="l" defTabSz="1066800">
            <a:lnSpc>
              <a:spcPct val="90000"/>
            </a:lnSpc>
            <a:spcBef>
              <a:spcPct val="0"/>
            </a:spcBef>
            <a:spcAft>
              <a:spcPct val="35000"/>
            </a:spcAft>
          </a:pPr>
          <a:r>
            <a:rPr lang="en-US" sz="2400" b="1" kern="1200" dirty="0" smtClean="0">
              <a:latin typeface="Rockwell" pitchFamily="18" charset="0"/>
            </a:rPr>
            <a:t>Context Sentence:</a:t>
          </a: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000" kern="1200" dirty="0" smtClean="0">
            <a:latin typeface="+mn-lt"/>
          </a:endParaRPr>
        </a:p>
      </dsp:txBody>
      <dsp:txXfrm rot="10800000">
        <a:off x="0" y="3981454"/>
        <a:ext cx="4572000" cy="2857497"/>
      </dsp:txXfrm>
    </dsp:sp>
    <dsp:sp modelId="{60E0246D-1361-4C33-A4D3-8284735C009C}">
      <dsp:nvSpPr>
        <dsp:cNvPr id="0" name=""/>
        <dsp:cNvSpPr/>
      </dsp:nvSpPr>
      <dsp:spPr>
        <a:xfrm rot="5400000">
          <a:off x="4953001" y="2647953"/>
          <a:ext cx="3809996" cy="4572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b="1" kern="1200" dirty="0" smtClean="0">
              <a:latin typeface="Rockwell" pitchFamily="18" charset="0"/>
            </a:rPr>
            <a:t>My</a:t>
          </a:r>
        </a:p>
      </dsp:txBody>
      <dsp:txXfrm rot="-5400000">
        <a:off x="4572000" y="3981454"/>
        <a:ext cx="4572000" cy="2857497"/>
      </dsp:txXfrm>
    </dsp:sp>
    <dsp:sp modelId="{D89156CC-5F63-44CC-A239-7FF52D56DF12}">
      <dsp:nvSpPr>
        <dsp:cNvPr id="0" name=""/>
        <dsp:cNvSpPr/>
      </dsp:nvSpPr>
      <dsp:spPr>
        <a:xfrm>
          <a:off x="3200399" y="2362195"/>
          <a:ext cx="2743200" cy="914394"/>
        </a:xfrm>
        <a:prstGeom prst="roundRect">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concord</a:t>
          </a:r>
          <a:endParaRPr lang="en-US" sz="3600" b="1" kern="1200" dirty="0">
            <a:latin typeface="Rockwell" pitchFamily="18" charset="0"/>
          </a:endParaRPr>
        </a:p>
      </dsp:txBody>
      <dsp:txXfrm>
        <a:off x="3245036" y="2406832"/>
        <a:ext cx="2653926" cy="82512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800094" y="-781046"/>
          <a:ext cx="2971811" cy="4572000"/>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 </a:t>
          </a:r>
          <a:r>
            <a:rPr lang="en-US" sz="2400" b="0" kern="1200" dirty="0" smtClean="0">
              <a:latin typeface="Rockwell" pitchFamily="18" charset="0"/>
            </a:rPr>
            <a:t>21</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kern="1200" dirty="0" smtClean="0">
              <a:latin typeface="Rockwell" pitchFamily="18" charset="0"/>
            </a:rPr>
            <a:t>verb</a:t>
          </a: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kern="1200" dirty="0" smtClean="0">
              <a:latin typeface="Rockwell" pitchFamily="18" charset="0"/>
            </a:rPr>
            <a:t>pretending to have qualities or beliefs that you do not have.</a:t>
          </a:r>
          <a:endParaRPr lang="en-US" sz="2400" kern="1200" dirty="0">
            <a:latin typeface="Rockwell" pitchFamily="18" charset="0"/>
          </a:endParaRPr>
        </a:p>
      </dsp:txBody>
      <dsp:txXfrm rot="5400000">
        <a:off x="-1" y="19049"/>
        <a:ext cx="4572000" cy="2228858"/>
      </dsp:txXfrm>
    </dsp:sp>
    <dsp:sp modelId="{7F4F4BC2-E62E-45AB-8AE7-BA3336704679}">
      <dsp:nvSpPr>
        <dsp:cNvPr id="0" name=""/>
        <dsp:cNvSpPr/>
      </dsp:nvSpPr>
      <dsp:spPr>
        <a:xfrm>
          <a:off x="4572000" y="19048"/>
          <a:ext cx="4572000" cy="2971811"/>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Facts/Characteristics:</a:t>
          </a:r>
        </a:p>
        <a:p>
          <a:pPr lvl="0" algn="l" defTabSz="1066800">
            <a:lnSpc>
              <a:spcPct val="90000"/>
            </a:lnSpc>
            <a:spcBef>
              <a:spcPct val="0"/>
            </a:spcBef>
            <a:spcAft>
              <a:spcPct val="35000"/>
            </a:spcAft>
          </a:pPr>
          <a:r>
            <a:rPr lang="en-US" sz="2400" kern="1200" dirty="0" smtClean="0">
              <a:latin typeface="Rockwell" pitchFamily="18" charset="0"/>
            </a:rPr>
            <a:t>Negative connotation.</a:t>
          </a:r>
        </a:p>
        <a:p>
          <a:pPr lvl="0" algn="l" defTabSz="1066800">
            <a:lnSpc>
              <a:spcPct val="90000"/>
            </a:lnSpc>
            <a:spcBef>
              <a:spcPct val="0"/>
            </a:spcBef>
            <a:spcAft>
              <a:spcPct val="35000"/>
            </a:spcAft>
          </a:pPr>
          <a:r>
            <a:rPr lang="en-US" sz="2400" kern="1200" dirty="0" smtClean="0">
              <a:latin typeface="Rockwell" pitchFamily="18" charset="0"/>
            </a:rPr>
            <a:t>Talking the talk, but not walking the walk.</a:t>
          </a:r>
        </a:p>
        <a:p>
          <a:pPr lvl="0" algn="l" defTabSz="1066800">
            <a:lnSpc>
              <a:spcPct val="90000"/>
            </a:lnSpc>
            <a:spcBef>
              <a:spcPct val="0"/>
            </a:spcBef>
            <a:spcAft>
              <a:spcPct val="35000"/>
            </a:spcAft>
          </a:pPr>
          <a:r>
            <a:rPr lang="en-US" sz="2400" b="1" kern="1200" dirty="0" smtClean="0">
              <a:latin typeface="Rockwell" pitchFamily="18" charset="0"/>
            </a:rPr>
            <a:t>NOUN: </a:t>
          </a:r>
          <a:r>
            <a:rPr lang="en-US" sz="2400" b="0" kern="1200" dirty="0" smtClean="0">
              <a:latin typeface="Rockwell" pitchFamily="18" charset="0"/>
            </a:rPr>
            <a:t>hypocrite</a:t>
          </a:r>
        </a:p>
        <a:p>
          <a:pPr lvl="0" algn="l" defTabSz="1066800">
            <a:lnSpc>
              <a:spcPct val="90000"/>
            </a:lnSpc>
            <a:spcBef>
              <a:spcPct val="0"/>
            </a:spcBef>
            <a:spcAft>
              <a:spcPct val="35000"/>
            </a:spcAft>
          </a:pPr>
          <a:r>
            <a:rPr lang="en-US" sz="2400" b="1" kern="1200" dirty="0" smtClean="0">
              <a:latin typeface="Rockwell" pitchFamily="18" charset="0"/>
            </a:rPr>
            <a:t>ADJ: </a:t>
          </a:r>
          <a:r>
            <a:rPr lang="en-US" sz="2400" b="0" kern="1200" dirty="0" smtClean="0">
              <a:latin typeface="Rockwell" pitchFamily="18" charset="0"/>
            </a:rPr>
            <a:t>hypocritical</a:t>
          </a:r>
          <a:endParaRPr lang="en-US" sz="2400" b="1" kern="1200" dirty="0">
            <a:latin typeface="Rockwell" pitchFamily="18" charset="0"/>
          </a:endParaRPr>
        </a:p>
      </dsp:txBody>
      <dsp:txXfrm>
        <a:off x="4572000" y="19048"/>
        <a:ext cx="4572000" cy="2228858"/>
      </dsp:txXfrm>
    </dsp:sp>
    <dsp:sp modelId="{86C513D9-BA69-409F-9452-ADE03466CCE7}">
      <dsp:nvSpPr>
        <dsp:cNvPr id="0" name=""/>
        <dsp:cNvSpPr/>
      </dsp:nvSpPr>
      <dsp:spPr>
        <a:xfrm rot="10800000">
          <a:off x="0" y="3028955"/>
          <a:ext cx="4572000" cy="3809996"/>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l" defTabSz="1066800">
            <a:lnSpc>
              <a:spcPct val="90000"/>
            </a:lnSpc>
            <a:spcBef>
              <a:spcPct val="0"/>
            </a:spcBef>
            <a:spcAft>
              <a:spcPct val="35000"/>
            </a:spcAft>
          </a:pPr>
          <a:r>
            <a:rPr lang="en-US" sz="2400" b="0" kern="1200" dirty="0" smtClean="0">
              <a:latin typeface="+mn-lt"/>
            </a:rPr>
            <a:t> </a:t>
          </a:r>
          <a:r>
            <a:rPr lang="en-US" sz="2400" b="1" kern="1200" dirty="0" smtClean="0">
              <a:latin typeface="Rockwell" pitchFamily="18" charset="0"/>
            </a:rPr>
            <a:t>My Original </a:t>
          </a:r>
        </a:p>
        <a:p>
          <a:pPr lvl="0" algn="l" defTabSz="1066800">
            <a:lnSpc>
              <a:spcPct val="90000"/>
            </a:lnSpc>
            <a:spcBef>
              <a:spcPct val="0"/>
            </a:spcBef>
            <a:spcAft>
              <a:spcPct val="35000"/>
            </a:spcAft>
          </a:pPr>
          <a:r>
            <a:rPr lang="en-US" sz="2400" b="1" kern="1200" dirty="0" smtClean="0">
              <a:latin typeface="Rockwell" pitchFamily="18" charset="0"/>
            </a:rPr>
            <a:t>Context Sentence:</a:t>
          </a: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0" kern="1200" dirty="0">
            <a:latin typeface="+mn-lt"/>
          </a:endParaRPr>
        </a:p>
      </dsp:txBody>
      <dsp:txXfrm rot="10800000">
        <a:off x="0" y="3981454"/>
        <a:ext cx="4572000" cy="2857497"/>
      </dsp:txXfrm>
    </dsp:sp>
    <dsp:sp modelId="{60E0246D-1361-4C33-A4D3-8284735C009C}">
      <dsp:nvSpPr>
        <dsp:cNvPr id="0" name=""/>
        <dsp:cNvSpPr/>
      </dsp:nvSpPr>
      <dsp:spPr>
        <a:xfrm rot="5400000">
          <a:off x="4953001" y="2647953"/>
          <a:ext cx="3809996" cy="4572000"/>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056" tIns="448056" rIns="448056" bIns="448056" numCol="1" spcCol="1270" anchor="ctr" anchorCtr="0">
          <a:noAutofit/>
        </a:bodyPr>
        <a:lstStyle/>
        <a:p>
          <a:pPr lvl="0" algn="ctr" defTabSz="2800350">
            <a:lnSpc>
              <a:spcPct val="90000"/>
            </a:lnSpc>
            <a:spcBef>
              <a:spcPct val="0"/>
            </a:spcBef>
            <a:spcAft>
              <a:spcPct val="35000"/>
            </a:spcAft>
          </a:pPr>
          <a:r>
            <a:rPr lang="en-US" sz="6300" b="1" kern="1200" smtClean="0">
              <a:latin typeface="Rockwell" pitchFamily="18" charset="0"/>
            </a:rPr>
            <a:t>My Original </a:t>
          </a:r>
          <a:endParaRPr lang="en-US" sz="6300" b="1" kern="1200" dirty="0" smtClean="0">
            <a:latin typeface="Rockwell" pitchFamily="18" charset="0"/>
          </a:endParaRPr>
        </a:p>
      </dsp:txBody>
      <dsp:txXfrm rot="-5400000">
        <a:off x="4572000" y="3981454"/>
        <a:ext cx="4572000" cy="2857497"/>
      </dsp:txXfrm>
    </dsp:sp>
    <dsp:sp modelId="{D89156CC-5F63-44CC-A239-7FF52D56DF12}">
      <dsp:nvSpPr>
        <dsp:cNvPr id="0" name=""/>
        <dsp:cNvSpPr/>
      </dsp:nvSpPr>
      <dsp:spPr>
        <a:xfrm>
          <a:off x="3047987" y="2884414"/>
          <a:ext cx="2743200" cy="914394"/>
        </a:xfrm>
        <a:prstGeom prst="roundRect">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hypocrisy</a:t>
          </a:r>
          <a:endParaRPr lang="en-US" sz="3600" b="1" kern="1200" dirty="0">
            <a:latin typeface="Rockwell" pitchFamily="18" charset="0"/>
          </a:endParaRPr>
        </a:p>
      </dsp:txBody>
      <dsp:txXfrm>
        <a:off x="3092624" y="2929051"/>
        <a:ext cx="2653926" cy="8251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800094" y="-781046"/>
          <a:ext cx="2971811" cy="4572000"/>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 </a:t>
          </a:r>
          <a:r>
            <a:rPr lang="en-US" sz="2400" b="0" kern="1200" dirty="0" smtClean="0">
              <a:latin typeface="Rockwell" pitchFamily="18" charset="0"/>
            </a:rPr>
            <a:t>22</a:t>
          </a:r>
          <a:endParaRPr lang="en-US" sz="2400" kern="1200" dirty="0" smtClean="0">
            <a:latin typeface="Rockwell" pitchFamily="18" charset="0"/>
          </a:endParaRPr>
        </a:p>
        <a:p>
          <a:pPr lvl="0" algn="l" defTabSz="1066800">
            <a:lnSpc>
              <a:spcPct val="90000"/>
            </a:lnSpc>
            <a:spcBef>
              <a:spcPct val="0"/>
            </a:spcBef>
            <a:spcAft>
              <a:spcPct val="35000"/>
            </a:spcAft>
          </a:pPr>
          <a:r>
            <a:rPr lang="en-US" sz="2400" b="1" kern="1200" dirty="0" smtClean="0">
              <a:latin typeface="Rockwell" pitchFamily="18" charset="0"/>
            </a:rPr>
            <a:t>Part of Speech:</a:t>
          </a:r>
          <a:r>
            <a:rPr lang="en-US" sz="2400" b="0" kern="1200" dirty="0" smtClean="0">
              <a:latin typeface="Rockwell" pitchFamily="18" charset="0"/>
            </a:rPr>
            <a:t> noun</a:t>
          </a: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kern="1200" dirty="0" smtClean="0">
              <a:latin typeface="Rockwell" pitchFamily="18" charset="0"/>
            </a:rPr>
            <a:t>source of help</a:t>
          </a:r>
          <a:endParaRPr lang="en-US" sz="2400" kern="1200" dirty="0">
            <a:latin typeface="Rockwell" pitchFamily="18" charset="0"/>
          </a:endParaRPr>
        </a:p>
      </dsp:txBody>
      <dsp:txXfrm rot="5400000">
        <a:off x="-1" y="19049"/>
        <a:ext cx="4572000" cy="2228858"/>
      </dsp:txXfrm>
    </dsp:sp>
    <dsp:sp modelId="{7F4F4BC2-E62E-45AB-8AE7-BA3336704679}">
      <dsp:nvSpPr>
        <dsp:cNvPr id="0" name=""/>
        <dsp:cNvSpPr/>
      </dsp:nvSpPr>
      <dsp:spPr>
        <a:xfrm>
          <a:off x="4572000" y="19048"/>
          <a:ext cx="4572000" cy="2971811"/>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Facts/Characteristics:</a:t>
          </a:r>
        </a:p>
        <a:p>
          <a:pPr lvl="0" algn="l" defTabSz="1066800">
            <a:lnSpc>
              <a:spcPct val="90000"/>
            </a:lnSpc>
            <a:spcBef>
              <a:spcPct val="0"/>
            </a:spcBef>
            <a:spcAft>
              <a:spcPct val="35000"/>
            </a:spcAft>
          </a:pPr>
          <a:r>
            <a:rPr lang="en-US" sz="2400" b="1" kern="1200" dirty="0" smtClean="0">
              <a:latin typeface="Rockwell" pitchFamily="18" charset="0"/>
            </a:rPr>
            <a:t>Usage: </a:t>
          </a:r>
          <a:r>
            <a:rPr lang="en-US" sz="2400" b="0" kern="1200" dirty="0" smtClean="0">
              <a:latin typeface="Rockwell" pitchFamily="18" charset="0"/>
            </a:rPr>
            <a:t>to have no recourse = to have no other options left.</a:t>
          </a:r>
        </a:p>
        <a:p>
          <a:pPr lvl="0" algn="l" defTabSz="1066800">
            <a:lnSpc>
              <a:spcPct val="90000"/>
            </a:lnSpc>
            <a:spcBef>
              <a:spcPct val="0"/>
            </a:spcBef>
            <a:spcAft>
              <a:spcPct val="35000"/>
            </a:spcAft>
          </a:pPr>
          <a:r>
            <a:rPr lang="en-US" sz="2400" b="1" kern="1200" dirty="0" smtClean="0">
              <a:latin typeface="Rockwell" pitchFamily="18" charset="0"/>
            </a:rPr>
            <a:t>SYN: </a:t>
          </a:r>
          <a:r>
            <a:rPr lang="en-US" sz="2400" kern="1200" dirty="0" smtClean="0">
              <a:latin typeface="Rockwell" pitchFamily="18" charset="0"/>
            </a:rPr>
            <a:t>refuge, resort</a:t>
          </a:r>
          <a:endParaRPr lang="en-US" sz="2400" b="0" kern="1200" dirty="0">
            <a:latin typeface="Rockwell" pitchFamily="18" charset="0"/>
          </a:endParaRPr>
        </a:p>
      </dsp:txBody>
      <dsp:txXfrm>
        <a:off x="4572000" y="19048"/>
        <a:ext cx="4572000" cy="2228858"/>
      </dsp:txXfrm>
    </dsp:sp>
    <dsp:sp modelId="{86C513D9-BA69-409F-9452-ADE03466CCE7}">
      <dsp:nvSpPr>
        <dsp:cNvPr id="0" name=""/>
        <dsp:cNvSpPr/>
      </dsp:nvSpPr>
      <dsp:spPr>
        <a:xfrm rot="10800000">
          <a:off x="0" y="3043151"/>
          <a:ext cx="4572000" cy="3809996"/>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l" defTabSz="1066800">
            <a:lnSpc>
              <a:spcPct val="90000"/>
            </a:lnSpc>
            <a:spcBef>
              <a:spcPct val="0"/>
            </a:spcBef>
            <a:spcAft>
              <a:spcPct val="35000"/>
            </a:spcAft>
          </a:pPr>
          <a:r>
            <a:rPr lang="en-US" sz="2400" kern="1200" dirty="0" smtClean="0">
              <a:latin typeface="+mn-lt"/>
            </a:rPr>
            <a:t> </a:t>
          </a:r>
          <a:r>
            <a:rPr lang="en-US" sz="2400" b="1" kern="1200" dirty="0" smtClean="0">
              <a:latin typeface="Rockwell" pitchFamily="18" charset="0"/>
            </a:rPr>
            <a:t>My Original </a:t>
          </a:r>
        </a:p>
        <a:p>
          <a:pPr lvl="0" algn="l" defTabSz="1066800">
            <a:lnSpc>
              <a:spcPct val="90000"/>
            </a:lnSpc>
            <a:spcBef>
              <a:spcPct val="0"/>
            </a:spcBef>
            <a:spcAft>
              <a:spcPct val="35000"/>
            </a:spcAft>
          </a:pPr>
          <a:r>
            <a:rPr lang="en-US" sz="2400" b="1" kern="1200" dirty="0" smtClean="0">
              <a:latin typeface="Rockwell" pitchFamily="18" charset="0"/>
            </a:rPr>
            <a:t>Context Sentence:</a:t>
          </a: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3000" kern="1200" dirty="0" smtClean="0">
            <a:latin typeface="+mn-lt"/>
          </a:endParaRPr>
        </a:p>
      </dsp:txBody>
      <dsp:txXfrm rot="10800000">
        <a:off x="0" y="3995650"/>
        <a:ext cx="4572000" cy="2857497"/>
      </dsp:txXfrm>
    </dsp:sp>
    <dsp:sp modelId="{60E0246D-1361-4C33-A4D3-8284735C009C}">
      <dsp:nvSpPr>
        <dsp:cNvPr id="0" name=""/>
        <dsp:cNvSpPr/>
      </dsp:nvSpPr>
      <dsp:spPr>
        <a:xfrm rot="5400000">
          <a:off x="4953001" y="2647953"/>
          <a:ext cx="3809996" cy="4572000"/>
        </a:xfrm>
        <a:prstGeom prst="round1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156CC-5F63-44CC-A239-7FF52D56DF12}">
      <dsp:nvSpPr>
        <dsp:cNvPr id="0" name=""/>
        <dsp:cNvSpPr/>
      </dsp:nvSpPr>
      <dsp:spPr>
        <a:xfrm>
          <a:off x="3047987" y="2452995"/>
          <a:ext cx="2743200" cy="914394"/>
        </a:xfrm>
        <a:prstGeom prst="roundRect">
          <a:avLst/>
        </a:prstGeom>
        <a:solidFill>
          <a:schemeClr val="accent4">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smtClean="0">
              <a:latin typeface="Rockwell" pitchFamily="18" charset="0"/>
            </a:rPr>
            <a:t>recourse</a:t>
          </a:r>
          <a:endParaRPr lang="en-US" sz="3600" b="1" kern="1200" dirty="0">
            <a:latin typeface="Rockwell" pitchFamily="18" charset="0"/>
          </a:endParaRPr>
        </a:p>
      </dsp:txBody>
      <dsp:txXfrm>
        <a:off x="3092624" y="2497632"/>
        <a:ext cx="2653926" cy="82512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829263" y="-782246"/>
          <a:ext cx="2971811" cy="4572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 </a:t>
          </a:r>
          <a:r>
            <a:rPr lang="en-US" sz="2400" b="0" kern="1200" dirty="0" smtClean="0">
              <a:latin typeface="Rockwell" pitchFamily="18" charset="0"/>
            </a:rPr>
            <a:t>23</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b="0" kern="1200" dirty="0" smtClean="0">
              <a:latin typeface="Rockwell" pitchFamily="18" charset="0"/>
            </a:rPr>
            <a:t>adj.</a:t>
          </a: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b="0" kern="1200" dirty="0" smtClean="0">
              <a:latin typeface="Rockwell" pitchFamily="18" charset="0"/>
            </a:rPr>
            <a:t>affecting the body as opposed to the mind or spirit.</a:t>
          </a:r>
          <a:endParaRPr lang="en-US" sz="2400" kern="1200" dirty="0">
            <a:latin typeface="Rockwell" pitchFamily="18" charset="0"/>
          </a:endParaRPr>
        </a:p>
      </dsp:txBody>
      <dsp:txXfrm rot="5400000">
        <a:off x="29169" y="17849"/>
        <a:ext cx="4572000" cy="2228858"/>
      </dsp:txXfrm>
    </dsp:sp>
    <dsp:sp modelId="{7F4F4BC2-E62E-45AB-8AE7-BA3336704679}">
      <dsp:nvSpPr>
        <dsp:cNvPr id="0" name=""/>
        <dsp:cNvSpPr/>
      </dsp:nvSpPr>
      <dsp:spPr>
        <a:xfrm>
          <a:off x="4572000" y="19048"/>
          <a:ext cx="4572000" cy="2971811"/>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Facts/Characteristics:</a:t>
          </a:r>
        </a:p>
        <a:p>
          <a:pPr lvl="0" algn="l" defTabSz="1066800">
            <a:lnSpc>
              <a:spcPct val="90000"/>
            </a:lnSpc>
            <a:spcBef>
              <a:spcPct val="0"/>
            </a:spcBef>
            <a:spcAft>
              <a:spcPct val="35000"/>
            </a:spcAft>
          </a:pPr>
          <a:r>
            <a:rPr lang="en-US" sz="2400" b="0" kern="1200" dirty="0" smtClean="0">
              <a:latin typeface="Rockwell" pitchFamily="18" charset="0"/>
            </a:rPr>
            <a:t>French: </a:t>
          </a:r>
          <a:r>
            <a:rPr lang="en-US" sz="2400" b="0" i="1" kern="1200" dirty="0" smtClean="0">
              <a:latin typeface="Rockwell" pitchFamily="18" charset="0"/>
            </a:rPr>
            <a:t>corps</a:t>
          </a:r>
          <a:r>
            <a:rPr lang="en-US" sz="2400" b="0" kern="1200" dirty="0" smtClean="0">
              <a:latin typeface="Rockwell" pitchFamily="18" charset="0"/>
            </a:rPr>
            <a:t> = “body”</a:t>
          </a:r>
        </a:p>
        <a:p>
          <a:pPr lvl="0" algn="l" defTabSz="1066800">
            <a:lnSpc>
              <a:spcPct val="90000"/>
            </a:lnSpc>
            <a:spcBef>
              <a:spcPct val="0"/>
            </a:spcBef>
            <a:spcAft>
              <a:spcPct val="35000"/>
            </a:spcAft>
          </a:pPr>
          <a:r>
            <a:rPr lang="en-US" sz="2400" b="0" kern="1200" dirty="0" smtClean="0">
              <a:latin typeface="Rockwell" pitchFamily="18" charset="0"/>
            </a:rPr>
            <a:t>Often corporal punishment</a:t>
          </a:r>
          <a:endParaRPr lang="en-US" sz="2400" b="1" kern="1200" dirty="0" smtClean="0">
            <a:latin typeface="Rockwell" pitchFamily="18" charset="0"/>
          </a:endParaRPr>
        </a:p>
        <a:p>
          <a:pPr lvl="0" algn="l" defTabSz="1066800">
            <a:lnSpc>
              <a:spcPct val="90000"/>
            </a:lnSpc>
            <a:spcBef>
              <a:spcPct val="0"/>
            </a:spcBef>
            <a:spcAft>
              <a:spcPct val="35000"/>
            </a:spcAft>
          </a:pPr>
          <a:r>
            <a:rPr lang="en-US" sz="2400" b="1" kern="1200" dirty="0" smtClean="0">
              <a:latin typeface="Rockwell" pitchFamily="18" charset="0"/>
            </a:rPr>
            <a:t>SYN: </a:t>
          </a:r>
          <a:r>
            <a:rPr lang="en-US" sz="2400" kern="1200" dirty="0" smtClean="0">
              <a:latin typeface="Rockwell" pitchFamily="18" charset="0"/>
            </a:rPr>
            <a:t>bodily</a:t>
          </a:r>
        </a:p>
        <a:p>
          <a:pPr lvl="0" algn="l" defTabSz="1066800">
            <a:lnSpc>
              <a:spcPct val="90000"/>
            </a:lnSpc>
            <a:spcBef>
              <a:spcPct val="0"/>
            </a:spcBef>
            <a:spcAft>
              <a:spcPct val="35000"/>
            </a:spcAft>
          </a:pPr>
          <a:r>
            <a:rPr lang="en-US" sz="2400" b="1" kern="1200" dirty="0" smtClean="0">
              <a:latin typeface="Rockwell" pitchFamily="18" charset="0"/>
            </a:rPr>
            <a:t>ANT: </a:t>
          </a:r>
          <a:r>
            <a:rPr lang="en-US" sz="2400" b="0" kern="1200" dirty="0" smtClean="0">
              <a:latin typeface="Rockwell" pitchFamily="18" charset="0"/>
            </a:rPr>
            <a:t>spiritually</a:t>
          </a:r>
        </a:p>
      </dsp:txBody>
      <dsp:txXfrm>
        <a:off x="4572000" y="19048"/>
        <a:ext cx="4572000" cy="2228858"/>
      </dsp:txXfrm>
    </dsp:sp>
    <dsp:sp modelId="{86C513D9-BA69-409F-9452-ADE03466CCE7}">
      <dsp:nvSpPr>
        <dsp:cNvPr id="0" name=""/>
        <dsp:cNvSpPr/>
      </dsp:nvSpPr>
      <dsp:spPr>
        <a:xfrm rot="10800000">
          <a:off x="0" y="3028955"/>
          <a:ext cx="4572000" cy="3809996"/>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l" defTabSz="1066800">
            <a:lnSpc>
              <a:spcPct val="90000"/>
            </a:lnSpc>
            <a:spcBef>
              <a:spcPct val="0"/>
            </a:spcBef>
            <a:spcAft>
              <a:spcPct val="35000"/>
            </a:spcAft>
          </a:pPr>
          <a:endParaRPr lang="en-US" sz="2400" kern="1200" dirty="0" smtClean="0">
            <a:latin typeface="Rockwell" pitchFamily="18" charset="0"/>
          </a:endParaRPr>
        </a:p>
        <a:p>
          <a:pPr lvl="0" algn="l" defTabSz="1066800">
            <a:lnSpc>
              <a:spcPct val="90000"/>
            </a:lnSpc>
            <a:spcBef>
              <a:spcPct val="0"/>
            </a:spcBef>
            <a:spcAft>
              <a:spcPct val="35000"/>
            </a:spcAft>
          </a:pPr>
          <a:endParaRPr lang="en-US" sz="2400" kern="1200" dirty="0" smtClean="0">
            <a:latin typeface="Rockwell" pitchFamily="18" charset="0"/>
          </a:endParaRPr>
        </a:p>
        <a:p>
          <a:pPr lvl="0" algn="l" defTabSz="1066800">
            <a:lnSpc>
              <a:spcPct val="90000"/>
            </a:lnSpc>
            <a:spcBef>
              <a:spcPct val="0"/>
            </a:spcBef>
            <a:spcAft>
              <a:spcPct val="35000"/>
            </a:spcAft>
          </a:pPr>
          <a:endParaRPr lang="en-US" sz="2400" kern="1200" dirty="0" smtClean="0">
            <a:latin typeface="Rockwell" pitchFamily="18" charset="0"/>
          </a:endParaRPr>
        </a:p>
        <a:p>
          <a:pPr lvl="0" algn="l" defTabSz="1066800">
            <a:lnSpc>
              <a:spcPct val="90000"/>
            </a:lnSpc>
            <a:spcBef>
              <a:spcPct val="0"/>
            </a:spcBef>
            <a:spcAft>
              <a:spcPct val="35000"/>
            </a:spcAft>
          </a:pPr>
          <a:r>
            <a:rPr lang="en-US" sz="2400" kern="1200" dirty="0" smtClean="0">
              <a:latin typeface="Rockwell" pitchFamily="18" charset="0"/>
            </a:rPr>
            <a:t> </a:t>
          </a:r>
          <a:r>
            <a:rPr lang="en-US" sz="2400" b="1" kern="1200" dirty="0" smtClean="0">
              <a:latin typeface="Rockwell" pitchFamily="18" charset="0"/>
            </a:rPr>
            <a:t>My Original </a:t>
          </a:r>
        </a:p>
        <a:p>
          <a:pPr lvl="0" algn="l" defTabSz="1066800">
            <a:lnSpc>
              <a:spcPct val="90000"/>
            </a:lnSpc>
            <a:spcBef>
              <a:spcPct val="0"/>
            </a:spcBef>
            <a:spcAft>
              <a:spcPct val="35000"/>
            </a:spcAft>
          </a:pPr>
          <a:r>
            <a:rPr lang="en-US" sz="2400" b="1" kern="1200" dirty="0" smtClean="0">
              <a:latin typeface="Rockwell" pitchFamily="18" charset="0"/>
            </a:rPr>
            <a:t>Context Sentence:</a:t>
          </a: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000" kern="1200" dirty="0">
            <a:latin typeface="+mn-lt"/>
          </a:endParaRPr>
        </a:p>
      </dsp:txBody>
      <dsp:txXfrm rot="10800000">
        <a:off x="0" y="3981454"/>
        <a:ext cx="4572000" cy="2857497"/>
      </dsp:txXfrm>
    </dsp:sp>
    <dsp:sp modelId="{60E0246D-1361-4C33-A4D3-8284735C009C}">
      <dsp:nvSpPr>
        <dsp:cNvPr id="0" name=""/>
        <dsp:cNvSpPr/>
      </dsp:nvSpPr>
      <dsp:spPr>
        <a:xfrm rot="5400000">
          <a:off x="4953001" y="2647953"/>
          <a:ext cx="3809996" cy="4572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156CC-5F63-44CC-A239-7FF52D56DF12}">
      <dsp:nvSpPr>
        <dsp:cNvPr id="0" name=""/>
        <dsp:cNvSpPr/>
      </dsp:nvSpPr>
      <dsp:spPr>
        <a:xfrm>
          <a:off x="3200399" y="2594047"/>
          <a:ext cx="2743200" cy="914394"/>
        </a:xfrm>
        <a:prstGeom prst="roundRect">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corporal</a:t>
          </a:r>
          <a:endParaRPr lang="en-US" sz="3600" b="1" kern="1200" dirty="0">
            <a:latin typeface="Rockwell" pitchFamily="18" charset="0"/>
          </a:endParaRPr>
        </a:p>
      </dsp:txBody>
      <dsp:txXfrm>
        <a:off x="3245036" y="2638684"/>
        <a:ext cx="2653926" cy="82512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800094" y="-781046"/>
          <a:ext cx="2971811" cy="4572000"/>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 </a:t>
          </a:r>
          <a:r>
            <a:rPr lang="en-US" sz="2400" b="0" kern="1200" dirty="0" smtClean="0">
              <a:latin typeface="Rockwell" pitchFamily="18" charset="0"/>
            </a:rPr>
            <a:t>24</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b="0" kern="1200" dirty="0" err="1" smtClean="0">
              <a:latin typeface="Rockwell" pitchFamily="18" charset="0"/>
            </a:rPr>
            <a:t>adj</a:t>
          </a:r>
          <a:endParaRPr lang="en-US" sz="2400" b="0" kern="1200" dirty="0" smtClean="0">
            <a:latin typeface="Rockwell" pitchFamily="18" charset="0"/>
          </a:endParaRP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kern="1200" dirty="0" smtClean="0">
              <a:latin typeface="Rockwell" pitchFamily="18" charset="0"/>
            </a:rPr>
            <a:t>unaffected by strong emotion</a:t>
          </a:r>
          <a:endParaRPr lang="en-US" sz="2400" kern="1200" dirty="0">
            <a:latin typeface="Rockwell" pitchFamily="18" charset="0"/>
          </a:endParaRPr>
        </a:p>
      </dsp:txBody>
      <dsp:txXfrm rot="5400000">
        <a:off x="-1" y="19049"/>
        <a:ext cx="4572000" cy="2228858"/>
      </dsp:txXfrm>
    </dsp:sp>
    <dsp:sp modelId="{7F4F4BC2-E62E-45AB-8AE7-BA3336704679}">
      <dsp:nvSpPr>
        <dsp:cNvPr id="0" name=""/>
        <dsp:cNvSpPr/>
      </dsp:nvSpPr>
      <dsp:spPr>
        <a:xfrm>
          <a:off x="4572000" y="19048"/>
          <a:ext cx="4572000" cy="2971811"/>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Shades of Meaning:</a:t>
          </a:r>
        </a:p>
        <a:p>
          <a:pPr lvl="0" algn="l" defTabSz="1066800">
            <a:lnSpc>
              <a:spcPct val="90000"/>
            </a:lnSpc>
            <a:spcBef>
              <a:spcPct val="0"/>
            </a:spcBef>
            <a:spcAft>
              <a:spcPct val="35000"/>
            </a:spcAft>
          </a:pPr>
          <a:r>
            <a:rPr lang="en-US" sz="2400" b="0" kern="1200" dirty="0" smtClean="0">
              <a:latin typeface="Rockwell" pitchFamily="18" charset="0"/>
            </a:rPr>
            <a:t>Neutral connotation</a:t>
          </a:r>
        </a:p>
        <a:p>
          <a:pPr lvl="0" algn="l" defTabSz="1066800">
            <a:lnSpc>
              <a:spcPct val="90000"/>
            </a:lnSpc>
            <a:spcBef>
              <a:spcPct val="0"/>
            </a:spcBef>
            <a:spcAft>
              <a:spcPct val="35000"/>
            </a:spcAft>
          </a:pPr>
          <a:r>
            <a:rPr lang="en-US" sz="2400" b="1" kern="1200" dirty="0" smtClean="0">
              <a:latin typeface="Rockwell" pitchFamily="18" charset="0"/>
            </a:rPr>
            <a:t>SYN: </a:t>
          </a:r>
          <a:r>
            <a:rPr lang="en-US" sz="2400" b="0" i="0" kern="1200" dirty="0" smtClean="0">
              <a:latin typeface="Rockwell" pitchFamily="18" charset="0"/>
            </a:rPr>
            <a:t>impartial</a:t>
          </a:r>
        </a:p>
        <a:p>
          <a:pPr lvl="0" algn="l" defTabSz="1066800">
            <a:lnSpc>
              <a:spcPct val="90000"/>
            </a:lnSpc>
            <a:spcBef>
              <a:spcPct val="0"/>
            </a:spcBef>
            <a:spcAft>
              <a:spcPct val="35000"/>
            </a:spcAft>
          </a:pPr>
          <a:r>
            <a:rPr lang="en-US" sz="2400" b="1" i="0" kern="1200" dirty="0" smtClean="0">
              <a:latin typeface="Rockwell" pitchFamily="18" charset="0"/>
            </a:rPr>
            <a:t>ANT:</a:t>
          </a:r>
          <a:r>
            <a:rPr lang="en-US" sz="2400" b="0" i="0" kern="1200" dirty="0" smtClean="0">
              <a:latin typeface="Rockwell" pitchFamily="18" charset="0"/>
            </a:rPr>
            <a:t> passionate, emotional </a:t>
          </a:r>
          <a:endParaRPr lang="en-US" sz="2400" b="0" kern="1200" dirty="0" smtClean="0">
            <a:latin typeface="Rockwell" pitchFamily="18" charset="0"/>
          </a:endParaRPr>
        </a:p>
        <a:p>
          <a:pPr lvl="0" algn="l" defTabSz="1066800">
            <a:lnSpc>
              <a:spcPct val="90000"/>
            </a:lnSpc>
            <a:spcBef>
              <a:spcPct val="0"/>
            </a:spcBef>
            <a:spcAft>
              <a:spcPct val="35000"/>
            </a:spcAft>
          </a:pPr>
          <a:endParaRPr lang="en-US" sz="3000" b="1" kern="1200" dirty="0">
            <a:latin typeface="Rockwell" pitchFamily="18" charset="0"/>
          </a:endParaRPr>
        </a:p>
      </dsp:txBody>
      <dsp:txXfrm>
        <a:off x="4572000" y="19048"/>
        <a:ext cx="4572000" cy="2228858"/>
      </dsp:txXfrm>
    </dsp:sp>
    <dsp:sp modelId="{86C513D9-BA69-409F-9452-ADE03466CCE7}">
      <dsp:nvSpPr>
        <dsp:cNvPr id="0" name=""/>
        <dsp:cNvSpPr/>
      </dsp:nvSpPr>
      <dsp:spPr>
        <a:xfrm rot="10800000">
          <a:off x="0" y="3028955"/>
          <a:ext cx="4572000" cy="3809996"/>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b" anchorCtr="0">
          <a:noAutofit/>
        </a:bodyPr>
        <a:lstStyle/>
        <a:p>
          <a:pPr lvl="0" algn="l" defTabSz="1333500">
            <a:lnSpc>
              <a:spcPct val="90000"/>
            </a:lnSpc>
            <a:spcBef>
              <a:spcPct val="0"/>
            </a:spcBef>
            <a:spcAft>
              <a:spcPct val="35000"/>
            </a:spcAft>
          </a:pPr>
          <a:endParaRPr lang="en-US" sz="3000" b="0" i="0" kern="1200" dirty="0" smtClean="0">
            <a:latin typeface="+mn-lt"/>
          </a:endParaRPr>
        </a:p>
        <a:p>
          <a:pPr lvl="0" algn="l" defTabSz="1333500">
            <a:lnSpc>
              <a:spcPct val="90000"/>
            </a:lnSpc>
            <a:spcBef>
              <a:spcPct val="0"/>
            </a:spcBef>
            <a:spcAft>
              <a:spcPct val="35000"/>
            </a:spcAft>
          </a:pPr>
          <a:endParaRPr lang="en-US" sz="3000" b="0" i="0" kern="1200" dirty="0" smtClean="0">
            <a:latin typeface="+mn-lt"/>
          </a:endParaRPr>
        </a:p>
        <a:p>
          <a:pPr lvl="0" algn="l" defTabSz="1333500">
            <a:lnSpc>
              <a:spcPct val="90000"/>
            </a:lnSpc>
            <a:spcBef>
              <a:spcPct val="0"/>
            </a:spcBef>
            <a:spcAft>
              <a:spcPct val="35000"/>
            </a:spcAft>
          </a:pPr>
          <a:r>
            <a:rPr lang="en-US" sz="2400" b="0" i="0" kern="1200" dirty="0" smtClean="0">
              <a:latin typeface="+mn-lt"/>
            </a:rPr>
            <a:t> </a:t>
          </a:r>
          <a:r>
            <a:rPr lang="en-US" sz="2400" b="1" kern="1200" dirty="0" smtClean="0">
              <a:latin typeface="Rockwell" pitchFamily="18" charset="0"/>
            </a:rPr>
            <a:t>My Original </a:t>
          </a:r>
        </a:p>
        <a:p>
          <a:pPr lvl="0" algn="l" defTabSz="1333500">
            <a:lnSpc>
              <a:spcPct val="90000"/>
            </a:lnSpc>
            <a:spcBef>
              <a:spcPct val="0"/>
            </a:spcBef>
            <a:spcAft>
              <a:spcPct val="35000"/>
            </a:spcAft>
          </a:pPr>
          <a:r>
            <a:rPr lang="en-US" sz="2400" b="1" kern="1200" dirty="0" smtClean="0">
              <a:latin typeface="Rockwell" pitchFamily="18" charset="0"/>
            </a:rPr>
            <a:t>Context Sentence:</a:t>
          </a:r>
        </a:p>
        <a:p>
          <a:pPr lvl="0" algn="l" defTabSz="1333500">
            <a:lnSpc>
              <a:spcPct val="90000"/>
            </a:lnSpc>
            <a:spcBef>
              <a:spcPct val="0"/>
            </a:spcBef>
            <a:spcAft>
              <a:spcPct val="35000"/>
            </a:spcAft>
          </a:pPr>
          <a:endParaRPr lang="en-US" sz="2400" b="1" kern="1200" dirty="0" smtClean="0">
            <a:latin typeface="Rockwell" pitchFamily="18" charset="0"/>
          </a:endParaRPr>
        </a:p>
        <a:p>
          <a:pPr lvl="0" algn="l" defTabSz="1333500">
            <a:lnSpc>
              <a:spcPct val="90000"/>
            </a:lnSpc>
            <a:spcBef>
              <a:spcPct val="0"/>
            </a:spcBef>
            <a:spcAft>
              <a:spcPct val="35000"/>
            </a:spcAft>
          </a:pPr>
          <a:endParaRPr lang="en-US" sz="2400" b="1" kern="1200" dirty="0" smtClean="0">
            <a:latin typeface="Rockwell" pitchFamily="18" charset="0"/>
          </a:endParaRPr>
        </a:p>
        <a:p>
          <a:pPr lvl="0" algn="l" defTabSz="1333500">
            <a:lnSpc>
              <a:spcPct val="90000"/>
            </a:lnSpc>
            <a:spcBef>
              <a:spcPct val="0"/>
            </a:spcBef>
            <a:spcAft>
              <a:spcPct val="35000"/>
            </a:spcAft>
          </a:pPr>
          <a:endParaRPr lang="en-US" sz="2400" b="1" kern="1200" dirty="0" smtClean="0">
            <a:latin typeface="Rockwell" pitchFamily="18" charset="0"/>
          </a:endParaRPr>
        </a:p>
        <a:p>
          <a:pPr lvl="0" algn="l" defTabSz="1333500">
            <a:lnSpc>
              <a:spcPct val="90000"/>
            </a:lnSpc>
            <a:spcBef>
              <a:spcPct val="0"/>
            </a:spcBef>
            <a:spcAft>
              <a:spcPct val="35000"/>
            </a:spcAft>
          </a:pPr>
          <a:endParaRPr lang="en-US" sz="2400" b="1" kern="1200" dirty="0" smtClean="0">
            <a:latin typeface="Rockwell" pitchFamily="18" charset="0"/>
          </a:endParaRPr>
        </a:p>
        <a:p>
          <a:pPr lvl="0" algn="l" defTabSz="1333500">
            <a:lnSpc>
              <a:spcPct val="90000"/>
            </a:lnSpc>
            <a:spcBef>
              <a:spcPct val="0"/>
            </a:spcBef>
            <a:spcAft>
              <a:spcPct val="35000"/>
            </a:spcAft>
          </a:pPr>
          <a:endParaRPr lang="en-US" sz="2400" b="1" kern="1200" dirty="0" smtClean="0">
            <a:latin typeface="Rockwell" pitchFamily="18" charset="0"/>
          </a:endParaRPr>
        </a:p>
        <a:p>
          <a:pPr lvl="0" algn="l" defTabSz="1333500">
            <a:lnSpc>
              <a:spcPct val="90000"/>
            </a:lnSpc>
            <a:spcBef>
              <a:spcPct val="0"/>
            </a:spcBef>
            <a:spcAft>
              <a:spcPct val="35000"/>
            </a:spcAft>
          </a:pPr>
          <a:endParaRPr lang="en-US" sz="2400" b="0" i="0" kern="1200" dirty="0">
            <a:latin typeface="+mn-lt"/>
          </a:endParaRPr>
        </a:p>
      </dsp:txBody>
      <dsp:txXfrm rot="10800000">
        <a:off x="0" y="3981454"/>
        <a:ext cx="4572000" cy="2857497"/>
      </dsp:txXfrm>
    </dsp:sp>
    <dsp:sp modelId="{60E0246D-1361-4C33-A4D3-8284735C009C}">
      <dsp:nvSpPr>
        <dsp:cNvPr id="0" name=""/>
        <dsp:cNvSpPr/>
      </dsp:nvSpPr>
      <dsp:spPr>
        <a:xfrm rot="5400000">
          <a:off x="4953001" y="2647953"/>
          <a:ext cx="3809996" cy="4572000"/>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US" sz="6500" b="1" kern="1200" dirty="0" smtClean="0">
            <a:latin typeface="Rockwell" pitchFamily="18" charset="0"/>
          </a:endParaRPr>
        </a:p>
      </dsp:txBody>
      <dsp:txXfrm rot="-5400000">
        <a:off x="4572000" y="3981454"/>
        <a:ext cx="4572000" cy="2857497"/>
      </dsp:txXfrm>
    </dsp:sp>
    <dsp:sp modelId="{D89156CC-5F63-44CC-A239-7FF52D56DF12}">
      <dsp:nvSpPr>
        <dsp:cNvPr id="0" name=""/>
        <dsp:cNvSpPr/>
      </dsp:nvSpPr>
      <dsp:spPr>
        <a:xfrm>
          <a:off x="2819396" y="2438404"/>
          <a:ext cx="3810030" cy="914394"/>
        </a:xfrm>
        <a:prstGeom prst="roundRect">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dispassionate</a:t>
          </a:r>
          <a:endParaRPr lang="en-US" sz="3600" b="1" kern="1200" dirty="0">
            <a:latin typeface="Rockwell" pitchFamily="18" charset="0"/>
          </a:endParaRPr>
        </a:p>
      </dsp:txBody>
      <dsp:txXfrm>
        <a:off x="2864033" y="2483041"/>
        <a:ext cx="3720756" cy="825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800094" y="-781046"/>
          <a:ext cx="2971811" cy="4572000"/>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 </a:t>
          </a:r>
          <a:r>
            <a:rPr lang="en-US" sz="2400" b="0" kern="1200" dirty="0" smtClean="0">
              <a:latin typeface="Rockwell" pitchFamily="18" charset="0"/>
            </a:rPr>
            <a:t>3</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kern="1200" dirty="0" smtClean="0">
              <a:latin typeface="Rockwell" pitchFamily="18" charset="0"/>
            </a:rPr>
            <a:t>verb</a:t>
          </a: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kern="1200" dirty="0" smtClean="0">
              <a:latin typeface="Rockwell" pitchFamily="18" charset="0"/>
            </a:rPr>
            <a:t>destroy to the point of nothingness</a:t>
          </a:r>
          <a:endParaRPr lang="en-US" sz="2400" kern="1200" dirty="0">
            <a:latin typeface="Rockwell" pitchFamily="18" charset="0"/>
          </a:endParaRPr>
        </a:p>
      </dsp:txBody>
      <dsp:txXfrm rot="5400000">
        <a:off x="-1" y="19049"/>
        <a:ext cx="4572000" cy="2228858"/>
      </dsp:txXfrm>
    </dsp:sp>
    <dsp:sp modelId="{7F4F4BC2-E62E-45AB-8AE7-BA3336704679}">
      <dsp:nvSpPr>
        <dsp:cNvPr id="0" name=""/>
        <dsp:cNvSpPr/>
      </dsp:nvSpPr>
      <dsp:spPr>
        <a:xfrm>
          <a:off x="4572000" y="19048"/>
          <a:ext cx="4572000" cy="2971811"/>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Facts/Characteristics:</a:t>
          </a:r>
        </a:p>
        <a:p>
          <a:pPr lvl="0" algn="l" defTabSz="1066800">
            <a:lnSpc>
              <a:spcPct val="90000"/>
            </a:lnSpc>
            <a:spcBef>
              <a:spcPct val="0"/>
            </a:spcBef>
            <a:spcAft>
              <a:spcPct val="35000"/>
            </a:spcAft>
          </a:pPr>
          <a:r>
            <a:rPr lang="en-US" sz="2400" kern="1200" dirty="0" smtClean="0">
              <a:latin typeface="Rockwell" pitchFamily="18" charset="0"/>
            </a:rPr>
            <a:t>Negative connotation. </a:t>
          </a:r>
        </a:p>
        <a:p>
          <a:pPr lvl="0" algn="l" defTabSz="1066800">
            <a:lnSpc>
              <a:spcPct val="90000"/>
            </a:lnSpc>
            <a:spcBef>
              <a:spcPct val="0"/>
            </a:spcBef>
            <a:spcAft>
              <a:spcPct val="35000"/>
            </a:spcAft>
          </a:pPr>
          <a:r>
            <a:rPr lang="en-US" sz="2400" kern="1200" dirty="0" smtClean="0">
              <a:latin typeface="Rockwell" pitchFamily="18" charset="0"/>
            </a:rPr>
            <a:t>Latin: to blot out.  </a:t>
          </a:r>
        </a:p>
        <a:p>
          <a:pPr lvl="0" algn="l" defTabSz="1066800">
            <a:lnSpc>
              <a:spcPct val="90000"/>
            </a:lnSpc>
            <a:spcBef>
              <a:spcPct val="0"/>
            </a:spcBef>
            <a:spcAft>
              <a:spcPct val="35000"/>
            </a:spcAft>
          </a:pPr>
          <a:r>
            <a:rPr lang="en-US" sz="2400" b="1" kern="1200" dirty="0" smtClean="0">
              <a:latin typeface="Rockwell" pitchFamily="18" charset="0"/>
            </a:rPr>
            <a:t>SYN: </a:t>
          </a:r>
          <a:r>
            <a:rPr lang="en-US" sz="2400" kern="1200" dirty="0" smtClean="0">
              <a:latin typeface="Rockwell" pitchFamily="18" charset="0"/>
            </a:rPr>
            <a:t>wipe out </a:t>
          </a:r>
        </a:p>
        <a:p>
          <a:pPr lvl="0" algn="l" defTabSz="1066800">
            <a:lnSpc>
              <a:spcPct val="90000"/>
            </a:lnSpc>
            <a:spcBef>
              <a:spcPct val="0"/>
            </a:spcBef>
            <a:spcAft>
              <a:spcPct val="35000"/>
            </a:spcAft>
          </a:pPr>
          <a:r>
            <a:rPr lang="en-US" sz="2400" b="1" kern="1200" dirty="0" smtClean="0">
              <a:latin typeface="Rockwell" pitchFamily="18" charset="0"/>
            </a:rPr>
            <a:t>ANT: </a:t>
          </a:r>
          <a:r>
            <a:rPr lang="en-US" sz="2400" kern="1200" dirty="0" smtClean="0">
              <a:latin typeface="Rockwell" pitchFamily="18" charset="0"/>
            </a:rPr>
            <a:t>create</a:t>
          </a:r>
          <a:endParaRPr lang="en-US" sz="2400" b="0" kern="1200" dirty="0">
            <a:latin typeface="Rockwell" pitchFamily="18" charset="0"/>
          </a:endParaRPr>
        </a:p>
      </dsp:txBody>
      <dsp:txXfrm>
        <a:off x="4572000" y="19048"/>
        <a:ext cx="4572000" cy="2228858"/>
      </dsp:txXfrm>
    </dsp:sp>
    <dsp:sp modelId="{86C513D9-BA69-409F-9452-ADE03466CCE7}">
      <dsp:nvSpPr>
        <dsp:cNvPr id="0" name=""/>
        <dsp:cNvSpPr/>
      </dsp:nvSpPr>
      <dsp:spPr>
        <a:xfrm rot="10800000">
          <a:off x="0" y="3048003"/>
          <a:ext cx="4572000" cy="3809996"/>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My Original </a:t>
          </a:r>
        </a:p>
        <a:p>
          <a:pPr lvl="0" algn="l" defTabSz="1066800">
            <a:lnSpc>
              <a:spcPct val="90000"/>
            </a:lnSpc>
            <a:spcBef>
              <a:spcPct val="0"/>
            </a:spcBef>
            <a:spcAft>
              <a:spcPct val="35000"/>
            </a:spcAft>
          </a:pPr>
          <a:r>
            <a:rPr lang="en-US" sz="2400" b="1" kern="1200" dirty="0" smtClean="0">
              <a:latin typeface="Rockwell" pitchFamily="18" charset="0"/>
            </a:rPr>
            <a:t>Example Sentence:</a:t>
          </a:r>
          <a:endParaRPr lang="en-US" sz="2400" kern="1200" dirty="0" smtClean="0">
            <a:latin typeface="Rockwell" pitchFamily="18" charset="0"/>
          </a:endParaRPr>
        </a:p>
        <a:p>
          <a:pPr lvl="0" algn="l" defTabSz="1066800">
            <a:lnSpc>
              <a:spcPct val="90000"/>
            </a:lnSpc>
            <a:spcBef>
              <a:spcPct val="0"/>
            </a:spcBef>
            <a:spcAft>
              <a:spcPct val="35000"/>
            </a:spcAft>
          </a:pPr>
          <a:endParaRPr lang="en-US" sz="2400" kern="1200" dirty="0" smtClean="0">
            <a:latin typeface="+mn-lt"/>
          </a:endParaRPr>
        </a:p>
        <a:p>
          <a:pPr lvl="0" algn="l" defTabSz="1066800">
            <a:lnSpc>
              <a:spcPct val="90000"/>
            </a:lnSpc>
            <a:spcBef>
              <a:spcPct val="0"/>
            </a:spcBef>
            <a:spcAft>
              <a:spcPct val="35000"/>
            </a:spcAft>
          </a:pPr>
          <a:endParaRPr lang="en-US" sz="2400" kern="1200" dirty="0" smtClean="0">
            <a:latin typeface="+mn-lt"/>
          </a:endParaRPr>
        </a:p>
        <a:p>
          <a:pPr lvl="0" algn="l" defTabSz="1066800">
            <a:lnSpc>
              <a:spcPct val="90000"/>
            </a:lnSpc>
            <a:spcBef>
              <a:spcPct val="0"/>
            </a:spcBef>
            <a:spcAft>
              <a:spcPct val="35000"/>
            </a:spcAft>
          </a:pPr>
          <a:endParaRPr lang="en-US" sz="2400" kern="1200" dirty="0" smtClean="0">
            <a:latin typeface="+mn-lt"/>
          </a:endParaRPr>
        </a:p>
        <a:p>
          <a:pPr lvl="0" algn="l" defTabSz="1066800">
            <a:lnSpc>
              <a:spcPct val="90000"/>
            </a:lnSpc>
            <a:spcBef>
              <a:spcPct val="0"/>
            </a:spcBef>
            <a:spcAft>
              <a:spcPct val="35000"/>
            </a:spcAft>
          </a:pPr>
          <a:endParaRPr lang="en-US" sz="2400" kern="1200" dirty="0" smtClean="0">
            <a:latin typeface="+mn-lt"/>
          </a:endParaRPr>
        </a:p>
        <a:p>
          <a:pPr lvl="0" algn="l" defTabSz="1066800">
            <a:lnSpc>
              <a:spcPct val="90000"/>
            </a:lnSpc>
            <a:spcBef>
              <a:spcPct val="0"/>
            </a:spcBef>
            <a:spcAft>
              <a:spcPct val="35000"/>
            </a:spcAft>
          </a:pPr>
          <a:endParaRPr lang="en-US" sz="2400" kern="1200" dirty="0" smtClean="0">
            <a:latin typeface="+mn-lt"/>
          </a:endParaRPr>
        </a:p>
        <a:p>
          <a:pPr lvl="0" algn="l" defTabSz="1066800">
            <a:lnSpc>
              <a:spcPct val="90000"/>
            </a:lnSpc>
            <a:spcBef>
              <a:spcPct val="0"/>
            </a:spcBef>
            <a:spcAft>
              <a:spcPct val="35000"/>
            </a:spcAft>
          </a:pPr>
          <a:endParaRPr lang="en-US" sz="2400" kern="1200" dirty="0" smtClean="0">
            <a:latin typeface="+mn-lt"/>
          </a:endParaRPr>
        </a:p>
      </dsp:txBody>
      <dsp:txXfrm rot="10800000">
        <a:off x="0" y="4000502"/>
        <a:ext cx="4572000" cy="2857497"/>
      </dsp:txXfrm>
    </dsp:sp>
    <dsp:sp modelId="{60E0246D-1361-4C33-A4D3-8284735C009C}">
      <dsp:nvSpPr>
        <dsp:cNvPr id="0" name=""/>
        <dsp:cNvSpPr/>
      </dsp:nvSpPr>
      <dsp:spPr>
        <a:xfrm rot="5400000">
          <a:off x="4953001" y="2647953"/>
          <a:ext cx="3809996" cy="4572000"/>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l" defTabSz="1333500">
            <a:lnSpc>
              <a:spcPct val="90000"/>
            </a:lnSpc>
            <a:spcBef>
              <a:spcPct val="0"/>
            </a:spcBef>
            <a:spcAft>
              <a:spcPct val="35000"/>
            </a:spcAft>
          </a:pPr>
          <a:endParaRPr lang="en-US" sz="3000" b="1" kern="1200" dirty="0" smtClean="0">
            <a:latin typeface="Rockwell" pitchFamily="18" charset="0"/>
          </a:endParaRPr>
        </a:p>
      </dsp:txBody>
      <dsp:txXfrm rot="-5400000">
        <a:off x="4572000" y="3981454"/>
        <a:ext cx="4572000" cy="2857497"/>
      </dsp:txXfrm>
    </dsp:sp>
    <dsp:sp modelId="{D89156CC-5F63-44CC-A239-7FF52D56DF12}">
      <dsp:nvSpPr>
        <dsp:cNvPr id="0" name=""/>
        <dsp:cNvSpPr/>
      </dsp:nvSpPr>
      <dsp:spPr>
        <a:xfrm>
          <a:off x="3200399" y="2362195"/>
          <a:ext cx="2743200" cy="914394"/>
        </a:xfrm>
        <a:prstGeom prst="roundRect">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obliterate</a:t>
          </a:r>
          <a:endParaRPr lang="en-US" sz="3600" b="1" kern="1200" dirty="0">
            <a:latin typeface="Rockwell" pitchFamily="18" charset="0"/>
          </a:endParaRPr>
        </a:p>
      </dsp:txBody>
      <dsp:txXfrm>
        <a:off x="3245036" y="2406832"/>
        <a:ext cx="2653926" cy="825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800094" y="-785503"/>
          <a:ext cx="2971811" cy="4572000"/>
        </a:xfrm>
        <a:prstGeom prst="round1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 </a:t>
          </a:r>
          <a:r>
            <a:rPr lang="en-US" sz="2400" b="0" kern="1200" dirty="0" smtClean="0">
              <a:latin typeface="Rockwell" pitchFamily="18" charset="0"/>
            </a:rPr>
            <a:t>4</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kern="1200" dirty="0" smtClean="0">
              <a:latin typeface="Rockwell" pitchFamily="18" charset="0"/>
            </a:rPr>
            <a:t>verb</a:t>
          </a: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kern="1200" dirty="0" smtClean="0">
              <a:latin typeface="Rockwell" pitchFamily="18" charset="0"/>
            </a:rPr>
            <a:t>fizz, foam, bubble, froth or sparkle</a:t>
          </a:r>
          <a:endParaRPr lang="en-US" sz="2400" kern="1200" dirty="0">
            <a:latin typeface="Rockwell" pitchFamily="18" charset="0"/>
          </a:endParaRPr>
        </a:p>
      </dsp:txBody>
      <dsp:txXfrm rot="5400000">
        <a:off x="-1" y="14591"/>
        <a:ext cx="4572000" cy="2228858"/>
      </dsp:txXfrm>
    </dsp:sp>
    <dsp:sp modelId="{7F4F4BC2-E62E-45AB-8AE7-BA3336704679}">
      <dsp:nvSpPr>
        <dsp:cNvPr id="0" name=""/>
        <dsp:cNvSpPr/>
      </dsp:nvSpPr>
      <dsp:spPr>
        <a:xfrm>
          <a:off x="4572000" y="19048"/>
          <a:ext cx="4572000" cy="2971811"/>
        </a:xfrm>
        <a:prstGeom prst="round1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Facts/Characteristics:</a:t>
          </a:r>
        </a:p>
        <a:p>
          <a:pPr lvl="0" algn="l" defTabSz="1066800">
            <a:lnSpc>
              <a:spcPct val="90000"/>
            </a:lnSpc>
            <a:spcBef>
              <a:spcPct val="0"/>
            </a:spcBef>
            <a:spcAft>
              <a:spcPct val="35000"/>
            </a:spcAft>
          </a:pPr>
          <a:r>
            <a:rPr lang="en-US" sz="2400" kern="1200" dirty="0" smtClean="0">
              <a:latin typeface="Rockwell" pitchFamily="18" charset="0"/>
            </a:rPr>
            <a:t>ADJ: </a:t>
          </a:r>
          <a:r>
            <a:rPr lang="en-US" sz="2400" b="0" kern="1200" dirty="0" smtClean="0">
              <a:latin typeface="Rockwell" pitchFamily="18" charset="0"/>
            </a:rPr>
            <a:t>effervescent</a:t>
          </a:r>
          <a:r>
            <a:rPr lang="en-US" sz="2400" b="1" kern="1200" dirty="0" smtClean="0">
              <a:latin typeface="Rockwell" pitchFamily="18" charset="0"/>
            </a:rPr>
            <a:t> </a:t>
          </a:r>
          <a:r>
            <a:rPr lang="en-US" sz="2400" kern="1200" dirty="0" smtClean="0">
              <a:latin typeface="Rockwell" pitchFamily="18" charset="0"/>
            </a:rPr>
            <a:t>(bubbly)</a:t>
          </a:r>
        </a:p>
        <a:p>
          <a:pPr lvl="0" algn="l" defTabSz="1066800">
            <a:lnSpc>
              <a:spcPct val="90000"/>
            </a:lnSpc>
            <a:spcBef>
              <a:spcPct val="0"/>
            </a:spcBef>
            <a:spcAft>
              <a:spcPct val="35000"/>
            </a:spcAft>
          </a:pPr>
          <a:r>
            <a:rPr lang="en-US" sz="2400" b="0" kern="1200" dirty="0" smtClean="0">
              <a:latin typeface="Rockwell" pitchFamily="18" charset="0"/>
            </a:rPr>
            <a:t>Usage: describes liquids, people</a:t>
          </a:r>
          <a:endParaRPr lang="en-US" sz="2400" b="0" kern="1200" dirty="0">
            <a:latin typeface="Rockwell" pitchFamily="18" charset="0"/>
          </a:endParaRPr>
        </a:p>
      </dsp:txBody>
      <dsp:txXfrm>
        <a:off x="4572000" y="19048"/>
        <a:ext cx="4572000" cy="2228858"/>
      </dsp:txXfrm>
    </dsp:sp>
    <dsp:sp modelId="{86C513D9-BA69-409F-9452-ADE03466CCE7}">
      <dsp:nvSpPr>
        <dsp:cNvPr id="0" name=""/>
        <dsp:cNvSpPr/>
      </dsp:nvSpPr>
      <dsp:spPr>
        <a:xfrm rot="10800000">
          <a:off x="0" y="3028955"/>
          <a:ext cx="4572000" cy="3809996"/>
        </a:xfrm>
        <a:prstGeom prst="round1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b" anchorCtr="0">
          <a:noAutofit/>
        </a:bodyPr>
        <a:lstStyle/>
        <a:p>
          <a:pPr lvl="0" algn="l" defTabSz="1333500">
            <a:lnSpc>
              <a:spcPct val="90000"/>
            </a:lnSpc>
            <a:spcBef>
              <a:spcPct val="0"/>
            </a:spcBef>
            <a:spcAft>
              <a:spcPct val="35000"/>
            </a:spcAft>
          </a:pPr>
          <a:endParaRPr lang="en-US" sz="3000" kern="1200" dirty="0" smtClean="0">
            <a:latin typeface="+mn-lt"/>
          </a:endParaRPr>
        </a:p>
        <a:p>
          <a:pPr lvl="0" algn="l" defTabSz="1333500">
            <a:lnSpc>
              <a:spcPct val="90000"/>
            </a:lnSpc>
            <a:spcBef>
              <a:spcPct val="0"/>
            </a:spcBef>
            <a:spcAft>
              <a:spcPct val="35000"/>
            </a:spcAft>
          </a:pPr>
          <a:r>
            <a:rPr lang="en-US" sz="2400" b="1" kern="1200" dirty="0" smtClean="0">
              <a:latin typeface="Rockwell" pitchFamily="18" charset="0"/>
            </a:rPr>
            <a:t>My Original </a:t>
          </a:r>
        </a:p>
        <a:p>
          <a:pPr lvl="0" algn="l" defTabSz="1333500">
            <a:lnSpc>
              <a:spcPct val="90000"/>
            </a:lnSpc>
            <a:spcBef>
              <a:spcPct val="0"/>
            </a:spcBef>
            <a:spcAft>
              <a:spcPct val="35000"/>
            </a:spcAft>
          </a:pPr>
          <a:r>
            <a:rPr lang="en-US" sz="2400" b="1" kern="1200" dirty="0" smtClean="0">
              <a:latin typeface="Rockwell" pitchFamily="18" charset="0"/>
            </a:rPr>
            <a:t>Example Sentence:</a:t>
          </a:r>
        </a:p>
        <a:p>
          <a:pPr lvl="0" algn="l" defTabSz="1333500">
            <a:lnSpc>
              <a:spcPct val="90000"/>
            </a:lnSpc>
            <a:spcBef>
              <a:spcPct val="0"/>
            </a:spcBef>
            <a:spcAft>
              <a:spcPct val="35000"/>
            </a:spcAft>
          </a:pPr>
          <a:endParaRPr lang="en-US" sz="2400" b="1" kern="1200" dirty="0" smtClean="0">
            <a:latin typeface="Rockwell" pitchFamily="18" charset="0"/>
          </a:endParaRPr>
        </a:p>
        <a:p>
          <a:pPr lvl="0" algn="l" defTabSz="1333500">
            <a:lnSpc>
              <a:spcPct val="90000"/>
            </a:lnSpc>
            <a:spcBef>
              <a:spcPct val="0"/>
            </a:spcBef>
            <a:spcAft>
              <a:spcPct val="35000"/>
            </a:spcAft>
          </a:pPr>
          <a:endParaRPr lang="en-US" sz="2400" b="1" kern="1200" dirty="0" smtClean="0">
            <a:latin typeface="Rockwell" pitchFamily="18" charset="0"/>
          </a:endParaRPr>
        </a:p>
        <a:p>
          <a:pPr lvl="0" algn="l" defTabSz="1333500">
            <a:lnSpc>
              <a:spcPct val="90000"/>
            </a:lnSpc>
            <a:spcBef>
              <a:spcPct val="0"/>
            </a:spcBef>
            <a:spcAft>
              <a:spcPct val="35000"/>
            </a:spcAft>
          </a:pPr>
          <a:endParaRPr lang="en-US" sz="2400" b="1" kern="1200" dirty="0" smtClean="0">
            <a:latin typeface="Rockwell" pitchFamily="18" charset="0"/>
          </a:endParaRPr>
        </a:p>
        <a:p>
          <a:pPr lvl="0" algn="l" defTabSz="1333500">
            <a:lnSpc>
              <a:spcPct val="90000"/>
            </a:lnSpc>
            <a:spcBef>
              <a:spcPct val="0"/>
            </a:spcBef>
            <a:spcAft>
              <a:spcPct val="35000"/>
            </a:spcAft>
          </a:pPr>
          <a:endParaRPr lang="en-US" sz="2400" b="1" kern="1200" dirty="0" smtClean="0">
            <a:latin typeface="Rockwell" pitchFamily="18" charset="0"/>
          </a:endParaRPr>
        </a:p>
        <a:p>
          <a:pPr lvl="0" algn="l" defTabSz="1333500">
            <a:lnSpc>
              <a:spcPct val="90000"/>
            </a:lnSpc>
            <a:spcBef>
              <a:spcPct val="0"/>
            </a:spcBef>
            <a:spcAft>
              <a:spcPct val="35000"/>
            </a:spcAft>
          </a:pPr>
          <a:endParaRPr lang="en-US" sz="2400" b="1" kern="1200" dirty="0" smtClean="0">
            <a:latin typeface="Rockwell" pitchFamily="18" charset="0"/>
          </a:endParaRPr>
        </a:p>
        <a:p>
          <a:pPr lvl="0" algn="l" defTabSz="1333500">
            <a:lnSpc>
              <a:spcPct val="90000"/>
            </a:lnSpc>
            <a:spcBef>
              <a:spcPct val="0"/>
            </a:spcBef>
            <a:spcAft>
              <a:spcPct val="35000"/>
            </a:spcAft>
          </a:pPr>
          <a:endParaRPr lang="en-US" sz="2400" kern="1200" dirty="0">
            <a:latin typeface="+mn-lt"/>
          </a:endParaRPr>
        </a:p>
      </dsp:txBody>
      <dsp:txXfrm rot="10800000">
        <a:off x="0" y="3981454"/>
        <a:ext cx="4572000" cy="2857497"/>
      </dsp:txXfrm>
    </dsp:sp>
    <dsp:sp modelId="{60E0246D-1361-4C33-A4D3-8284735C009C}">
      <dsp:nvSpPr>
        <dsp:cNvPr id="0" name=""/>
        <dsp:cNvSpPr/>
      </dsp:nvSpPr>
      <dsp:spPr>
        <a:xfrm rot="5400000">
          <a:off x="4953001" y="2647953"/>
          <a:ext cx="3809996" cy="4572000"/>
        </a:xfrm>
        <a:prstGeom prst="round1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l" defTabSz="1333500">
            <a:lnSpc>
              <a:spcPct val="90000"/>
            </a:lnSpc>
            <a:spcBef>
              <a:spcPct val="0"/>
            </a:spcBef>
            <a:spcAft>
              <a:spcPct val="35000"/>
            </a:spcAft>
          </a:pPr>
          <a:endParaRPr lang="en-US" sz="3000" b="1" kern="1200" dirty="0" smtClean="0">
            <a:latin typeface="Rockwell" pitchFamily="18" charset="0"/>
          </a:endParaRPr>
        </a:p>
      </dsp:txBody>
      <dsp:txXfrm rot="-5400000">
        <a:off x="4572000" y="3981454"/>
        <a:ext cx="4572000" cy="2857497"/>
      </dsp:txXfrm>
    </dsp:sp>
    <dsp:sp modelId="{D89156CC-5F63-44CC-A239-7FF52D56DF12}">
      <dsp:nvSpPr>
        <dsp:cNvPr id="0" name=""/>
        <dsp:cNvSpPr/>
      </dsp:nvSpPr>
      <dsp:spPr>
        <a:xfrm>
          <a:off x="3048001" y="2362195"/>
          <a:ext cx="3047996" cy="914394"/>
        </a:xfrm>
        <a:prstGeom prst="roundRect">
          <a:avLst/>
        </a:prstGeom>
        <a:solidFill>
          <a:schemeClr val="accent5">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effervesce</a:t>
          </a:r>
          <a:endParaRPr lang="en-US" sz="3600" b="1" kern="1200" dirty="0">
            <a:latin typeface="Rockwell" pitchFamily="18" charset="0"/>
          </a:endParaRPr>
        </a:p>
      </dsp:txBody>
      <dsp:txXfrm>
        <a:off x="3092638" y="2406832"/>
        <a:ext cx="2958722" cy="825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600080" y="-595314"/>
          <a:ext cx="3371838" cy="4572000"/>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a:t>
          </a:r>
          <a:r>
            <a:rPr lang="en-US" sz="2400" b="0" kern="1200" dirty="0" smtClean="0">
              <a:latin typeface="Rockwell" pitchFamily="18" charset="0"/>
            </a:rPr>
            <a:t> 5</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kern="1200" dirty="0" smtClean="0">
              <a:latin typeface="Rockwell" pitchFamily="18" charset="0"/>
            </a:rPr>
            <a:t>verb</a:t>
          </a: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kern="1200" dirty="0" smtClean="0">
              <a:latin typeface="Rockwell" pitchFamily="18" charset="0"/>
            </a:rPr>
            <a:t>praise, glorify</a:t>
          </a:r>
          <a:endParaRPr lang="en-US" sz="2400" kern="1200" dirty="0">
            <a:latin typeface="Rockwell" pitchFamily="18" charset="0"/>
          </a:endParaRPr>
        </a:p>
      </dsp:txBody>
      <dsp:txXfrm rot="5400000">
        <a:off x="-1" y="4767"/>
        <a:ext cx="4572000" cy="2528878"/>
      </dsp:txXfrm>
    </dsp:sp>
    <dsp:sp modelId="{7F4F4BC2-E62E-45AB-8AE7-BA3336704679}">
      <dsp:nvSpPr>
        <dsp:cNvPr id="0" name=""/>
        <dsp:cNvSpPr/>
      </dsp:nvSpPr>
      <dsp:spPr>
        <a:xfrm>
          <a:off x="4572000" y="4766"/>
          <a:ext cx="4572000" cy="3371838"/>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Facts/Characteristics:</a:t>
          </a:r>
        </a:p>
        <a:p>
          <a:pPr lvl="0" algn="l" defTabSz="1066800">
            <a:lnSpc>
              <a:spcPct val="90000"/>
            </a:lnSpc>
            <a:spcBef>
              <a:spcPct val="0"/>
            </a:spcBef>
            <a:spcAft>
              <a:spcPct val="35000"/>
            </a:spcAft>
          </a:pPr>
          <a:r>
            <a:rPr lang="en-US" sz="2400" b="1" kern="1200" dirty="0" smtClean="0">
              <a:latin typeface="Rockwell" pitchFamily="18" charset="0"/>
            </a:rPr>
            <a:t>Usage: </a:t>
          </a:r>
          <a:r>
            <a:rPr lang="en-US" sz="2400" kern="1200" dirty="0" smtClean="0">
              <a:latin typeface="Rockwell" pitchFamily="18" charset="0"/>
            </a:rPr>
            <a:t>“extol the virtues/values of ______”</a:t>
          </a:r>
        </a:p>
        <a:p>
          <a:pPr lvl="0" algn="l" defTabSz="1066800">
            <a:lnSpc>
              <a:spcPct val="90000"/>
            </a:lnSpc>
            <a:spcBef>
              <a:spcPct val="0"/>
            </a:spcBef>
            <a:spcAft>
              <a:spcPct val="35000"/>
            </a:spcAft>
          </a:pPr>
          <a:r>
            <a:rPr lang="en-US" sz="2400" kern="1200" dirty="0" smtClean="0">
              <a:latin typeface="Rockwell" pitchFamily="18" charset="0"/>
            </a:rPr>
            <a:t>This word is dramatic. It calls to mind ringing a bell or yelling from the rooftops.</a:t>
          </a:r>
          <a:endParaRPr lang="en-US" sz="2400" b="0" kern="1200" dirty="0">
            <a:latin typeface="Rockwell" pitchFamily="18" charset="0"/>
          </a:endParaRPr>
        </a:p>
      </dsp:txBody>
      <dsp:txXfrm>
        <a:off x="4572000" y="4766"/>
        <a:ext cx="4572000" cy="2528878"/>
      </dsp:txXfrm>
    </dsp:sp>
    <dsp:sp modelId="{86C513D9-BA69-409F-9452-ADE03466CCE7}">
      <dsp:nvSpPr>
        <dsp:cNvPr id="0" name=""/>
        <dsp:cNvSpPr/>
      </dsp:nvSpPr>
      <dsp:spPr>
        <a:xfrm rot="10800000">
          <a:off x="0" y="3390903"/>
          <a:ext cx="4572000" cy="3467096"/>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My Original</a:t>
          </a:r>
        </a:p>
        <a:p>
          <a:pPr lvl="0" algn="l" defTabSz="1066800">
            <a:lnSpc>
              <a:spcPct val="90000"/>
            </a:lnSpc>
            <a:spcBef>
              <a:spcPct val="0"/>
            </a:spcBef>
            <a:spcAft>
              <a:spcPct val="35000"/>
            </a:spcAft>
          </a:pPr>
          <a:r>
            <a:rPr lang="en-US" sz="2400" b="1" kern="1200" dirty="0" smtClean="0">
              <a:latin typeface="Rockwell" pitchFamily="18" charset="0"/>
            </a:rPr>
            <a:t>Example Sentence:</a:t>
          </a: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endParaRPr lang="en-US" sz="2400" b="1" kern="1200" dirty="0">
            <a:latin typeface="Rockwell" pitchFamily="18" charset="0"/>
          </a:endParaRPr>
        </a:p>
      </dsp:txBody>
      <dsp:txXfrm rot="10800000">
        <a:off x="0" y="4257677"/>
        <a:ext cx="4572000" cy="2600322"/>
      </dsp:txXfrm>
    </dsp:sp>
    <dsp:sp modelId="{60E0246D-1361-4C33-A4D3-8284735C009C}">
      <dsp:nvSpPr>
        <dsp:cNvPr id="0" name=""/>
        <dsp:cNvSpPr/>
      </dsp:nvSpPr>
      <dsp:spPr>
        <a:xfrm rot="5400000">
          <a:off x="5124451" y="2833685"/>
          <a:ext cx="3467096" cy="4572000"/>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l" defTabSz="1333500">
            <a:lnSpc>
              <a:spcPct val="90000"/>
            </a:lnSpc>
            <a:spcBef>
              <a:spcPct val="0"/>
            </a:spcBef>
            <a:spcAft>
              <a:spcPct val="35000"/>
            </a:spcAft>
          </a:pPr>
          <a:endParaRPr lang="en-US" sz="3000" b="1" kern="1200" dirty="0" smtClean="0">
            <a:latin typeface="Rockwell" pitchFamily="18" charset="0"/>
          </a:endParaRPr>
        </a:p>
      </dsp:txBody>
      <dsp:txXfrm rot="-5400000">
        <a:off x="4571999" y="4252911"/>
        <a:ext cx="4572000" cy="2600322"/>
      </dsp:txXfrm>
    </dsp:sp>
    <dsp:sp modelId="{D89156CC-5F63-44CC-A239-7FF52D56DF12}">
      <dsp:nvSpPr>
        <dsp:cNvPr id="0" name=""/>
        <dsp:cNvSpPr/>
      </dsp:nvSpPr>
      <dsp:spPr>
        <a:xfrm>
          <a:off x="2971795" y="2819400"/>
          <a:ext cx="3047996" cy="914394"/>
        </a:xfrm>
        <a:prstGeom prst="roundRect">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extol</a:t>
          </a:r>
          <a:endParaRPr lang="en-US" sz="3600" b="1" kern="1200" dirty="0">
            <a:latin typeface="Rockwell" pitchFamily="18" charset="0"/>
          </a:endParaRPr>
        </a:p>
      </dsp:txBody>
      <dsp:txXfrm>
        <a:off x="3016432" y="2864037"/>
        <a:ext cx="2958722" cy="825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600080" y="-595314"/>
          <a:ext cx="3371838" cy="4572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a:t>
          </a:r>
          <a:r>
            <a:rPr lang="en-US" sz="2400" b="0" kern="1200" dirty="0" smtClean="0">
              <a:latin typeface="Rockwell" pitchFamily="18" charset="0"/>
            </a:rPr>
            <a:t> 6</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kern="1200" dirty="0" smtClean="0">
              <a:latin typeface="Rockwell" pitchFamily="18" charset="0"/>
            </a:rPr>
            <a:t>verb</a:t>
          </a: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b="0" kern="1200" dirty="0" smtClean="0">
              <a:latin typeface="Rockwell" pitchFamily="18" charset="0"/>
            </a:rPr>
            <a:t>r</a:t>
          </a:r>
          <a:r>
            <a:rPr lang="en-US" sz="2400" kern="1200" dirty="0" smtClean="0">
              <a:latin typeface="Rockwell" pitchFamily="18" charset="0"/>
            </a:rPr>
            <a:t>emove by cutting or crossing out</a:t>
          </a:r>
          <a:endParaRPr lang="en-US" sz="2400" kern="1200" dirty="0">
            <a:latin typeface="Rockwell" pitchFamily="18" charset="0"/>
          </a:endParaRPr>
        </a:p>
      </dsp:txBody>
      <dsp:txXfrm rot="5400000">
        <a:off x="-1" y="4767"/>
        <a:ext cx="4572000" cy="2528878"/>
      </dsp:txXfrm>
    </dsp:sp>
    <dsp:sp modelId="{7F4F4BC2-E62E-45AB-8AE7-BA3336704679}">
      <dsp:nvSpPr>
        <dsp:cNvPr id="0" name=""/>
        <dsp:cNvSpPr/>
      </dsp:nvSpPr>
      <dsp:spPr>
        <a:xfrm>
          <a:off x="4572000" y="4766"/>
          <a:ext cx="4572000" cy="3371838"/>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Facts/Characteristics:</a:t>
          </a:r>
        </a:p>
        <a:p>
          <a:pPr lvl="0" algn="l" defTabSz="1066800">
            <a:lnSpc>
              <a:spcPct val="90000"/>
            </a:lnSpc>
            <a:spcBef>
              <a:spcPct val="0"/>
            </a:spcBef>
            <a:spcAft>
              <a:spcPct val="35000"/>
            </a:spcAft>
          </a:pPr>
          <a:r>
            <a:rPr lang="en-US" sz="2400" u="none" kern="1200" dirty="0" smtClean="0">
              <a:latin typeface="Rockwell" pitchFamily="18" charset="0"/>
            </a:rPr>
            <a:t>Negative connotation. </a:t>
          </a:r>
        </a:p>
        <a:p>
          <a:pPr lvl="0" algn="l" defTabSz="1066800">
            <a:lnSpc>
              <a:spcPct val="90000"/>
            </a:lnSpc>
            <a:spcBef>
              <a:spcPct val="0"/>
            </a:spcBef>
            <a:spcAft>
              <a:spcPct val="35000"/>
            </a:spcAft>
          </a:pPr>
          <a:r>
            <a:rPr lang="en-US" sz="2400" b="1" kern="1200" dirty="0" smtClean="0">
              <a:latin typeface="Rockwell" pitchFamily="18" charset="0"/>
            </a:rPr>
            <a:t>Excise</a:t>
          </a:r>
          <a:r>
            <a:rPr lang="en-US" sz="2400" kern="1200" dirty="0" smtClean="0">
              <a:latin typeface="Rockwell" pitchFamily="18" charset="0"/>
            </a:rPr>
            <a:t> taxes = taxes on things the government wants people to cut out: gambling, cigarettes, sodas, alcohol.</a:t>
          </a:r>
          <a:endParaRPr lang="en-US" sz="2400" b="0" kern="1200" dirty="0">
            <a:latin typeface="Rockwell" pitchFamily="18" charset="0"/>
          </a:endParaRPr>
        </a:p>
      </dsp:txBody>
      <dsp:txXfrm>
        <a:off x="4572000" y="4766"/>
        <a:ext cx="4572000" cy="2528878"/>
      </dsp:txXfrm>
    </dsp:sp>
    <dsp:sp modelId="{86C513D9-BA69-409F-9452-ADE03466CCE7}">
      <dsp:nvSpPr>
        <dsp:cNvPr id="0" name=""/>
        <dsp:cNvSpPr/>
      </dsp:nvSpPr>
      <dsp:spPr>
        <a:xfrm rot="10800000">
          <a:off x="0" y="3386137"/>
          <a:ext cx="4572000" cy="3467096"/>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My Original </a:t>
          </a:r>
        </a:p>
        <a:p>
          <a:pPr lvl="0" algn="l" defTabSz="1066800">
            <a:lnSpc>
              <a:spcPct val="90000"/>
            </a:lnSpc>
            <a:spcBef>
              <a:spcPct val="0"/>
            </a:spcBef>
            <a:spcAft>
              <a:spcPct val="35000"/>
            </a:spcAft>
          </a:pPr>
          <a:r>
            <a:rPr lang="en-US" sz="2400" b="1" kern="1200" dirty="0" smtClean="0">
              <a:latin typeface="Rockwell" pitchFamily="18" charset="0"/>
            </a:rPr>
            <a:t>Example Sentence:</a:t>
          </a:r>
        </a:p>
        <a:p>
          <a:pPr lvl="0" algn="l" defTabSz="1066800">
            <a:lnSpc>
              <a:spcPct val="90000"/>
            </a:lnSpc>
            <a:spcBef>
              <a:spcPct val="0"/>
            </a:spcBef>
            <a:spcAft>
              <a:spcPct val="35000"/>
            </a:spcAft>
          </a:pPr>
          <a:endParaRPr lang="en-US" sz="2400" kern="1200" dirty="0" smtClean="0">
            <a:latin typeface="Rockwell" pitchFamily="18" charset="0"/>
          </a:endParaRPr>
        </a:p>
        <a:p>
          <a:pPr lvl="0" algn="l" defTabSz="1066800">
            <a:lnSpc>
              <a:spcPct val="90000"/>
            </a:lnSpc>
            <a:spcBef>
              <a:spcPct val="0"/>
            </a:spcBef>
            <a:spcAft>
              <a:spcPct val="35000"/>
            </a:spcAft>
          </a:pPr>
          <a:endParaRPr lang="en-US" sz="2400" kern="1200" dirty="0" smtClean="0">
            <a:latin typeface="Rockwell" pitchFamily="18" charset="0"/>
          </a:endParaRPr>
        </a:p>
        <a:p>
          <a:pPr lvl="0" algn="l" defTabSz="1066800">
            <a:lnSpc>
              <a:spcPct val="90000"/>
            </a:lnSpc>
            <a:spcBef>
              <a:spcPct val="0"/>
            </a:spcBef>
            <a:spcAft>
              <a:spcPct val="35000"/>
            </a:spcAft>
          </a:pPr>
          <a:endParaRPr lang="en-US" sz="2400" kern="1200" dirty="0" smtClean="0">
            <a:latin typeface="Rockwell" pitchFamily="18" charset="0"/>
          </a:endParaRPr>
        </a:p>
        <a:p>
          <a:pPr lvl="0" algn="l" defTabSz="1066800">
            <a:lnSpc>
              <a:spcPct val="90000"/>
            </a:lnSpc>
            <a:spcBef>
              <a:spcPct val="0"/>
            </a:spcBef>
            <a:spcAft>
              <a:spcPct val="35000"/>
            </a:spcAft>
          </a:pPr>
          <a:endParaRPr lang="en-US" sz="2400" kern="1200" dirty="0" smtClean="0">
            <a:latin typeface="Rockwell" pitchFamily="18" charset="0"/>
          </a:endParaRPr>
        </a:p>
        <a:p>
          <a:pPr lvl="0" algn="l" defTabSz="1066800">
            <a:lnSpc>
              <a:spcPct val="90000"/>
            </a:lnSpc>
            <a:spcBef>
              <a:spcPct val="0"/>
            </a:spcBef>
            <a:spcAft>
              <a:spcPct val="35000"/>
            </a:spcAft>
          </a:pPr>
          <a:endParaRPr lang="en-US" sz="2400" kern="1200" dirty="0">
            <a:latin typeface="Rockwell" pitchFamily="18" charset="0"/>
          </a:endParaRPr>
        </a:p>
      </dsp:txBody>
      <dsp:txXfrm rot="10800000">
        <a:off x="0" y="4252911"/>
        <a:ext cx="4572000" cy="2600322"/>
      </dsp:txXfrm>
    </dsp:sp>
    <dsp:sp modelId="{60E0246D-1361-4C33-A4D3-8284735C009C}">
      <dsp:nvSpPr>
        <dsp:cNvPr id="0" name=""/>
        <dsp:cNvSpPr/>
      </dsp:nvSpPr>
      <dsp:spPr>
        <a:xfrm rot="5400000">
          <a:off x="5124451" y="2833685"/>
          <a:ext cx="3467096" cy="4572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l" defTabSz="1333500">
            <a:lnSpc>
              <a:spcPct val="90000"/>
            </a:lnSpc>
            <a:spcBef>
              <a:spcPct val="0"/>
            </a:spcBef>
            <a:spcAft>
              <a:spcPct val="35000"/>
            </a:spcAft>
          </a:pPr>
          <a:endParaRPr lang="en-US" sz="3000" b="1" kern="1200" dirty="0" smtClean="0">
            <a:latin typeface="Rockwell" pitchFamily="18" charset="0"/>
          </a:endParaRPr>
        </a:p>
      </dsp:txBody>
      <dsp:txXfrm rot="-5400000">
        <a:off x="4571999" y="4252911"/>
        <a:ext cx="4572000" cy="2600322"/>
      </dsp:txXfrm>
    </dsp:sp>
    <dsp:sp modelId="{D89156CC-5F63-44CC-A239-7FF52D56DF12}">
      <dsp:nvSpPr>
        <dsp:cNvPr id="0" name=""/>
        <dsp:cNvSpPr/>
      </dsp:nvSpPr>
      <dsp:spPr>
        <a:xfrm>
          <a:off x="2590792" y="2590806"/>
          <a:ext cx="3047996" cy="914394"/>
        </a:xfrm>
        <a:prstGeom prst="roundRect">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excise</a:t>
          </a:r>
          <a:endParaRPr lang="en-US" sz="3600" b="1" kern="1200" dirty="0">
            <a:latin typeface="Rockwell" pitchFamily="18" charset="0"/>
          </a:endParaRPr>
        </a:p>
      </dsp:txBody>
      <dsp:txXfrm>
        <a:off x="2635429" y="2635443"/>
        <a:ext cx="2958722" cy="825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800094" y="-781046"/>
          <a:ext cx="2971811" cy="4572000"/>
        </a:xfrm>
        <a:prstGeom prst="round1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 </a:t>
          </a:r>
          <a:r>
            <a:rPr lang="en-US" sz="2400" b="0" kern="1200" dirty="0" smtClean="0">
              <a:latin typeface="Rockwell" pitchFamily="18" charset="0"/>
            </a:rPr>
            <a:t>7</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b="0" kern="1200" dirty="0" smtClean="0">
              <a:latin typeface="Rockwell" pitchFamily="18" charset="0"/>
            </a:rPr>
            <a:t>noun</a:t>
          </a: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kern="1200" dirty="0" smtClean="0">
              <a:latin typeface="Rockwell" pitchFamily="18" charset="0"/>
            </a:rPr>
            <a:t>a system of principles or beliefs</a:t>
          </a:r>
          <a:endParaRPr lang="en-US" sz="2400" kern="1200" dirty="0">
            <a:latin typeface="Rockwell" pitchFamily="18" charset="0"/>
          </a:endParaRPr>
        </a:p>
      </dsp:txBody>
      <dsp:txXfrm rot="5400000">
        <a:off x="-1" y="19049"/>
        <a:ext cx="4572000" cy="2228858"/>
      </dsp:txXfrm>
    </dsp:sp>
    <dsp:sp modelId="{7F4F4BC2-E62E-45AB-8AE7-BA3336704679}">
      <dsp:nvSpPr>
        <dsp:cNvPr id="0" name=""/>
        <dsp:cNvSpPr/>
      </dsp:nvSpPr>
      <dsp:spPr>
        <a:xfrm>
          <a:off x="4572000" y="19048"/>
          <a:ext cx="4572000" cy="2971811"/>
        </a:xfrm>
        <a:prstGeom prst="round1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Shades of Meaning:</a:t>
          </a:r>
        </a:p>
        <a:p>
          <a:pPr lvl="0" algn="l" defTabSz="1066800">
            <a:lnSpc>
              <a:spcPct val="90000"/>
            </a:lnSpc>
            <a:spcBef>
              <a:spcPct val="0"/>
            </a:spcBef>
            <a:spcAft>
              <a:spcPct val="35000"/>
            </a:spcAft>
          </a:pPr>
          <a:r>
            <a:rPr lang="en-US" sz="2400" kern="1200" dirty="0" smtClean="0">
              <a:latin typeface="Rockwell" pitchFamily="18" charset="0"/>
            </a:rPr>
            <a:t>Latin = “I believe.”</a:t>
          </a:r>
        </a:p>
        <a:p>
          <a:pPr lvl="0" algn="l" defTabSz="1066800">
            <a:lnSpc>
              <a:spcPct val="90000"/>
            </a:lnSpc>
            <a:spcBef>
              <a:spcPct val="0"/>
            </a:spcBef>
            <a:spcAft>
              <a:spcPct val="35000"/>
            </a:spcAft>
          </a:pPr>
          <a:r>
            <a:rPr lang="en-US" sz="2400" kern="1200" dirty="0" smtClean="0">
              <a:latin typeface="Rockwell" pitchFamily="18" charset="0"/>
            </a:rPr>
            <a:t>Often refers to a short saying that sums up one’s beliefs, i.e. Google: “Don’t be evil.”</a:t>
          </a:r>
          <a:endParaRPr lang="en-US" sz="2400" b="0" kern="1200" dirty="0">
            <a:latin typeface="Rockwell" pitchFamily="18" charset="0"/>
          </a:endParaRPr>
        </a:p>
      </dsp:txBody>
      <dsp:txXfrm>
        <a:off x="4572000" y="19048"/>
        <a:ext cx="4572000" cy="2228858"/>
      </dsp:txXfrm>
    </dsp:sp>
    <dsp:sp modelId="{86C513D9-BA69-409F-9452-ADE03466CCE7}">
      <dsp:nvSpPr>
        <dsp:cNvPr id="0" name=""/>
        <dsp:cNvSpPr/>
      </dsp:nvSpPr>
      <dsp:spPr>
        <a:xfrm rot="10800000">
          <a:off x="0" y="3009170"/>
          <a:ext cx="4572000" cy="3809996"/>
        </a:xfrm>
        <a:prstGeom prst="round1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My Original </a:t>
          </a:r>
        </a:p>
        <a:p>
          <a:pPr lvl="0" algn="l" defTabSz="1066800">
            <a:lnSpc>
              <a:spcPct val="90000"/>
            </a:lnSpc>
            <a:spcBef>
              <a:spcPct val="0"/>
            </a:spcBef>
            <a:spcAft>
              <a:spcPct val="35000"/>
            </a:spcAft>
          </a:pPr>
          <a:r>
            <a:rPr lang="en-US" sz="2400" b="1" kern="1200" dirty="0" smtClean="0">
              <a:latin typeface="Rockwell" pitchFamily="18" charset="0"/>
            </a:rPr>
            <a:t>Example Sentence:</a:t>
          </a:r>
        </a:p>
        <a:p>
          <a:pPr lvl="0" algn="l" defTabSz="1066800">
            <a:lnSpc>
              <a:spcPct val="90000"/>
            </a:lnSpc>
            <a:spcBef>
              <a:spcPct val="0"/>
            </a:spcBef>
            <a:spcAft>
              <a:spcPct val="35000"/>
            </a:spcAft>
          </a:pPr>
          <a:endParaRPr lang="en-US" sz="2400" kern="1200" dirty="0" smtClean="0">
            <a:latin typeface="+mn-lt"/>
          </a:endParaRPr>
        </a:p>
        <a:p>
          <a:pPr lvl="0" algn="l" defTabSz="1066800">
            <a:lnSpc>
              <a:spcPct val="90000"/>
            </a:lnSpc>
            <a:spcBef>
              <a:spcPct val="0"/>
            </a:spcBef>
            <a:spcAft>
              <a:spcPct val="35000"/>
            </a:spcAft>
          </a:pPr>
          <a:endParaRPr lang="en-US" sz="2400" kern="1200" dirty="0" smtClean="0">
            <a:latin typeface="+mn-lt"/>
          </a:endParaRPr>
        </a:p>
        <a:p>
          <a:pPr lvl="0" algn="l" defTabSz="1066800">
            <a:lnSpc>
              <a:spcPct val="90000"/>
            </a:lnSpc>
            <a:spcBef>
              <a:spcPct val="0"/>
            </a:spcBef>
            <a:spcAft>
              <a:spcPct val="35000"/>
            </a:spcAft>
          </a:pPr>
          <a:endParaRPr lang="en-US" sz="2400" kern="1200" dirty="0" smtClean="0">
            <a:latin typeface="+mn-lt"/>
          </a:endParaRPr>
        </a:p>
        <a:p>
          <a:pPr lvl="0" algn="l" defTabSz="1066800">
            <a:lnSpc>
              <a:spcPct val="90000"/>
            </a:lnSpc>
            <a:spcBef>
              <a:spcPct val="0"/>
            </a:spcBef>
            <a:spcAft>
              <a:spcPct val="35000"/>
            </a:spcAft>
          </a:pPr>
          <a:endParaRPr lang="en-US" sz="2400" kern="1200" dirty="0" smtClean="0">
            <a:latin typeface="+mn-lt"/>
          </a:endParaRPr>
        </a:p>
        <a:p>
          <a:pPr lvl="0" algn="l" defTabSz="1066800">
            <a:lnSpc>
              <a:spcPct val="90000"/>
            </a:lnSpc>
            <a:spcBef>
              <a:spcPct val="0"/>
            </a:spcBef>
            <a:spcAft>
              <a:spcPct val="35000"/>
            </a:spcAft>
          </a:pPr>
          <a:endParaRPr lang="en-US" sz="2400" kern="1200" dirty="0" smtClean="0">
            <a:latin typeface="+mn-lt"/>
          </a:endParaRPr>
        </a:p>
        <a:p>
          <a:pPr lvl="0" algn="l" defTabSz="1066800">
            <a:lnSpc>
              <a:spcPct val="90000"/>
            </a:lnSpc>
            <a:spcBef>
              <a:spcPct val="0"/>
            </a:spcBef>
            <a:spcAft>
              <a:spcPct val="35000"/>
            </a:spcAft>
          </a:pPr>
          <a:endParaRPr lang="en-US" sz="2400" kern="1200" dirty="0">
            <a:latin typeface="+mn-lt"/>
          </a:endParaRPr>
        </a:p>
      </dsp:txBody>
      <dsp:txXfrm rot="10800000">
        <a:off x="0" y="3961669"/>
        <a:ext cx="4572000" cy="2857497"/>
      </dsp:txXfrm>
    </dsp:sp>
    <dsp:sp modelId="{60E0246D-1361-4C33-A4D3-8284735C009C}">
      <dsp:nvSpPr>
        <dsp:cNvPr id="0" name=""/>
        <dsp:cNvSpPr/>
      </dsp:nvSpPr>
      <dsp:spPr>
        <a:xfrm rot="5400000">
          <a:off x="4953001" y="2647953"/>
          <a:ext cx="3809996" cy="4572000"/>
        </a:xfrm>
        <a:prstGeom prst="round1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l" defTabSz="1333500">
            <a:lnSpc>
              <a:spcPct val="90000"/>
            </a:lnSpc>
            <a:spcBef>
              <a:spcPct val="0"/>
            </a:spcBef>
            <a:spcAft>
              <a:spcPct val="35000"/>
            </a:spcAft>
          </a:pPr>
          <a:endParaRPr lang="en-US" sz="3000" b="1" kern="1200" dirty="0" smtClean="0">
            <a:latin typeface="Rockwell" pitchFamily="18" charset="0"/>
          </a:endParaRPr>
        </a:p>
      </dsp:txBody>
      <dsp:txXfrm rot="-5400000">
        <a:off x="4572000" y="3981454"/>
        <a:ext cx="4572000" cy="2857497"/>
      </dsp:txXfrm>
    </dsp:sp>
    <dsp:sp modelId="{D89156CC-5F63-44CC-A239-7FF52D56DF12}">
      <dsp:nvSpPr>
        <dsp:cNvPr id="0" name=""/>
        <dsp:cNvSpPr/>
      </dsp:nvSpPr>
      <dsp:spPr>
        <a:xfrm>
          <a:off x="3048001" y="2362195"/>
          <a:ext cx="3047996" cy="914394"/>
        </a:xfrm>
        <a:prstGeom prst="roundRect">
          <a:avLst/>
        </a:prstGeom>
        <a:solidFill>
          <a:schemeClr val="accent5">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credo</a:t>
          </a:r>
          <a:endParaRPr lang="en-US" sz="3600" b="1" kern="1200" dirty="0">
            <a:latin typeface="Rockwell" pitchFamily="18" charset="0"/>
          </a:endParaRPr>
        </a:p>
      </dsp:txBody>
      <dsp:txXfrm>
        <a:off x="3092638" y="2406832"/>
        <a:ext cx="2958722" cy="825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600080" y="-595314"/>
          <a:ext cx="3371838" cy="4572000"/>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a:t>
          </a:r>
          <a:r>
            <a:rPr lang="en-US" sz="2400" b="0" kern="1200" dirty="0" smtClean="0">
              <a:latin typeface="Rockwell" pitchFamily="18" charset="0"/>
            </a:rPr>
            <a:t> 8</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b="0" kern="1200" dirty="0" err="1" smtClean="0">
              <a:latin typeface="Rockwell" pitchFamily="18" charset="0"/>
            </a:rPr>
            <a:t>adj</a:t>
          </a:r>
          <a:endParaRPr lang="en-US" sz="2400" b="0" kern="1200" dirty="0" smtClean="0">
            <a:latin typeface="Rockwell" pitchFamily="18" charset="0"/>
          </a:endParaRP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kern="1200" dirty="0" smtClean="0">
              <a:latin typeface="Rockwell" pitchFamily="18" charset="0"/>
            </a:rPr>
            <a:t>reliable, legitimate, believable</a:t>
          </a:r>
          <a:endParaRPr lang="en-US" sz="2400" kern="1200" dirty="0">
            <a:latin typeface="Rockwell" pitchFamily="18" charset="0"/>
          </a:endParaRPr>
        </a:p>
      </dsp:txBody>
      <dsp:txXfrm rot="5400000">
        <a:off x="-1" y="4767"/>
        <a:ext cx="4572000" cy="2528878"/>
      </dsp:txXfrm>
    </dsp:sp>
    <dsp:sp modelId="{7F4F4BC2-E62E-45AB-8AE7-BA3336704679}">
      <dsp:nvSpPr>
        <dsp:cNvPr id="0" name=""/>
        <dsp:cNvSpPr/>
      </dsp:nvSpPr>
      <dsp:spPr>
        <a:xfrm>
          <a:off x="4572000" y="0"/>
          <a:ext cx="4572000" cy="3371838"/>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endParaRPr lang="en-US" sz="2400" b="1" kern="1200" dirty="0" smtClean="0">
            <a:latin typeface="Rockwell" pitchFamily="18" charset="0"/>
          </a:endParaRPr>
        </a:p>
        <a:p>
          <a:pPr lvl="0" algn="l" defTabSz="1066800">
            <a:lnSpc>
              <a:spcPct val="90000"/>
            </a:lnSpc>
            <a:spcBef>
              <a:spcPct val="0"/>
            </a:spcBef>
            <a:spcAft>
              <a:spcPct val="35000"/>
            </a:spcAft>
          </a:pPr>
          <a:r>
            <a:rPr lang="en-US" sz="2400" b="1" kern="1200" dirty="0" smtClean="0">
              <a:latin typeface="Rockwell" pitchFamily="18" charset="0"/>
            </a:rPr>
            <a:t>Facts/Characteristics:</a:t>
          </a:r>
        </a:p>
        <a:p>
          <a:pPr lvl="0" algn="l" defTabSz="1066800">
            <a:lnSpc>
              <a:spcPct val="90000"/>
            </a:lnSpc>
            <a:spcBef>
              <a:spcPct val="0"/>
            </a:spcBef>
            <a:spcAft>
              <a:spcPct val="35000"/>
            </a:spcAft>
          </a:pPr>
          <a:r>
            <a:rPr lang="en-US" sz="2400" kern="1200" dirty="0" smtClean="0">
              <a:latin typeface="Rockwell" pitchFamily="18" charset="0"/>
            </a:rPr>
            <a:t>Latin = worthy to be believed</a:t>
          </a:r>
        </a:p>
        <a:p>
          <a:pPr lvl="0" algn="l" defTabSz="1066800">
            <a:lnSpc>
              <a:spcPct val="90000"/>
            </a:lnSpc>
            <a:spcBef>
              <a:spcPct val="0"/>
            </a:spcBef>
            <a:spcAft>
              <a:spcPct val="35000"/>
            </a:spcAft>
          </a:pPr>
          <a:r>
            <a:rPr lang="en-US" sz="2400" b="0" kern="1200" dirty="0" smtClean="0">
              <a:latin typeface="Rockwell" pitchFamily="18" charset="0"/>
            </a:rPr>
            <a:t>Describes a source of information</a:t>
          </a:r>
        </a:p>
        <a:p>
          <a:pPr lvl="0" algn="l" defTabSz="1066800">
            <a:lnSpc>
              <a:spcPct val="90000"/>
            </a:lnSpc>
            <a:spcBef>
              <a:spcPct val="0"/>
            </a:spcBef>
            <a:spcAft>
              <a:spcPct val="35000"/>
            </a:spcAft>
          </a:pPr>
          <a:r>
            <a:rPr lang="en-US" sz="2400" b="0" kern="1200" dirty="0" smtClean="0">
              <a:latin typeface="Rockwell" pitchFamily="18" charset="0"/>
            </a:rPr>
            <a:t>Noun: credibility</a:t>
          </a:r>
        </a:p>
        <a:p>
          <a:pPr lvl="0" algn="l" defTabSz="1066800">
            <a:lnSpc>
              <a:spcPct val="90000"/>
            </a:lnSpc>
            <a:spcBef>
              <a:spcPct val="0"/>
            </a:spcBef>
            <a:spcAft>
              <a:spcPct val="35000"/>
            </a:spcAft>
          </a:pPr>
          <a:r>
            <a:rPr lang="en-US" sz="2400" b="0" kern="1200" dirty="0" smtClean="0">
              <a:latin typeface="Rockwell" pitchFamily="18" charset="0"/>
            </a:rPr>
            <a:t>SYN: plausible</a:t>
          </a:r>
        </a:p>
        <a:p>
          <a:pPr lvl="0" algn="l" defTabSz="1066800">
            <a:lnSpc>
              <a:spcPct val="90000"/>
            </a:lnSpc>
            <a:spcBef>
              <a:spcPct val="0"/>
            </a:spcBef>
            <a:spcAft>
              <a:spcPct val="35000"/>
            </a:spcAft>
          </a:pPr>
          <a:r>
            <a:rPr lang="en-US" sz="2400" b="0" kern="1200" dirty="0" smtClean="0">
              <a:latin typeface="Rockwell" pitchFamily="18" charset="0"/>
            </a:rPr>
            <a:t>ANT: unbelievable</a:t>
          </a:r>
        </a:p>
      </dsp:txBody>
      <dsp:txXfrm>
        <a:off x="4572000" y="0"/>
        <a:ext cx="4572000" cy="2528878"/>
      </dsp:txXfrm>
    </dsp:sp>
    <dsp:sp modelId="{86C513D9-BA69-409F-9452-ADE03466CCE7}">
      <dsp:nvSpPr>
        <dsp:cNvPr id="0" name=""/>
        <dsp:cNvSpPr/>
      </dsp:nvSpPr>
      <dsp:spPr>
        <a:xfrm rot="10800000">
          <a:off x="0" y="3386137"/>
          <a:ext cx="4572000" cy="3467096"/>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b" anchorCtr="0">
          <a:noAutofit/>
        </a:bodyPr>
        <a:lstStyle/>
        <a:p>
          <a:pPr lvl="0" algn="l" defTabSz="1244600">
            <a:lnSpc>
              <a:spcPct val="90000"/>
            </a:lnSpc>
            <a:spcBef>
              <a:spcPct val="0"/>
            </a:spcBef>
            <a:spcAft>
              <a:spcPct val="35000"/>
            </a:spcAft>
          </a:pPr>
          <a:endParaRPr lang="en-US" sz="2800" kern="1200" dirty="0" smtClean="0"/>
        </a:p>
        <a:p>
          <a:pPr lvl="0" algn="l" defTabSz="1244600">
            <a:lnSpc>
              <a:spcPct val="90000"/>
            </a:lnSpc>
            <a:spcBef>
              <a:spcPct val="0"/>
            </a:spcBef>
            <a:spcAft>
              <a:spcPct val="35000"/>
            </a:spcAft>
          </a:pPr>
          <a:endParaRPr lang="en-US" sz="2800" kern="1200" dirty="0" smtClean="0"/>
        </a:p>
        <a:p>
          <a:pPr lvl="0" algn="l" defTabSz="1244600">
            <a:lnSpc>
              <a:spcPct val="90000"/>
            </a:lnSpc>
            <a:spcBef>
              <a:spcPct val="0"/>
            </a:spcBef>
            <a:spcAft>
              <a:spcPct val="35000"/>
            </a:spcAft>
          </a:pPr>
          <a:r>
            <a:rPr lang="en-US" sz="2400" b="1" kern="1200" dirty="0" smtClean="0">
              <a:latin typeface="Rockwell" pitchFamily="18" charset="0"/>
            </a:rPr>
            <a:t>My Original </a:t>
          </a:r>
        </a:p>
        <a:p>
          <a:pPr lvl="0" algn="l" defTabSz="1244600">
            <a:lnSpc>
              <a:spcPct val="90000"/>
            </a:lnSpc>
            <a:spcBef>
              <a:spcPct val="0"/>
            </a:spcBef>
            <a:spcAft>
              <a:spcPct val="35000"/>
            </a:spcAft>
          </a:pPr>
          <a:r>
            <a:rPr lang="en-US" sz="2400" b="1" kern="1200" dirty="0" smtClean="0">
              <a:latin typeface="Rockwell" pitchFamily="18" charset="0"/>
            </a:rPr>
            <a:t>Example Sentence:</a:t>
          </a:r>
        </a:p>
        <a:p>
          <a:pPr lvl="0" algn="l" defTabSz="1244600">
            <a:lnSpc>
              <a:spcPct val="90000"/>
            </a:lnSpc>
            <a:spcBef>
              <a:spcPct val="0"/>
            </a:spcBef>
            <a:spcAft>
              <a:spcPct val="35000"/>
            </a:spcAft>
          </a:pPr>
          <a:endParaRPr lang="en-US" sz="2000" kern="1200" dirty="0" smtClean="0">
            <a:latin typeface="+mn-lt"/>
          </a:endParaRPr>
        </a:p>
        <a:p>
          <a:pPr lvl="0" algn="l" defTabSz="1244600">
            <a:lnSpc>
              <a:spcPct val="90000"/>
            </a:lnSpc>
            <a:spcBef>
              <a:spcPct val="0"/>
            </a:spcBef>
            <a:spcAft>
              <a:spcPct val="35000"/>
            </a:spcAft>
          </a:pPr>
          <a:endParaRPr lang="en-US" sz="2000" kern="1200" dirty="0" smtClean="0">
            <a:latin typeface="+mn-lt"/>
          </a:endParaRPr>
        </a:p>
        <a:p>
          <a:pPr lvl="0" algn="l" defTabSz="1244600">
            <a:lnSpc>
              <a:spcPct val="90000"/>
            </a:lnSpc>
            <a:spcBef>
              <a:spcPct val="0"/>
            </a:spcBef>
            <a:spcAft>
              <a:spcPct val="35000"/>
            </a:spcAft>
          </a:pPr>
          <a:endParaRPr lang="en-US" sz="2000" kern="1200" dirty="0" smtClean="0">
            <a:latin typeface="+mn-lt"/>
          </a:endParaRPr>
        </a:p>
        <a:p>
          <a:pPr lvl="0" algn="l" defTabSz="1244600">
            <a:lnSpc>
              <a:spcPct val="90000"/>
            </a:lnSpc>
            <a:spcBef>
              <a:spcPct val="0"/>
            </a:spcBef>
            <a:spcAft>
              <a:spcPct val="35000"/>
            </a:spcAft>
          </a:pPr>
          <a:endParaRPr lang="en-US" sz="2000" kern="1200" dirty="0" smtClean="0">
            <a:latin typeface="+mn-lt"/>
          </a:endParaRPr>
        </a:p>
        <a:p>
          <a:pPr lvl="0" algn="l" defTabSz="1244600">
            <a:lnSpc>
              <a:spcPct val="90000"/>
            </a:lnSpc>
            <a:spcBef>
              <a:spcPct val="0"/>
            </a:spcBef>
            <a:spcAft>
              <a:spcPct val="35000"/>
            </a:spcAft>
          </a:pPr>
          <a:endParaRPr lang="en-US" sz="2000" kern="1200" dirty="0" smtClean="0">
            <a:latin typeface="+mn-lt"/>
          </a:endParaRPr>
        </a:p>
        <a:p>
          <a:pPr lvl="0" algn="l" defTabSz="1244600">
            <a:lnSpc>
              <a:spcPct val="90000"/>
            </a:lnSpc>
            <a:spcBef>
              <a:spcPct val="0"/>
            </a:spcBef>
            <a:spcAft>
              <a:spcPct val="35000"/>
            </a:spcAft>
          </a:pPr>
          <a:endParaRPr lang="en-US" sz="2000" kern="1200" dirty="0">
            <a:latin typeface="+mn-lt"/>
          </a:endParaRPr>
        </a:p>
      </dsp:txBody>
      <dsp:txXfrm rot="10800000">
        <a:off x="0" y="4252911"/>
        <a:ext cx="4572000" cy="2600322"/>
      </dsp:txXfrm>
    </dsp:sp>
    <dsp:sp modelId="{60E0246D-1361-4C33-A4D3-8284735C009C}">
      <dsp:nvSpPr>
        <dsp:cNvPr id="0" name=""/>
        <dsp:cNvSpPr/>
      </dsp:nvSpPr>
      <dsp:spPr>
        <a:xfrm rot="5400000">
          <a:off x="5124451" y="2833685"/>
          <a:ext cx="3467096" cy="4572000"/>
        </a:xfrm>
        <a:prstGeom prst="round1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l" defTabSz="1333500">
            <a:lnSpc>
              <a:spcPct val="90000"/>
            </a:lnSpc>
            <a:spcBef>
              <a:spcPct val="0"/>
            </a:spcBef>
            <a:spcAft>
              <a:spcPct val="35000"/>
            </a:spcAft>
          </a:pPr>
          <a:endParaRPr lang="en-US" sz="3000" b="1" kern="1200" dirty="0" smtClean="0">
            <a:latin typeface="Rockwell" pitchFamily="18" charset="0"/>
          </a:endParaRPr>
        </a:p>
      </dsp:txBody>
      <dsp:txXfrm rot="-5400000">
        <a:off x="4571999" y="4252911"/>
        <a:ext cx="4572000" cy="2600322"/>
      </dsp:txXfrm>
    </dsp:sp>
    <dsp:sp modelId="{D89156CC-5F63-44CC-A239-7FF52D56DF12}">
      <dsp:nvSpPr>
        <dsp:cNvPr id="0" name=""/>
        <dsp:cNvSpPr/>
      </dsp:nvSpPr>
      <dsp:spPr>
        <a:xfrm>
          <a:off x="2655449" y="3129879"/>
          <a:ext cx="3047996" cy="914394"/>
        </a:xfrm>
        <a:prstGeom prst="roundRect">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credible</a:t>
          </a:r>
          <a:endParaRPr lang="en-US" sz="3600" b="1" kern="1200" dirty="0">
            <a:latin typeface="Rockwell" pitchFamily="18" charset="0"/>
          </a:endParaRPr>
        </a:p>
      </dsp:txBody>
      <dsp:txXfrm>
        <a:off x="2700086" y="3174516"/>
        <a:ext cx="2958722" cy="825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900F4-BCB7-42AE-9C55-4AECC80527D7}">
      <dsp:nvSpPr>
        <dsp:cNvPr id="0" name=""/>
        <dsp:cNvSpPr/>
      </dsp:nvSpPr>
      <dsp:spPr>
        <a:xfrm rot="16200000">
          <a:off x="600080" y="-595314"/>
          <a:ext cx="3371838" cy="4572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Word #:</a:t>
          </a:r>
          <a:r>
            <a:rPr lang="en-US" sz="2400" b="0" kern="1200" dirty="0" smtClean="0">
              <a:latin typeface="Rockwell" pitchFamily="18" charset="0"/>
            </a:rPr>
            <a:t> 9</a:t>
          </a:r>
        </a:p>
        <a:p>
          <a:pPr lvl="0" algn="l" defTabSz="1066800">
            <a:lnSpc>
              <a:spcPct val="90000"/>
            </a:lnSpc>
            <a:spcBef>
              <a:spcPct val="0"/>
            </a:spcBef>
            <a:spcAft>
              <a:spcPct val="35000"/>
            </a:spcAft>
          </a:pPr>
          <a:r>
            <a:rPr lang="en-US" sz="2400" b="1" kern="1200" dirty="0" smtClean="0">
              <a:latin typeface="Rockwell" pitchFamily="18" charset="0"/>
            </a:rPr>
            <a:t>Part of Speech: </a:t>
          </a:r>
          <a:r>
            <a:rPr lang="en-US" sz="2400" b="0" kern="1200" dirty="0" smtClean="0">
              <a:latin typeface="Rockwell" pitchFamily="18" charset="0"/>
            </a:rPr>
            <a:t>noun</a:t>
          </a:r>
        </a:p>
        <a:p>
          <a:pPr lvl="0" algn="l" defTabSz="1066800">
            <a:lnSpc>
              <a:spcPct val="90000"/>
            </a:lnSpc>
            <a:spcBef>
              <a:spcPct val="0"/>
            </a:spcBef>
            <a:spcAft>
              <a:spcPct val="35000"/>
            </a:spcAft>
          </a:pPr>
          <a:r>
            <a:rPr lang="en-US" sz="2400" b="1" kern="1200" dirty="0" smtClean="0">
              <a:latin typeface="Rockwell" pitchFamily="18" charset="0"/>
            </a:rPr>
            <a:t>Definition: </a:t>
          </a:r>
          <a:r>
            <a:rPr lang="en-US" sz="2400" kern="1200" dirty="0" smtClean="0">
              <a:latin typeface="Rockwell" pitchFamily="18" charset="0"/>
            </a:rPr>
            <a:t>willingness to believe anything</a:t>
          </a:r>
          <a:endParaRPr lang="en-US" sz="2400" kern="1200" dirty="0">
            <a:latin typeface="Rockwell" pitchFamily="18" charset="0"/>
          </a:endParaRPr>
        </a:p>
      </dsp:txBody>
      <dsp:txXfrm rot="5400000">
        <a:off x="-1" y="4767"/>
        <a:ext cx="4572000" cy="2528878"/>
      </dsp:txXfrm>
    </dsp:sp>
    <dsp:sp modelId="{7F4F4BC2-E62E-45AB-8AE7-BA3336704679}">
      <dsp:nvSpPr>
        <dsp:cNvPr id="0" name=""/>
        <dsp:cNvSpPr/>
      </dsp:nvSpPr>
      <dsp:spPr>
        <a:xfrm>
          <a:off x="4572000" y="4766"/>
          <a:ext cx="4572000" cy="3371838"/>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b="1" kern="1200" dirty="0" smtClean="0">
              <a:latin typeface="Rockwell" pitchFamily="18" charset="0"/>
            </a:rPr>
            <a:t>Facts/Characteristics:</a:t>
          </a:r>
        </a:p>
        <a:p>
          <a:pPr lvl="0" algn="l" defTabSz="1066800">
            <a:lnSpc>
              <a:spcPct val="90000"/>
            </a:lnSpc>
            <a:spcBef>
              <a:spcPct val="0"/>
            </a:spcBef>
            <a:spcAft>
              <a:spcPct val="35000"/>
            </a:spcAft>
          </a:pPr>
          <a:r>
            <a:rPr lang="en-US" sz="2400" kern="1200" dirty="0" smtClean="0">
              <a:latin typeface="Rockwell" pitchFamily="18" charset="0"/>
            </a:rPr>
            <a:t>Tendency to believe too easily/without evidence. </a:t>
          </a:r>
        </a:p>
        <a:p>
          <a:pPr lvl="0" algn="l" defTabSz="1066800">
            <a:lnSpc>
              <a:spcPct val="90000"/>
            </a:lnSpc>
            <a:spcBef>
              <a:spcPct val="0"/>
            </a:spcBef>
            <a:spcAft>
              <a:spcPct val="35000"/>
            </a:spcAft>
          </a:pPr>
          <a:r>
            <a:rPr lang="en-US" sz="2400" b="1" kern="1200" dirty="0" smtClean="0">
              <a:solidFill>
                <a:srgbClr val="FF0000"/>
              </a:solidFill>
              <a:latin typeface="Rockwell" pitchFamily="18" charset="0"/>
            </a:rPr>
            <a:t>Credulity ≠ Credibility. </a:t>
          </a:r>
        </a:p>
        <a:p>
          <a:pPr lvl="0" algn="l" defTabSz="1066800">
            <a:lnSpc>
              <a:spcPct val="90000"/>
            </a:lnSpc>
            <a:spcBef>
              <a:spcPct val="0"/>
            </a:spcBef>
            <a:spcAft>
              <a:spcPct val="35000"/>
            </a:spcAft>
          </a:pPr>
          <a:r>
            <a:rPr lang="en-US" sz="2400" b="1" kern="1200" dirty="0" smtClean="0">
              <a:solidFill>
                <a:schemeClr val="tx1"/>
              </a:solidFill>
              <a:latin typeface="Rockwell" pitchFamily="18" charset="0"/>
            </a:rPr>
            <a:t>Usage: </a:t>
          </a:r>
          <a:r>
            <a:rPr lang="en-US" sz="2400" b="0" kern="1200" dirty="0" smtClean="0">
              <a:solidFill>
                <a:schemeClr val="tx1"/>
              </a:solidFill>
              <a:latin typeface="Rockwell" pitchFamily="18" charset="0"/>
            </a:rPr>
            <a:t>strains ________</a:t>
          </a:r>
        </a:p>
        <a:p>
          <a:pPr lvl="0" algn="l" defTabSz="1066800">
            <a:lnSpc>
              <a:spcPct val="90000"/>
            </a:lnSpc>
            <a:spcBef>
              <a:spcPct val="0"/>
            </a:spcBef>
            <a:spcAft>
              <a:spcPct val="35000"/>
            </a:spcAft>
          </a:pPr>
          <a:r>
            <a:rPr lang="en-US" sz="2400" b="0" kern="1200" dirty="0" smtClean="0">
              <a:solidFill>
                <a:schemeClr val="tx1"/>
              </a:solidFill>
              <a:latin typeface="Rockwell" pitchFamily="18" charset="0"/>
            </a:rPr>
            <a:t>SYN: gullibility, </a:t>
          </a:r>
          <a:r>
            <a:rPr lang="en-US" sz="2400" b="0" kern="1200" dirty="0" err="1" smtClean="0">
              <a:solidFill>
                <a:schemeClr val="tx1"/>
              </a:solidFill>
              <a:latin typeface="Rockwell" pitchFamily="18" charset="0"/>
            </a:rPr>
            <a:t>trustingness</a:t>
          </a:r>
          <a:endParaRPr lang="en-US" sz="2400" b="0" kern="1200" dirty="0" smtClean="0">
            <a:solidFill>
              <a:schemeClr val="tx1"/>
            </a:solidFill>
            <a:latin typeface="Rockwell" pitchFamily="18" charset="0"/>
          </a:endParaRPr>
        </a:p>
        <a:p>
          <a:pPr lvl="0" algn="l" defTabSz="1066800">
            <a:lnSpc>
              <a:spcPct val="90000"/>
            </a:lnSpc>
            <a:spcBef>
              <a:spcPct val="0"/>
            </a:spcBef>
            <a:spcAft>
              <a:spcPct val="35000"/>
            </a:spcAft>
          </a:pPr>
          <a:r>
            <a:rPr lang="en-US" sz="2400" b="0" kern="1200" dirty="0" smtClean="0">
              <a:solidFill>
                <a:schemeClr val="tx1"/>
              </a:solidFill>
              <a:latin typeface="Rockwell" pitchFamily="18" charset="0"/>
            </a:rPr>
            <a:t>ANT: skepticism</a:t>
          </a:r>
          <a:endParaRPr lang="en-US" sz="2400" b="0" kern="1200" dirty="0">
            <a:latin typeface="Rockwell" pitchFamily="18" charset="0"/>
          </a:endParaRPr>
        </a:p>
      </dsp:txBody>
      <dsp:txXfrm>
        <a:off x="4572000" y="4766"/>
        <a:ext cx="4572000" cy="2528878"/>
      </dsp:txXfrm>
    </dsp:sp>
    <dsp:sp modelId="{86C513D9-BA69-409F-9452-ADE03466CCE7}">
      <dsp:nvSpPr>
        <dsp:cNvPr id="0" name=""/>
        <dsp:cNvSpPr/>
      </dsp:nvSpPr>
      <dsp:spPr>
        <a:xfrm rot="10800000">
          <a:off x="0" y="3386137"/>
          <a:ext cx="4572000" cy="3467096"/>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b" anchorCtr="0">
          <a:noAutofit/>
        </a:bodyPr>
        <a:lstStyle/>
        <a:p>
          <a:pPr lvl="0" algn="l" defTabSz="1066800">
            <a:lnSpc>
              <a:spcPct val="100000"/>
            </a:lnSpc>
            <a:spcBef>
              <a:spcPct val="0"/>
            </a:spcBef>
            <a:spcAft>
              <a:spcPct val="35000"/>
            </a:spcAft>
          </a:pPr>
          <a:r>
            <a:rPr lang="en-US" sz="2400" b="1" kern="1200" dirty="0" smtClean="0">
              <a:solidFill>
                <a:schemeClr val="tx1"/>
              </a:solidFill>
              <a:latin typeface="Rockwell" pitchFamily="18" charset="0"/>
            </a:rPr>
            <a:t>My Original</a:t>
          </a:r>
        </a:p>
        <a:p>
          <a:pPr lvl="0" algn="l" defTabSz="1066800">
            <a:lnSpc>
              <a:spcPct val="100000"/>
            </a:lnSpc>
            <a:spcBef>
              <a:spcPct val="0"/>
            </a:spcBef>
            <a:spcAft>
              <a:spcPct val="35000"/>
            </a:spcAft>
          </a:pPr>
          <a:r>
            <a:rPr lang="en-US" sz="2400" b="1" kern="1200" dirty="0" smtClean="0">
              <a:solidFill>
                <a:schemeClr val="tx1"/>
              </a:solidFill>
              <a:latin typeface="Rockwell" pitchFamily="18" charset="0"/>
            </a:rPr>
            <a:t>Example Sentence:</a:t>
          </a:r>
        </a:p>
        <a:p>
          <a:pPr lvl="0" algn="l" defTabSz="1066800">
            <a:lnSpc>
              <a:spcPct val="100000"/>
            </a:lnSpc>
            <a:spcBef>
              <a:spcPct val="0"/>
            </a:spcBef>
            <a:spcAft>
              <a:spcPct val="35000"/>
            </a:spcAft>
          </a:pPr>
          <a:endParaRPr lang="en-US" sz="2400" b="1" kern="1200" dirty="0" smtClean="0">
            <a:solidFill>
              <a:schemeClr val="tx1"/>
            </a:solidFill>
            <a:latin typeface="Rockwell" pitchFamily="18" charset="0"/>
          </a:endParaRPr>
        </a:p>
        <a:p>
          <a:pPr lvl="0" algn="l" defTabSz="1066800">
            <a:lnSpc>
              <a:spcPct val="100000"/>
            </a:lnSpc>
            <a:spcBef>
              <a:spcPct val="0"/>
            </a:spcBef>
            <a:spcAft>
              <a:spcPct val="35000"/>
            </a:spcAft>
          </a:pPr>
          <a:endParaRPr lang="en-US" sz="2400" b="1" kern="1200" dirty="0" smtClean="0">
            <a:solidFill>
              <a:schemeClr val="tx1"/>
            </a:solidFill>
            <a:latin typeface="Rockwell" pitchFamily="18" charset="0"/>
          </a:endParaRPr>
        </a:p>
        <a:p>
          <a:pPr lvl="0" algn="l" defTabSz="1066800">
            <a:lnSpc>
              <a:spcPct val="100000"/>
            </a:lnSpc>
            <a:spcBef>
              <a:spcPct val="0"/>
            </a:spcBef>
            <a:spcAft>
              <a:spcPct val="35000"/>
            </a:spcAft>
          </a:pPr>
          <a:endParaRPr lang="en-US" sz="2400" b="1" kern="1200" dirty="0" smtClean="0">
            <a:solidFill>
              <a:schemeClr val="tx1"/>
            </a:solidFill>
            <a:latin typeface="Rockwell" pitchFamily="18" charset="0"/>
          </a:endParaRPr>
        </a:p>
        <a:p>
          <a:pPr lvl="0" algn="l" defTabSz="1066800">
            <a:lnSpc>
              <a:spcPct val="100000"/>
            </a:lnSpc>
            <a:spcBef>
              <a:spcPct val="0"/>
            </a:spcBef>
            <a:spcAft>
              <a:spcPct val="35000"/>
            </a:spcAft>
          </a:pPr>
          <a:endParaRPr lang="en-US" sz="2400" b="1" kern="1200" dirty="0" smtClean="0">
            <a:solidFill>
              <a:schemeClr val="tx1"/>
            </a:solidFill>
            <a:latin typeface="Rockwell" pitchFamily="18" charset="0"/>
          </a:endParaRPr>
        </a:p>
        <a:p>
          <a:pPr lvl="0" algn="l" defTabSz="1066800">
            <a:lnSpc>
              <a:spcPct val="100000"/>
            </a:lnSpc>
            <a:spcBef>
              <a:spcPct val="0"/>
            </a:spcBef>
            <a:spcAft>
              <a:spcPct val="35000"/>
            </a:spcAft>
          </a:pPr>
          <a:endParaRPr lang="en-US" sz="2400" b="1" kern="1200" dirty="0">
            <a:solidFill>
              <a:schemeClr val="tx1"/>
            </a:solidFill>
            <a:latin typeface="Rockwell" pitchFamily="18" charset="0"/>
          </a:endParaRPr>
        </a:p>
      </dsp:txBody>
      <dsp:txXfrm rot="10800000">
        <a:off x="0" y="4252911"/>
        <a:ext cx="4572000" cy="2600322"/>
      </dsp:txXfrm>
    </dsp:sp>
    <dsp:sp modelId="{60E0246D-1361-4C33-A4D3-8284735C009C}">
      <dsp:nvSpPr>
        <dsp:cNvPr id="0" name=""/>
        <dsp:cNvSpPr/>
      </dsp:nvSpPr>
      <dsp:spPr>
        <a:xfrm rot="5400000">
          <a:off x="5124451" y="2833685"/>
          <a:ext cx="3467096" cy="4572000"/>
        </a:xfrm>
        <a:prstGeom prst="round1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lvl="0" algn="l" defTabSz="1333500">
            <a:lnSpc>
              <a:spcPct val="90000"/>
            </a:lnSpc>
            <a:spcBef>
              <a:spcPct val="0"/>
            </a:spcBef>
            <a:spcAft>
              <a:spcPct val="35000"/>
            </a:spcAft>
          </a:pPr>
          <a:endParaRPr lang="en-US" sz="3000" b="1" kern="1200" dirty="0" smtClean="0">
            <a:latin typeface="Rockwell" pitchFamily="18" charset="0"/>
          </a:endParaRPr>
        </a:p>
      </dsp:txBody>
      <dsp:txXfrm rot="-5400000">
        <a:off x="4571999" y="4252911"/>
        <a:ext cx="4572000" cy="2600322"/>
      </dsp:txXfrm>
    </dsp:sp>
    <dsp:sp modelId="{D89156CC-5F63-44CC-A239-7FF52D56DF12}">
      <dsp:nvSpPr>
        <dsp:cNvPr id="0" name=""/>
        <dsp:cNvSpPr/>
      </dsp:nvSpPr>
      <dsp:spPr>
        <a:xfrm>
          <a:off x="3276606" y="3276606"/>
          <a:ext cx="2590787" cy="914394"/>
        </a:xfrm>
        <a:prstGeom prst="roundRect">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Rockwell" pitchFamily="18" charset="0"/>
            </a:rPr>
            <a:t>credulity</a:t>
          </a:r>
          <a:endParaRPr lang="en-US" sz="3600" b="1" kern="1200" dirty="0">
            <a:latin typeface="Rockwell" pitchFamily="18" charset="0"/>
          </a:endParaRPr>
        </a:p>
      </dsp:txBody>
      <dsp:txXfrm>
        <a:off x="3321243" y="3321243"/>
        <a:ext cx="2501513" cy="82512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13D918-8194-4357-976D-8A8855254994}" type="datetimeFigureOut">
              <a:rPr lang="en-US" smtClean="0"/>
              <a:t>9/28/2014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8820F-CDD9-426A-8C55-2546918C12C3}" type="slidenum">
              <a:rPr lang="en-US" smtClean="0"/>
              <a:t>‹#›</a:t>
            </a:fld>
            <a:endParaRPr lang="en-US"/>
          </a:p>
        </p:txBody>
      </p:sp>
    </p:spTree>
    <p:extLst>
      <p:ext uri="{BB962C8B-B14F-4D97-AF65-F5344CB8AC3E}">
        <p14:creationId xmlns:p14="http://schemas.microsoft.com/office/powerpoint/2010/main" val="179873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8820F-CDD9-426A-8C55-2546918C12C3}" type="slidenum">
              <a:rPr lang="en-US" smtClean="0"/>
              <a:t>112</a:t>
            </a:fld>
            <a:endParaRPr lang="en-US"/>
          </a:p>
        </p:txBody>
      </p:sp>
    </p:spTree>
    <p:extLst>
      <p:ext uri="{BB962C8B-B14F-4D97-AF65-F5344CB8AC3E}">
        <p14:creationId xmlns:p14="http://schemas.microsoft.com/office/powerpoint/2010/main" val="3104169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255F6A-E281-412F-BDDF-89F862D04ED5}" type="datetimeFigureOut">
              <a:rPr lang="en-US" smtClean="0"/>
              <a:t>9/28/2014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FA737-A7B9-4C86-84CD-6927793C60CB}" type="slidenum">
              <a:rPr lang="en-US" smtClean="0"/>
              <a:t>‹#›</a:t>
            </a:fld>
            <a:endParaRPr lang="en-US"/>
          </a:p>
        </p:txBody>
      </p:sp>
    </p:spTree>
    <p:extLst>
      <p:ext uri="{BB962C8B-B14F-4D97-AF65-F5344CB8AC3E}">
        <p14:creationId xmlns:p14="http://schemas.microsoft.com/office/powerpoint/2010/main" val="127983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55F6A-E281-412F-BDDF-89F862D04ED5}" type="datetimeFigureOut">
              <a:rPr lang="en-US" smtClean="0"/>
              <a:t>9/28/2014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FA737-A7B9-4C86-84CD-6927793C60CB}" type="slidenum">
              <a:rPr lang="en-US" smtClean="0"/>
              <a:t>‹#›</a:t>
            </a:fld>
            <a:endParaRPr lang="en-US"/>
          </a:p>
        </p:txBody>
      </p:sp>
    </p:spTree>
    <p:extLst>
      <p:ext uri="{BB962C8B-B14F-4D97-AF65-F5344CB8AC3E}">
        <p14:creationId xmlns:p14="http://schemas.microsoft.com/office/powerpoint/2010/main" val="1017428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55F6A-E281-412F-BDDF-89F862D04ED5}" type="datetimeFigureOut">
              <a:rPr lang="en-US" smtClean="0"/>
              <a:t>9/28/2014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FA737-A7B9-4C86-84CD-6927793C60CB}" type="slidenum">
              <a:rPr lang="en-US" smtClean="0"/>
              <a:t>‹#›</a:t>
            </a:fld>
            <a:endParaRPr lang="en-US"/>
          </a:p>
        </p:txBody>
      </p:sp>
    </p:spTree>
    <p:extLst>
      <p:ext uri="{BB962C8B-B14F-4D97-AF65-F5344CB8AC3E}">
        <p14:creationId xmlns:p14="http://schemas.microsoft.com/office/powerpoint/2010/main" val="205424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55F6A-E281-412F-BDDF-89F862D04ED5}" type="datetimeFigureOut">
              <a:rPr lang="en-US" smtClean="0"/>
              <a:t>9/28/2014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FA737-A7B9-4C86-84CD-6927793C60CB}" type="slidenum">
              <a:rPr lang="en-US" smtClean="0"/>
              <a:t>‹#›</a:t>
            </a:fld>
            <a:endParaRPr lang="en-US"/>
          </a:p>
        </p:txBody>
      </p:sp>
    </p:spTree>
    <p:extLst>
      <p:ext uri="{BB962C8B-B14F-4D97-AF65-F5344CB8AC3E}">
        <p14:creationId xmlns:p14="http://schemas.microsoft.com/office/powerpoint/2010/main" val="4063667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255F6A-E281-412F-BDDF-89F862D04ED5}" type="datetimeFigureOut">
              <a:rPr lang="en-US" smtClean="0"/>
              <a:t>9/28/2014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FA737-A7B9-4C86-84CD-6927793C60CB}" type="slidenum">
              <a:rPr lang="en-US" smtClean="0"/>
              <a:t>‹#›</a:t>
            </a:fld>
            <a:endParaRPr lang="en-US"/>
          </a:p>
        </p:txBody>
      </p:sp>
    </p:spTree>
    <p:extLst>
      <p:ext uri="{BB962C8B-B14F-4D97-AF65-F5344CB8AC3E}">
        <p14:creationId xmlns:p14="http://schemas.microsoft.com/office/powerpoint/2010/main" val="64471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255F6A-E281-412F-BDDF-89F862D04ED5}" type="datetimeFigureOut">
              <a:rPr lang="en-US" smtClean="0"/>
              <a:t>9/28/2014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FA737-A7B9-4C86-84CD-6927793C60CB}" type="slidenum">
              <a:rPr lang="en-US" smtClean="0"/>
              <a:t>‹#›</a:t>
            </a:fld>
            <a:endParaRPr lang="en-US"/>
          </a:p>
        </p:txBody>
      </p:sp>
    </p:spTree>
    <p:extLst>
      <p:ext uri="{BB962C8B-B14F-4D97-AF65-F5344CB8AC3E}">
        <p14:creationId xmlns:p14="http://schemas.microsoft.com/office/powerpoint/2010/main" val="89053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255F6A-E281-412F-BDDF-89F862D04ED5}" type="datetimeFigureOut">
              <a:rPr lang="en-US" smtClean="0"/>
              <a:t>9/28/2014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9FA737-A7B9-4C86-84CD-6927793C60CB}" type="slidenum">
              <a:rPr lang="en-US" smtClean="0"/>
              <a:t>‹#›</a:t>
            </a:fld>
            <a:endParaRPr lang="en-US"/>
          </a:p>
        </p:txBody>
      </p:sp>
    </p:spTree>
    <p:extLst>
      <p:ext uri="{BB962C8B-B14F-4D97-AF65-F5344CB8AC3E}">
        <p14:creationId xmlns:p14="http://schemas.microsoft.com/office/powerpoint/2010/main" val="413832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255F6A-E281-412F-BDDF-89F862D04ED5}" type="datetimeFigureOut">
              <a:rPr lang="en-US" smtClean="0"/>
              <a:t>9/28/2014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9FA737-A7B9-4C86-84CD-6927793C60CB}" type="slidenum">
              <a:rPr lang="en-US" smtClean="0"/>
              <a:t>‹#›</a:t>
            </a:fld>
            <a:endParaRPr lang="en-US"/>
          </a:p>
        </p:txBody>
      </p:sp>
    </p:spTree>
    <p:extLst>
      <p:ext uri="{BB962C8B-B14F-4D97-AF65-F5344CB8AC3E}">
        <p14:creationId xmlns:p14="http://schemas.microsoft.com/office/powerpoint/2010/main" val="2609333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55F6A-E281-412F-BDDF-89F862D04ED5}" type="datetimeFigureOut">
              <a:rPr lang="en-US" smtClean="0"/>
              <a:t>9/28/2014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9FA737-A7B9-4C86-84CD-6927793C60CB}" type="slidenum">
              <a:rPr lang="en-US" smtClean="0"/>
              <a:t>‹#›</a:t>
            </a:fld>
            <a:endParaRPr lang="en-US"/>
          </a:p>
        </p:txBody>
      </p:sp>
    </p:spTree>
    <p:extLst>
      <p:ext uri="{BB962C8B-B14F-4D97-AF65-F5344CB8AC3E}">
        <p14:creationId xmlns:p14="http://schemas.microsoft.com/office/powerpoint/2010/main" val="184233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55F6A-E281-412F-BDDF-89F862D04ED5}" type="datetimeFigureOut">
              <a:rPr lang="en-US" smtClean="0"/>
              <a:t>9/28/2014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FA737-A7B9-4C86-84CD-6927793C60CB}" type="slidenum">
              <a:rPr lang="en-US" smtClean="0"/>
              <a:t>‹#›</a:t>
            </a:fld>
            <a:endParaRPr lang="en-US"/>
          </a:p>
        </p:txBody>
      </p:sp>
    </p:spTree>
    <p:extLst>
      <p:ext uri="{BB962C8B-B14F-4D97-AF65-F5344CB8AC3E}">
        <p14:creationId xmlns:p14="http://schemas.microsoft.com/office/powerpoint/2010/main" val="3152650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55F6A-E281-412F-BDDF-89F862D04ED5}" type="datetimeFigureOut">
              <a:rPr lang="en-US" smtClean="0"/>
              <a:t>9/28/2014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FA737-A7B9-4C86-84CD-6927793C60CB}" type="slidenum">
              <a:rPr lang="en-US" smtClean="0"/>
              <a:t>‹#›</a:t>
            </a:fld>
            <a:endParaRPr lang="en-US"/>
          </a:p>
        </p:txBody>
      </p:sp>
    </p:spTree>
    <p:extLst>
      <p:ext uri="{BB962C8B-B14F-4D97-AF65-F5344CB8AC3E}">
        <p14:creationId xmlns:p14="http://schemas.microsoft.com/office/powerpoint/2010/main" val="5251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255F6A-E281-412F-BDDF-89F862D04ED5}" type="datetimeFigureOut">
              <a:rPr lang="en-US" smtClean="0"/>
              <a:t>9/28/2014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FA737-A7B9-4C86-84CD-6927793C60CB}" type="slidenum">
              <a:rPr lang="en-US" smtClean="0"/>
              <a:t>‹#›</a:t>
            </a:fld>
            <a:endParaRPr lang="en-US"/>
          </a:p>
        </p:txBody>
      </p:sp>
    </p:spTree>
    <p:extLst>
      <p:ext uri="{BB962C8B-B14F-4D97-AF65-F5344CB8AC3E}">
        <p14:creationId xmlns:p14="http://schemas.microsoft.com/office/powerpoint/2010/main" val="2005834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4.xml"/><Relationship Id="rId7" Type="http://schemas.openxmlformats.org/officeDocument/2006/relationships/image" Target="../media/image10.jpe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hyperlink" Target="http://feeds1.nytimes.com/~r/nyt/rss/Sports/~3/0kbiFXpoTfA/24longman.html" TargetMode="Externa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hyperlink" Target="http://feedproxy.google.com/~r/time/politics/~3/lT3OiNzYRx8/0,8599,2006434,00.html" TargetMode="Externa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hyperlink" Target="http://www.salon.com/2012/05/28/is_aggression_genetic/" TargetMode="Externa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hyperlink" Target="http://seattletimes.nwsource.com/html/huskybasketball/2020031245_huskymen01.html?syndication=rss" TargetMode="Externa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5.xml"/><Relationship Id="rId7" Type="http://schemas.openxmlformats.org/officeDocument/2006/relationships/image" Target="../media/image12.jpe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6.jpe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9.jpe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8.xml"/><Relationship Id="rId7" Type="http://schemas.openxmlformats.org/officeDocument/2006/relationships/image" Target="../media/image20.jpe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3.jpe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5.jpeg"/><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11.xml"/><Relationship Id="rId7" Type="http://schemas.openxmlformats.org/officeDocument/2006/relationships/image" Target="../media/image26.jpeg"/><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9.jpeg"/><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2.jpeg"/><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6.gif"/><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40.jpeg"/><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50.png"/><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52.jpeg"/><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53.jpeg"/><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54.jpeg"/><Relationship Id="rId2" Type="http://schemas.openxmlformats.org/officeDocument/2006/relationships/diagramData" Target="../diagrams/data22.xml"/><Relationship Id="rId1" Type="http://schemas.openxmlformats.org/officeDocument/2006/relationships/slideLayout" Target="../slideLayouts/slideLayout1.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55.png"/><Relationship Id="rId2" Type="http://schemas.openxmlformats.org/officeDocument/2006/relationships/diagramData" Target="../diagrams/data23.xml"/><Relationship Id="rId1" Type="http://schemas.openxmlformats.org/officeDocument/2006/relationships/slideLayout" Target="../slideLayouts/slideLayout1.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56.jpeg"/><Relationship Id="rId2" Type="http://schemas.openxmlformats.org/officeDocument/2006/relationships/diagramData" Target="../diagrams/data24.xml"/><Relationship Id="rId1" Type="http://schemas.openxmlformats.org/officeDocument/2006/relationships/slideLayout" Target="../slideLayouts/slideLayout1.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www.bbc.co.uk/go/rss/int/news/-/news/world-middle-east-17120224"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hyperlink" Target="http://www.guardian.co.uk/music/2012/nov/26/bobby-womack-review" TargetMode="Externa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hyperlink" Target="http://rendezvous.blogs.nytimes.com/2012/09/21/bullfighting-hallowed-tradition-or-animal-torture/?partner=rss&amp;emc=rss"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hyperlink" Target="http://www.nytimes.com/2012/12/19/education/after-newtown-shootings-schools-consider-armed-security-officers.html?partner=rss&amp;emc=rs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www.guardian.co.uk/music/2012/nov/26/bobby-womack-review" TargetMode="Externa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9619622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portfolio.kevinthom.com/albums/travel/Marin_County_Obscurity.jpg"/>
          <p:cNvPicPr>
            <a:picLocks noChangeAspect="1" noChangeArrowheads="1"/>
          </p:cNvPicPr>
          <p:nvPr/>
        </p:nvPicPr>
        <p:blipFill rotWithShape="1">
          <a:blip r:embed="rId7">
            <a:extLst>
              <a:ext uri="{28A0092B-C50C-407E-A947-70E740481C1C}">
                <a14:useLocalDpi xmlns:a14="http://schemas.microsoft.com/office/drawing/2010/main" val="0"/>
              </a:ext>
            </a:extLst>
          </a:blip>
          <a:srcRect l="8995" t="14000" r="17148"/>
          <a:stretch/>
        </p:blipFill>
        <p:spPr bwMode="auto">
          <a:xfrm>
            <a:off x="4724399" y="3352800"/>
            <a:ext cx="4199801" cy="3283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53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3554515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8" name="Picture 6" descr="http://www.pharmaceutical-technology.com/contractor_images/alpex/2-tabl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5477" y="3312268"/>
            <a:ext cx="25146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mg.webmd.com/dtmcms/live/webmd/consumer_assets/site_images/articles/health_tools/heartburn_foods_slideshow/getty_rm_photo_of_fizzing_sod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5150592"/>
            <a:ext cx="2228766" cy="1514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20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228600" y="0"/>
            <a:ext cx="8077200" cy="5867400"/>
          </a:xfrm>
        </p:spPr>
        <p:txBody>
          <a:bodyPr>
            <a:noAutofit/>
          </a:bodyPr>
          <a:lstStyle/>
          <a:p>
            <a:pPr marL="0" indent="0" algn="ctr">
              <a:buNone/>
            </a:pPr>
            <a:r>
              <a:rPr lang="en-US" sz="4800" dirty="0" smtClean="0"/>
              <a:t>Which of the following words is closest in meaning to </a:t>
            </a:r>
            <a:r>
              <a:rPr lang="en-US" sz="4800" b="1" dirty="0" smtClean="0"/>
              <a:t>credo</a:t>
            </a:r>
            <a:r>
              <a:rPr lang="en-US" sz="4800" dirty="0" smtClean="0"/>
              <a:t>?</a:t>
            </a:r>
            <a:endParaRPr lang="en-US" sz="4800" dirty="0"/>
          </a:p>
          <a:p>
            <a:pPr marL="914400" indent="-914400">
              <a:buFont typeface="+mj-lt"/>
              <a:buAutoNum type="alphaLcParenR"/>
            </a:pPr>
            <a:r>
              <a:rPr lang="en-US" sz="4800" dirty="0" smtClean="0"/>
              <a:t>saying</a:t>
            </a:r>
          </a:p>
          <a:p>
            <a:pPr marL="914400" indent="-914400">
              <a:buFont typeface="+mj-lt"/>
              <a:buAutoNum type="alphaLcParenR"/>
            </a:pPr>
            <a:r>
              <a:rPr lang="en-US" sz="4800" dirty="0" smtClean="0"/>
              <a:t>motto</a:t>
            </a:r>
          </a:p>
          <a:p>
            <a:pPr marL="914400" indent="-914400">
              <a:buFont typeface="+mj-lt"/>
              <a:buAutoNum type="alphaLcParenR"/>
            </a:pPr>
            <a:r>
              <a:rPr lang="en-US" sz="4800" dirty="0" smtClean="0"/>
              <a:t>verse</a:t>
            </a:r>
          </a:p>
          <a:p>
            <a:pPr marL="914400" indent="-914400">
              <a:buFont typeface="+mj-lt"/>
              <a:buAutoNum type="alphaLcParenR"/>
            </a:pPr>
            <a:r>
              <a:rPr lang="en-US" sz="4800" dirty="0" smtClean="0"/>
              <a:t>speech</a:t>
            </a:r>
          </a:p>
          <a:p>
            <a:pPr marL="914400" indent="-914400">
              <a:buFont typeface="+mj-lt"/>
              <a:buAutoNum type="alphaLcParenR"/>
            </a:pPr>
            <a:r>
              <a:rPr lang="en-US" sz="4800" dirty="0" smtClean="0"/>
              <a:t>slang</a:t>
            </a:r>
          </a:p>
          <a:p>
            <a:pPr marL="914400" indent="-914400">
              <a:buFont typeface="+mj-lt"/>
              <a:buAutoNum type="alphaUcPeriod"/>
            </a:pPr>
            <a:endParaRPr lang="en-US" sz="4800" dirty="0" smtClean="0"/>
          </a:p>
          <a:p>
            <a:pPr marL="0" indent="0" algn="ctr">
              <a:buNone/>
            </a:pPr>
            <a:endParaRPr lang="en-US" sz="6000" dirty="0"/>
          </a:p>
        </p:txBody>
      </p:sp>
      <p:sp>
        <p:nvSpPr>
          <p:cNvPr id="6" name="Subtitle 4"/>
          <p:cNvSpPr txBox="1">
            <a:spLocks/>
          </p:cNvSpPr>
          <p:nvPr/>
        </p:nvSpPr>
        <p:spPr>
          <a:xfrm>
            <a:off x="457200" y="338847"/>
            <a:ext cx="8305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spTree>
    <p:extLst>
      <p:ext uri="{BB962C8B-B14F-4D97-AF65-F5344CB8AC3E}">
        <p14:creationId xmlns:p14="http://schemas.microsoft.com/office/powerpoint/2010/main" val="428835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228600" y="0"/>
            <a:ext cx="8077200" cy="5867400"/>
          </a:xfrm>
        </p:spPr>
        <p:txBody>
          <a:bodyPr>
            <a:noAutofit/>
          </a:bodyPr>
          <a:lstStyle/>
          <a:p>
            <a:pPr marL="0" indent="0" algn="ctr">
              <a:buNone/>
            </a:pPr>
            <a:r>
              <a:rPr lang="en-US" sz="4800" dirty="0" smtClean="0"/>
              <a:t>Which of the following words is closest in meaning to </a:t>
            </a:r>
            <a:r>
              <a:rPr lang="en-US" sz="4800" b="1" dirty="0" smtClean="0"/>
              <a:t>colloquialism</a:t>
            </a:r>
            <a:r>
              <a:rPr lang="en-US" sz="4800" dirty="0" smtClean="0"/>
              <a:t>?</a:t>
            </a:r>
            <a:endParaRPr lang="en-US" sz="4800" dirty="0"/>
          </a:p>
          <a:p>
            <a:pPr marL="914400" indent="-914400">
              <a:buFont typeface="+mj-lt"/>
              <a:buAutoNum type="alphaLcParenR"/>
            </a:pPr>
            <a:r>
              <a:rPr lang="en-US" sz="4800" dirty="0" smtClean="0"/>
              <a:t>saying</a:t>
            </a:r>
          </a:p>
          <a:p>
            <a:pPr marL="914400" indent="-914400">
              <a:buFont typeface="+mj-lt"/>
              <a:buAutoNum type="alphaLcParenR"/>
            </a:pPr>
            <a:r>
              <a:rPr lang="en-US" sz="4800" dirty="0" smtClean="0"/>
              <a:t>motto</a:t>
            </a:r>
          </a:p>
          <a:p>
            <a:pPr marL="914400" indent="-914400">
              <a:buFont typeface="+mj-lt"/>
              <a:buAutoNum type="alphaLcParenR"/>
            </a:pPr>
            <a:r>
              <a:rPr lang="en-US" sz="4800" dirty="0" smtClean="0"/>
              <a:t>verse</a:t>
            </a:r>
          </a:p>
          <a:p>
            <a:pPr marL="914400" indent="-914400">
              <a:buFont typeface="+mj-lt"/>
              <a:buAutoNum type="alphaLcParenR"/>
            </a:pPr>
            <a:r>
              <a:rPr lang="en-US" sz="4800" dirty="0" smtClean="0"/>
              <a:t>speech</a:t>
            </a:r>
          </a:p>
          <a:p>
            <a:pPr marL="914400" indent="-914400">
              <a:buFont typeface="+mj-lt"/>
              <a:buAutoNum type="alphaLcParenR"/>
            </a:pPr>
            <a:r>
              <a:rPr lang="en-US" sz="4800" dirty="0" smtClean="0"/>
              <a:t>slang</a:t>
            </a:r>
          </a:p>
          <a:p>
            <a:pPr marL="914400" indent="-914400">
              <a:buFont typeface="+mj-lt"/>
              <a:buAutoNum type="alphaUcPeriod"/>
            </a:pPr>
            <a:endParaRPr lang="en-US" sz="4800" dirty="0" smtClean="0"/>
          </a:p>
          <a:p>
            <a:pPr marL="0" indent="0" algn="ctr">
              <a:buNone/>
            </a:pPr>
            <a:endParaRPr lang="en-US" sz="6000" dirty="0"/>
          </a:p>
        </p:txBody>
      </p:sp>
      <p:sp>
        <p:nvSpPr>
          <p:cNvPr id="6" name="Subtitle 4"/>
          <p:cNvSpPr txBox="1">
            <a:spLocks/>
          </p:cNvSpPr>
          <p:nvPr/>
        </p:nvSpPr>
        <p:spPr>
          <a:xfrm>
            <a:off x="457200" y="338847"/>
            <a:ext cx="8305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spTree>
    <p:extLst>
      <p:ext uri="{BB962C8B-B14F-4D97-AF65-F5344CB8AC3E}">
        <p14:creationId xmlns:p14="http://schemas.microsoft.com/office/powerpoint/2010/main" val="203144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228600" y="0"/>
            <a:ext cx="8077200" cy="5867400"/>
          </a:xfrm>
        </p:spPr>
        <p:txBody>
          <a:bodyPr>
            <a:noAutofit/>
          </a:bodyPr>
          <a:lstStyle/>
          <a:p>
            <a:pPr marL="0" indent="0" algn="ctr">
              <a:buNone/>
            </a:pPr>
            <a:r>
              <a:rPr lang="en-US" sz="4800" dirty="0" smtClean="0"/>
              <a:t>Which of the following words is closest in meaning to </a:t>
            </a:r>
            <a:r>
              <a:rPr lang="en-US" sz="4800" b="1" dirty="0" smtClean="0"/>
              <a:t>soliloquy</a:t>
            </a:r>
            <a:r>
              <a:rPr lang="en-US" sz="4800" dirty="0" smtClean="0"/>
              <a:t>?</a:t>
            </a:r>
            <a:endParaRPr lang="en-US" sz="4800" dirty="0"/>
          </a:p>
          <a:p>
            <a:pPr marL="914400" indent="-914400">
              <a:buFont typeface="+mj-lt"/>
              <a:buAutoNum type="alphaLcParenR"/>
            </a:pPr>
            <a:r>
              <a:rPr lang="en-US" sz="4800" dirty="0" smtClean="0"/>
              <a:t>saying</a:t>
            </a:r>
          </a:p>
          <a:p>
            <a:pPr marL="914400" indent="-914400">
              <a:buFont typeface="+mj-lt"/>
              <a:buAutoNum type="alphaLcParenR"/>
            </a:pPr>
            <a:r>
              <a:rPr lang="en-US" sz="4800" dirty="0" smtClean="0"/>
              <a:t>motto</a:t>
            </a:r>
          </a:p>
          <a:p>
            <a:pPr marL="914400" indent="-914400">
              <a:buFont typeface="+mj-lt"/>
              <a:buAutoNum type="alphaLcParenR"/>
            </a:pPr>
            <a:r>
              <a:rPr lang="en-US" sz="4800" dirty="0" smtClean="0"/>
              <a:t>verse</a:t>
            </a:r>
          </a:p>
          <a:p>
            <a:pPr marL="914400" indent="-914400">
              <a:buFont typeface="+mj-lt"/>
              <a:buAutoNum type="alphaLcParenR"/>
            </a:pPr>
            <a:r>
              <a:rPr lang="en-US" sz="4800" dirty="0" smtClean="0"/>
              <a:t>speech</a:t>
            </a:r>
          </a:p>
          <a:p>
            <a:pPr marL="914400" indent="-914400">
              <a:buFont typeface="+mj-lt"/>
              <a:buAutoNum type="alphaLcParenR"/>
            </a:pPr>
            <a:r>
              <a:rPr lang="en-US" sz="4800" dirty="0" smtClean="0"/>
              <a:t>slang</a:t>
            </a:r>
          </a:p>
          <a:p>
            <a:pPr marL="914400" indent="-914400">
              <a:buFont typeface="+mj-lt"/>
              <a:buAutoNum type="alphaUcPeriod"/>
            </a:pPr>
            <a:endParaRPr lang="en-US" sz="4800" dirty="0" smtClean="0"/>
          </a:p>
          <a:p>
            <a:pPr marL="0" indent="0" algn="ctr">
              <a:buNone/>
            </a:pPr>
            <a:endParaRPr lang="en-US" sz="6000" dirty="0"/>
          </a:p>
        </p:txBody>
      </p:sp>
      <p:sp>
        <p:nvSpPr>
          <p:cNvPr id="6" name="Subtitle 4"/>
          <p:cNvSpPr txBox="1">
            <a:spLocks/>
          </p:cNvSpPr>
          <p:nvPr/>
        </p:nvSpPr>
        <p:spPr>
          <a:xfrm>
            <a:off x="457200" y="338847"/>
            <a:ext cx="8305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spTree>
    <p:extLst>
      <p:ext uri="{BB962C8B-B14F-4D97-AF65-F5344CB8AC3E}">
        <p14:creationId xmlns:p14="http://schemas.microsoft.com/office/powerpoint/2010/main" val="237263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0"/>
            <a:ext cx="9144000" cy="5867400"/>
          </a:xfrm>
        </p:spPr>
        <p:txBody>
          <a:bodyPr>
            <a:noAutofit/>
          </a:bodyPr>
          <a:lstStyle/>
          <a:p>
            <a:pPr marL="0" indent="0">
              <a:buNone/>
            </a:pPr>
            <a:r>
              <a:rPr lang="en-US" sz="4000" dirty="0" smtClean="0"/>
              <a:t>Even though Jeremy’s resume was the best in the pile, the company chose another candidate for the position; Jerome used to many ------- during the interview. </a:t>
            </a:r>
          </a:p>
          <a:p>
            <a:pPr marL="914400" indent="-914400">
              <a:buFont typeface="+mj-lt"/>
              <a:buAutoNum type="alphaLcParenR"/>
            </a:pPr>
            <a:r>
              <a:rPr lang="en-US" sz="4000" dirty="0" smtClean="0"/>
              <a:t>credo</a:t>
            </a:r>
          </a:p>
          <a:p>
            <a:pPr marL="914400" indent="-914400">
              <a:buFont typeface="+mj-lt"/>
              <a:buAutoNum type="alphaLcParenR"/>
            </a:pPr>
            <a:r>
              <a:rPr lang="en-US" sz="4000" dirty="0" smtClean="0"/>
              <a:t>equinoxes</a:t>
            </a:r>
          </a:p>
          <a:p>
            <a:pPr marL="914400" indent="-914400">
              <a:buFont typeface="+mj-lt"/>
              <a:buAutoNum type="alphaLcParenR"/>
            </a:pPr>
            <a:r>
              <a:rPr lang="en-US" sz="4000" dirty="0" smtClean="0"/>
              <a:t>soliloquy</a:t>
            </a:r>
          </a:p>
          <a:p>
            <a:pPr marL="914400" indent="-914400">
              <a:buFont typeface="+mj-lt"/>
              <a:buAutoNum type="alphaLcParenR"/>
            </a:pPr>
            <a:r>
              <a:rPr lang="en-US" sz="4000" dirty="0" smtClean="0"/>
              <a:t>colloquialisms</a:t>
            </a:r>
          </a:p>
          <a:p>
            <a:pPr marL="914400" indent="-914400">
              <a:buFont typeface="+mj-lt"/>
              <a:buAutoNum type="alphaLcParenR"/>
            </a:pPr>
            <a:endParaRPr lang="en-US" sz="4800" dirty="0" smtClean="0"/>
          </a:p>
        </p:txBody>
      </p:sp>
    </p:spTree>
    <p:extLst>
      <p:ext uri="{BB962C8B-B14F-4D97-AF65-F5344CB8AC3E}">
        <p14:creationId xmlns:p14="http://schemas.microsoft.com/office/powerpoint/2010/main" val="374533376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0"/>
            <a:ext cx="9144000" cy="5867400"/>
          </a:xfrm>
        </p:spPr>
        <p:txBody>
          <a:bodyPr>
            <a:noAutofit/>
          </a:bodyPr>
          <a:lstStyle/>
          <a:p>
            <a:pPr marL="0" indent="0">
              <a:buNone/>
            </a:pPr>
            <a:r>
              <a:rPr lang="en-US" sz="4000" dirty="0" err="1" smtClean="0"/>
              <a:t>Geromica</a:t>
            </a:r>
            <a:r>
              <a:rPr lang="en-US" sz="4000" dirty="0" smtClean="0"/>
              <a:t> ------- the virtues of Dayquil, but </a:t>
            </a:r>
            <a:r>
              <a:rPr lang="en-US" sz="4000" dirty="0" err="1" smtClean="0"/>
              <a:t>Maryanna</a:t>
            </a:r>
            <a:r>
              <a:rPr lang="en-US" sz="4000" dirty="0" smtClean="0"/>
              <a:t> found the generic store-brand version of the medicine to be equally effective.</a:t>
            </a:r>
          </a:p>
          <a:p>
            <a:pPr marL="914400" indent="-914400">
              <a:buFont typeface="+mj-lt"/>
              <a:buAutoNum type="alphaLcParenR"/>
            </a:pPr>
            <a:r>
              <a:rPr lang="en-US" sz="4000" dirty="0" smtClean="0"/>
              <a:t>mentioned</a:t>
            </a:r>
          </a:p>
          <a:p>
            <a:pPr marL="914400" indent="-914400">
              <a:buFont typeface="+mj-lt"/>
              <a:buAutoNum type="alphaLcParenR"/>
            </a:pPr>
            <a:r>
              <a:rPr lang="en-US" sz="4000" dirty="0" smtClean="0"/>
              <a:t>excised</a:t>
            </a:r>
          </a:p>
          <a:p>
            <a:pPr marL="914400" indent="-914400">
              <a:buFont typeface="+mj-lt"/>
              <a:buAutoNum type="alphaLcParenR"/>
            </a:pPr>
            <a:r>
              <a:rPr lang="en-US" sz="4000" dirty="0" smtClean="0"/>
              <a:t>extolled</a:t>
            </a:r>
          </a:p>
          <a:p>
            <a:pPr marL="914400" indent="-914400">
              <a:buFont typeface="+mj-lt"/>
              <a:buAutoNum type="alphaLcParenR"/>
            </a:pPr>
            <a:r>
              <a:rPr lang="en-US" sz="4000" dirty="0" smtClean="0"/>
              <a:t>obliterated</a:t>
            </a:r>
          </a:p>
          <a:p>
            <a:pPr marL="914400" indent="-914400">
              <a:buFont typeface="+mj-lt"/>
              <a:buAutoNum type="alphaLcParenR"/>
            </a:pPr>
            <a:endParaRPr lang="en-US" sz="4800" dirty="0" smtClean="0"/>
          </a:p>
        </p:txBody>
      </p:sp>
    </p:spTree>
    <p:extLst>
      <p:ext uri="{BB962C8B-B14F-4D97-AF65-F5344CB8AC3E}">
        <p14:creationId xmlns:p14="http://schemas.microsoft.com/office/powerpoint/2010/main" val="6306940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0"/>
            <a:ext cx="9144000" cy="5867400"/>
          </a:xfrm>
        </p:spPr>
        <p:txBody>
          <a:bodyPr>
            <a:noAutofit/>
          </a:bodyPr>
          <a:lstStyle/>
          <a:p>
            <a:pPr marL="0" indent="0">
              <a:buNone/>
            </a:pPr>
            <a:r>
              <a:rPr lang="en-US" sz="4000" dirty="0" smtClean="0"/>
              <a:t>Which of the following things are NOT transient? (list as many as you see fit)</a:t>
            </a:r>
          </a:p>
          <a:p>
            <a:pPr marL="914400" indent="-914400">
              <a:buFont typeface="+mj-lt"/>
              <a:buAutoNum type="alphaLcParenR"/>
            </a:pPr>
            <a:r>
              <a:rPr lang="en-US" sz="4000" dirty="0" smtClean="0"/>
              <a:t>emotions</a:t>
            </a:r>
          </a:p>
          <a:p>
            <a:pPr marL="914400" indent="-914400">
              <a:buFont typeface="+mj-lt"/>
              <a:buAutoNum type="alphaLcParenR"/>
            </a:pPr>
            <a:r>
              <a:rPr lang="en-US" sz="4000" dirty="0"/>
              <a:t>c</a:t>
            </a:r>
            <a:r>
              <a:rPr lang="en-US" sz="4000" dirty="0" smtClean="0"/>
              <a:t>haracter traits</a:t>
            </a:r>
          </a:p>
          <a:p>
            <a:pPr marL="914400" indent="-914400">
              <a:buFont typeface="+mj-lt"/>
              <a:buAutoNum type="alphaLcParenR"/>
            </a:pPr>
            <a:r>
              <a:rPr lang="en-US" sz="4000" dirty="0" smtClean="0"/>
              <a:t>skyscrapers</a:t>
            </a:r>
          </a:p>
          <a:p>
            <a:pPr marL="914400" indent="-914400">
              <a:buFont typeface="+mj-lt"/>
              <a:buAutoNum type="alphaLcParenR"/>
            </a:pPr>
            <a:r>
              <a:rPr lang="en-US" sz="4000" dirty="0"/>
              <a:t>f</a:t>
            </a:r>
            <a:r>
              <a:rPr lang="en-US" sz="4000" dirty="0" smtClean="0"/>
              <a:t>riendships</a:t>
            </a:r>
          </a:p>
          <a:p>
            <a:pPr marL="914400" indent="-914400">
              <a:buFont typeface="+mj-lt"/>
              <a:buAutoNum type="alphaLcParenR"/>
            </a:pPr>
            <a:r>
              <a:rPr lang="en-US" sz="4000" dirty="0" smtClean="0"/>
              <a:t>mountains</a:t>
            </a:r>
          </a:p>
          <a:p>
            <a:pPr marL="914400" indent="-914400">
              <a:buFont typeface="+mj-lt"/>
              <a:buAutoNum type="alphaLcParenR"/>
            </a:pPr>
            <a:endParaRPr lang="en-US" sz="4800" dirty="0" smtClean="0"/>
          </a:p>
        </p:txBody>
      </p:sp>
    </p:spTree>
    <p:extLst>
      <p:ext uri="{BB962C8B-B14F-4D97-AF65-F5344CB8AC3E}">
        <p14:creationId xmlns:p14="http://schemas.microsoft.com/office/powerpoint/2010/main" val="108153374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838200" y="762000"/>
            <a:ext cx="7239000" cy="3810000"/>
          </a:xfrm>
        </p:spPr>
        <p:txBody>
          <a:bodyPr>
            <a:normAutofit fontScale="92500" lnSpcReduction="20000"/>
          </a:bodyPr>
          <a:lstStyle/>
          <a:p>
            <a:r>
              <a:rPr lang="en-US" sz="4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Synonyms - </a:t>
            </a:r>
            <a:r>
              <a:rPr lang="en-US" sz="45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Antonyms</a:t>
            </a:r>
          </a:p>
          <a:p>
            <a:pPr algn="l"/>
            <a:endParaRPr lang="en-US" sz="4500" dirty="0" smtClean="0">
              <a:solidFill>
                <a:schemeClr val="tx1"/>
              </a:solidFill>
            </a:endParaRPr>
          </a:p>
          <a:p>
            <a:pPr algn="l"/>
            <a:endParaRPr lang="en-US" sz="4500" dirty="0" smtClean="0">
              <a:solidFill>
                <a:schemeClr val="tx1"/>
              </a:solidFill>
            </a:endParaRPr>
          </a:p>
          <a:p>
            <a:r>
              <a:rPr lang="en-US" sz="6500" dirty="0" smtClean="0">
                <a:solidFill>
                  <a:schemeClr val="tx1"/>
                </a:solidFill>
              </a:rPr>
              <a:t>What is a synonym for </a:t>
            </a:r>
            <a:r>
              <a:rPr lang="en-US" sz="6500" b="1" dirty="0" smtClean="0">
                <a:solidFill>
                  <a:schemeClr val="tx1"/>
                </a:solidFill>
              </a:rPr>
              <a:t>antagonist</a:t>
            </a:r>
            <a:r>
              <a:rPr lang="en-US" sz="6500" dirty="0" smtClean="0">
                <a:solidFill>
                  <a:schemeClr val="tx1"/>
                </a:solidFill>
              </a:rPr>
              <a:t>?</a:t>
            </a:r>
          </a:p>
        </p:txBody>
      </p:sp>
      <p:sp>
        <p:nvSpPr>
          <p:cNvPr id="6" name="Subtitle 4"/>
          <p:cNvSpPr txBox="1">
            <a:spLocks/>
          </p:cNvSpPr>
          <p:nvPr/>
        </p:nvSpPr>
        <p:spPr>
          <a:xfrm>
            <a:off x="1524000" y="304800"/>
            <a:ext cx="6400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spTree>
    <p:extLst>
      <p:ext uri="{BB962C8B-B14F-4D97-AF65-F5344CB8AC3E}">
        <p14:creationId xmlns:p14="http://schemas.microsoft.com/office/powerpoint/2010/main" val="156277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533400" y="0"/>
            <a:ext cx="8077200" cy="5867400"/>
          </a:xfrm>
        </p:spPr>
        <p:txBody>
          <a:bodyPr>
            <a:noAutofit/>
          </a:bodyPr>
          <a:lstStyle/>
          <a:p>
            <a:pPr marL="0" indent="0" algn="ctr">
              <a:buNone/>
            </a:pPr>
            <a:r>
              <a:rPr lang="en-US" sz="4800" dirty="0" smtClean="0"/>
              <a:t>In which of the following professions would it be helpful to be </a:t>
            </a:r>
            <a:r>
              <a:rPr lang="en-US" sz="4800" b="1" dirty="0" smtClean="0"/>
              <a:t>loquacious</a:t>
            </a:r>
            <a:r>
              <a:rPr lang="en-US" sz="4800" dirty="0" smtClean="0"/>
              <a:t>?</a:t>
            </a:r>
          </a:p>
          <a:p>
            <a:pPr marL="914400" indent="-914400">
              <a:buFont typeface="+mj-lt"/>
              <a:buAutoNum type="alphaUcPeriod"/>
            </a:pPr>
            <a:r>
              <a:rPr lang="en-US" sz="4800" dirty="0" smtClean="0"/>
              <a:t>a 911 operator</a:t>
            </a:r>
          </a:p>
          <a:p>
            <a:pPr marL="914400" indent="-914400">
              <a:buFont typeface="+mj-lt"/>
              <a:buAutoNum type="alphaUcPeriod"/>
            </a:pPr>
            <a:r>
              <a:rPr lang="en-US" sz="4800" dirty="0"/>
              <a:t>a</a:t>
            </a:r>
            <a:r>
              <a:rPr lang="en-US" sz="4800" dirty="0" smtClean="0"/>
              <a:t> teacher</a:t>
            </a:r>
          </a:p>
          <a:p>
            <a:pPr marL="914400" indent="-914400">
              <a:buFont typeface="+mj-lt"/>
              <a:buAutoNum type="alphaUcPeriod"/>
            </a:pPr>
            <a:r>
              <a:rPr lang="en-US" sz="4800" dirty="0" smtClean="0"/>
              <a:t>a barber</a:t>
            </a:r>
          </a:p>
          <a:p>
            <a:pPr marL="914400" indent="-914400">
              <a:buFont typeface="+mj-lt"/>
              <a:buAutoNum type="alphaUcPeriod"/>
            </a:pPr>
            <a:r>
              <a:rPr lang="en-US" sz="4800" dirty="0" smtClean="0"/>
              <a:t>a scientist </a:t>
            </a:r>
          </a:p>
          <a:p>
            <a:pPr marL="0" indent="0" algn="ctr">
              <a:buNone/>
            </a:pPr>
            <a:endParaRPr lang="en-US" sz="6000" dirty="0"/>
          </a:p>
        </p:txBody>
      </p:sp>
      <p:sp>
        <p:nvSpPr>
          <p:cNvPr id="6" name="Subtitle 4"/>
          <p:cNvSpPr txBox="1">
            <a:spLocks/>
          </p:cNvSpPr>
          <p:nvPr/>
        </p:nvSpPr>
        <p:spPr>
          <a:xfrm>
            <a:off x="1524000" y="338847"/>
            <a:ext cx="6400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spTree>
    <p:extLst>
      <p:ext uri="{BB962C8B-B14F-4D97-AF65-F5344CB8AC3E}">
        <p14:creationId xmlns:p14="http://schemas.microsoft.com/office/powerpoint/2010/main" val="309632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20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20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152400"/>
            <a:ext cx="9144000" cy="5867400"/>
          </a:xfrm>
        </p:spPr>
        <p:txBody>
          <a:bodyPr>
            <a:noAutofit/>
          </a:bodyPr>
          <a:lstStyle/>
          <a:p>
            <a:pPr marL="0" indent="0" algn="ctr">
              <a:buNone/>
            </a:pPr>
            <a:r>
              <a:rPr lang="en-US" sz="4800" dirty="0" smtClean="0"/>
              <a:t>Which of the following famous lines is NOT from a Shakespearean </a:t>
            </a:r>
            <a:r>
              <a:rPr lang="en-US" sz="4800" b="1" dirty="0" smtClean="0"/>
              <a:t>soliloquy</a:t>
            </a:r>
            <a:r>
              <a:rPr lang="en-US" sz="4800" dirty="0" smtClean="0"/>
              <a:t>?</a:t>
            </a:r>
          </a:p>
          <a:p>
            <a:pPr marL="1143000" indent="-1143000">
              <a:buFont typeface="+mj-lt"/>
              <a:buAutoNum type="alphaLcParenR"/>
            </a:pPr>
            <a:r>
              <a:rPr lang="en-US" sz="4800" dirty="0" smtClean="0"/>
              <a:t>“To be or not to be…”</a:t>
            </a:r>
          </a:p>
          <a:p>
            <a:pPr marL="1143000" indent="-1143000">
              <a:buFont typeface="+mj-lt"/>
              <a:buAutoNum type="alphaLcParenR"/>
            </a:pPr>
            <a:r>
              <a:rPr lang="en-US" sz="4800" dirty="0" smtClean="0"/>
              <a:t>“Luke, I am your father…”</a:t>
            </a:r>
          </a:p>
          <a:p>
            <a:pPr marL="1143000" indent="-1143000">
              <a:buFont typeface="+mj-lt"/>
              <a:buAutoNum type="alphaLcParenR"/>
            </a:pPr>
            <a:r>
              <a:rPr lang="en-US" sz="4800" dirty="0" smtClean="0"/>
              <a:t>“A rose by any other name…”</a:t>
            </a:r>
          </a:p>
          <a:p>
            <a:pPr marL="1143000" indent="-1143000">
              <a:buFont typeface="+mj-lt"/>
              <a:buAutoNum type="alphaLcParenR"/>
            </a:pPr>
            <a:r>
              <a:rPr lang="en-US" sz="4800" dirty="0" smtClean="0"/>
              <a:t>“All the world’s a stage…”</a:t>
            </a:r>
            <a:endParaRPr lang="en-US" sz="4800" dirty="0"/>
          </a:p>
        </p:txBody>
      </p:sp>
    </p:spTree>
    <p:extLst>
      <p:ext uri="{BB962C8B-B14F-4D97-AF65-F5344CB8AC3E}">
        <p14:creationId xmlns:p14="http://schemas.microsoft.com/office/powerpoint/2010/main" val="359289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457200" y="533400"/>
            <a:ext cx="8077200" cy="5867400"/>
          </a:xfrm>
        </p:spPr>
        <p:txBody>
          <a:bodyPr>
            <a:noAutofit/>
          </a:bodyPr>
          <a:lstStyle/>
          <a:p>
            <a:pPr marL="0" indent="0" algn="ctr">
              <a:buNone/>
            </a:pPr>
            <a:r>
              <a:rPr lang="en-US" sz="5400" b="1" dirty="0" smtClean="0"/>
              <a:t>True or false:</a:t>
            </a:r>
            <a:r>
              <a:rPr lang="en-US" sz="5400" dirty="0" smtClean="0"/>
              <a:t> </a:t>
            </a:r>
          </a:p>
          <a:p>
            <a:pPr marL="0" indent="0" algn="ctr">
              <a:buNone/>
            </a:pPr>
            <a:r>
              <a:rPr lang="en-US" sz="5400" dirty="0" smtClean="0"/>
              <a:t>It is appropriate to use </a:t>
            </a:r>
            <a:r>
              <a:rPr lang="en-US" sz="5400" b="1" dirty="0" smtClean="0"/>
              <a:t>colloquialisms</a:t>
            </a:r>
            <a:r>
              <a:rPr lang="en-US" sz="5400" dirty="0" smtClean="0"/>
              <a:t> in dialogue when writing a personal statement.</a:t>
            </a:r>
          </a:p>
        </p:txBody>
      </p:sp>
      <p:sp>
        <p:nvSpPr>
          <p:cNvPr id="6" name="Subtitle 4"/>
          <p:cNvSpPr txBox="1">
            <a:spLocks/>
          </p:cNvSpPr>
          <p:nvPr/>
        </p:nvSpPr>
        <p:spPr>
          <a:xfrm>
            <a:off x="1524000" y="338847"/>
            <a:ext cx="6400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spTree>
    <p:extLst>
      <p:ext uri="{BB962C8B-B14F-4D97-AF65-F5344CB8AC3E}">
        <p14:creationId xmlns:p14="http://schemas.microsoft.com/office/powerpoint/2010/main" val="351022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4800" b="1" dirty="0" smtClean="0"/>
              <a:t>Turn and Talk:</a:t>
            </a:r>
            <a:endParaRPr lang="en-US" sz="4800" b="1" dirty="0"/>
          </a:p>
        </p:txBody>
      </p:sp>
      <p:sp>
        <p:nvSpPr>
          <p:cNvPr id="3" name="Subtitle 2"/>
          <p:cNvSpPr>
            <a:spLocks noGrp="1"/>
          </p:cNvSpPr>
          <p:nvPr>
            <p:ph type="subTitle" idx="1"/>
          </p:nvPr>
        </p:nvSpPr>
        <p:spPr>
          <a:xfrm>
            <a:off x="76200" y="2133600"/>
            <a:ext cx="9067800" cy="1752600"/>
          </a:xfrm>
        </p:spPr>
        <p:txBody>
          <a:bodyPr>
            <a:noAutofit/>
          </a:bodyPr>
          <a:lstStyle/>
          <a:p>
            <a:r>
              <a:rPr lang="en-US" sz="5400" dirty="0" smtClean="0">
                <a:solidFill>
                  <a:srgbClr val="00B050"/>
                </a:solidFill>
              </a:rPr>
              <a:t>Which AF teacher is the most </a:t>
            </a:r>
            <a:r>
              <a:rPr lang="en-US" sz="5400" b="1" dirty="0" smtClean="0">
                <a:solidFill>
                  <a:srgbClr val="00B050"/>
                </a:solidFill>
              </a:rPr>
              <a:t>effervescent</a:t>
            </a:r>
            <a:r>
              <a:rPr lang="en-US" sz="5400" dirty="0" smtClean="0">
                <a:solidFill>
                  <a:srgbClr val="00B050"/>
                </a:solidFill>
              </a:rPr>
              <a:t>? Justify your answer.</a:t>
            </a:r>
            <a:endParaRPr lang="en-US" sz="5400" dirty="0">
              <a:solidFill>
                <a:srgbClr val="00B050"/>
              </a:solidFill>
            </a:endParaRPr>
          </a:p>
        </p:txBody>
      </p:sp>
    </p:spTree>
    <p:extLst>
      <p:ext uri="{BB962C8B-B14F-4D97-AF65-F5344CB8AC3E}">
        <p14:creationId xmlns:p14="http://schemas.microsoft.com/office/powerpoint/2010/main" val="196075053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152400"/>
            <a:ext cx="9144000" cy="5867400"/>
          </a:xfrm>
        </p:spPr>
        <p:txBody>
          <a:bodyPr>
            <a:noAutofit/>
          </a:bodyPr>
          <a:lstStyle/>
          <a:p>
            <a:pPr marL="0" indent="0" algn="ctr">
              <a:buNone/>
            </a:pPr>
            <a:r>
              <a:rPr lang="en-US" sz="5400" dirty="0" smtClean="0"/>
              <a:t>In which type of movie would one most likely see a </a:t>
            </a:r>
            <a:r>
              <a:rPr lang="en-US" sz="5400" b="1" dirty="0" smtClean="0"/>
              <a:t>soliloquy</a:t>
            </a:r>
            <a:r>
              <a:rPr lang="en-US" sz="5400" dirty="0" smtClean="0"/>
              <a:t>?</a:t>
            </a:r>
          </a:p>
          <a:p>
            <a:pPr marL="1143000" indent="-1143000">
              <a:buFont typeface="+mj-lt"/>
              <a:buAutoNum type="alphaLcParenR"/>
            </a:pPr>
            <a:r>
              <a:rPr lang="en-US" sz="5400" dirty="0"/>
              <a:t>a</a:t>
            </a:r>
            <a:r>
              <a:rPr lang="en-US" sz="5400" dirty="0" smtClean="0"/>
              <a:t> romantic comedy</a:t>
            </a:r>
          </a:p>
          <a:p>
            <a:pPr marL="1143000" indent="-1143000">
              <a:buFont typeface="+mj-lt"/>
              <a:buAutoNum type="alphaLcParenR"/>
            </a:pPr>
            <a:r>
              <a:rPr lang="en-US" sz="5400" dirty="0"/>
              <a:t>a</a:t>
            </a:r>
            <a:r>
              <a:rPr lang="en-US" sz="5400" dirty="0" smtClean="0"/>
              <a:t>n action movie</a:t>
            </a:r>
          </a:p>
          <a:p>
            <a:pPr marL="1143000" indent="-1143000">
              <a:buFont typeface="+mj-lt"/>
              <a:buAutoNum type="alphaLcParenR"/>
            </a:pPr>
            <a:r>
              <a:rPr lang="en-US" sz="5400" dirty="0" smtClean="0"/>
              <a:t>a sci-fi movie</a:t>
            </a:r>
          </a:p>
          <a:p>
            <a:pPr marL="1143000" indent="-1143000">
              <a:buFont typeface="+mj-lt"/>
              <a:buAutoNum type="alphaLcParenR"/>
            </a:pPr>
            <a:r>
              <a:rPr lang="en-US" sz="5400" dirty="0" smtClean="0"/>
              <a:t>a musical</a:t>
            </a:r>
            <a:endParaRPr lang="en-US" sz="5400" i="1" dirty="0"/>
          </a:p>
        </p:txBody>
      </p:sp>
    </p:spTree>
    <p:extLst>
      <p:ext uri="{BB962C8B-B14F-4D97-AF65-F5344CB8AC3E}">
        <p14:creationId xmlns:p14="http://schemas.microsoft.com/office/powerpoint/2010/main" val="413673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152400"/>
            <a:ext cx="9144000" cy="5867400"/>
          </a:xfrm>
        </p:spPr>
        <p:txBody>
          <a:bodyPr>
            <a:noAutofit/>
          </a:bodyPr>
          <a:lstStyle/>
          <a:p>
            <a:pPr marL="0" indent="0">
              <a:buNone/>
            </a:pPr>
            <a:r>
              <a:rPr lang="en-US" sz="4800" dirty="0" smtClean="0"/>
              <a:t>Playwrights often use _____________ to reveal a character’s plans or inner thoughts to the audience. </a:t>
            </a:r>
          </a:p>
          <a:p>
            <a:pPr marL="914400" indent="-914400">
              <a:buAutoNum type="alphaLcParenR"/>
            </a:pPr>
            <a:r>
              <a:rPr lang="en-US" sz="4800" dirty="0" smtClean="0"/>
              <a:t>Credo</a:t>
            </a:r>
          </a:p>
          <a:p>
            <a:pPr marL="914400" indent="-914400">
              <a:buAutoNum type="alphaLcParenR"/>
            </a:pPr>
            <a:r>
              <a:rPr lang="en-US" sz="4800" dirty="0" smtClean="0"/>
              <a:t>Soliloquy</a:t>
            </a:r>
          </a:p>
          <a:p>
            <a:pPr marL="914400" indent="-914400">
              <a:buAutoNum type="alphaLcParenR"/>
            </a:pPr>
            <a:r>
              <a:rPr lang="en-US" sz="4800" dirty="0" smtClean="0"/>
              <a:t>Dialogue</a:t>
            </a:r>
          </a:p>
          <a:p>
            <a:pPr marL="914400" indent="-914400">
              <a:buAutoNum type="alphaLcParenR"/>
            </a:pPr>
            <a:r>
              <a:rPr lang="en-US" sz="4800" dirty="0" smtClean="0"/>
              <a:t>Stagecraft</a:t>
            </a:r>
          </a:p>
        </p:txBody>
      </p:sp>
    </p:spTree>
    <p:extLst>
      <p:ext uri="{BB962C8B-B14F-4D97-AF65-F5344CB8AC3E}">
        <p14:creationId xmlns:p14="http://schemas.microsoft.com/office/powerpoint/2010/main" val="170432065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152400"/>
            <a:ext cx="9144000" cy="5867400"/>
          </a:xfrm>
        </p:spPr>
        <p:txBody>
          <a:bodyPr>
            <a:noAutofit/>
          </a:bodyPr>
          <a:lstStyle/>
          <a:p>
            <a:pPr marL="0" indent="0">
              <a:buNone/>
            </a:pPr>
            <a:r>
              <a:rPr lang="en-US" sz="4400" dirty="0" smtClean="0"/>
              <a:t>James spoke with _____________ when he talked about Star Wars; it was his favorite movie and he’d seen it more than 100 times. </a:t>
            </a:r>
          </a:p>
          <a:p>
            <a:pPr marL="914400" indent="-914400">
              <a:buAutoNum type="alphaLcParenR"/>
            </a:pPr>
            <a:r>
              <a:rPr lang="en-US" sz="4400" dirty="0" smtClean="0"/>
              <a:t>virulence</a:t>
            </a:r>
          </a:p>
          <a:p>
            <a:pPr marL="914400" indent="-914400">
              <a:buAutoNum type="alphaLcParenR"/>
            </a:pPr>
            <a:r>
              <a:rPr lang="en-US" sz="4400" dirty="0" smtClean="0"/>
              <a:t>transience</a:t>
            </a:r>
          </a:p>
          <a:p>
            <a:pPr marL="914400" indent="-914400">
              <a:buAutoNum type="alphaLcParenR"/>
            </a:pPr>
            <a:r>
              <a:rPr lang="en-US" sz="4400" dirty="0" smtClean="0"/>
              <a:t>reverence</a:t>
            </a:r>
          </a:p>
          <a:p>
            <a:pPr marL="914400" indent="-914400">
              <a:buAutoNum type="alphaLcParenR"/>
            </a:pPr>
            <a:r>
              <a:rPr lang="en-US" sz="4400" dirty="0" smtClean="0"/>
              <a:t>incredulousness</a:t>
            </a:r>
          </a:p>
        </p:txBody>
      </p:sp>
    </p:spTree>
    <p:extLst>
      <p:ext uri="{BB962C8B-B14F-4D97-AF65-F5344CB8AC3E}">
        <p14:creationId xmlns:p14="http://schemas.microsoft.com/office/powerpoint/2010/main" val="293092137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152400"/>
            <a:ext cx="9144000" cy="5867400"/>
          </a:xfrm>
        </p:spPr>
        <p:txBody>
          <a:bodyPr>
            <a:noAutofit/>
          </a:bodyPr>
          <a:lstStyle/>
          <a:p>
            <a:pPr marL="0" indent="0">
              <a:buNone/>
            </a:pPr>
            <a:r>
              <a:rPr lang="en-US" sz="4400" dirty="0" err="1" smtClean="0"/>
              <a:t>Donrea’l</a:t>
            </a:r>
            <a:r>
              <a:rPr lang="en-US" sz="4400" dirty="0" smtClean="0"/>
              <a:t> loved the last paragraph of her personal statement, but after feedback from her advisor that it was too much “telling”, she reluctantly ____________ it. </a:t>
            </a:r>
          </a:p>
          <a:p>
            <a:pPr marL="914400" indent="-914400">
              <a:buAutoNum type="alphaLcParenR"/>
            </a:pPr>
            <a:r>
              <a:rPr lang="en-US" sz="4400" dirty="0" smtClean="0"/>
              <a:t>excised</a:t>
            </a:r>
          </a:p>
          <a:p>
            <a:pPr marL="914400" indent="-914400">
              <a:buAutoNum type="alphaLcParenR"/>
            </a:pPr>
            <a:r>
              <a:rPr lang="en-US" sz="4400" dirty="0" smtClean="0"/>
              <a:t>obliterated</a:t>
            </a:r>
          </a:p>
          <a:p>
            <a:pPr marL="914400" indent="-914400">
              <a:buAutoNum type="alphaLcParenR"/>
            </a:pPr>
            <a:r>
              <a:rPr lang="en-US" sz="4400" dirty="0" smtClean="0"/>
              <a:t>dissolved</a:t>
            </a:r>
          </a:p>
          <a:p>
            <a:pPr marL="914400" indent="-914400">
              <a:buAutoNum type="alphaLcParenR"/>
            </a:pPr>
            <a:r>
              <a:rPr lang="en-US" sz="4400" dirty="0" smtClean="0"/>
              <a:t>extolled</a:t>
            </a:r>
          </a:p>
        </p:txBody>
      </p:sp>
    </p:spTree>
    <p:extLst>
      <p:ext uri="{BB962C8B-B14F-4D97-AF65-F5344CB8AC3E}">
        <p14:creationId xmlns:p14="http://schemas.microsoft.com/office/powerpoint/2010/main" val="185448684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0"/>
            <a:ext cx="9144000" cy="5867400"/>
          </a:xfrm>
        </p:spPr>
        <p:txBody>
          <a:bodyPr>
            <a:noAutofit/>
          </a:bodyPr>
          <a:lstStyle/>
          <a:p>
            <a:pPr marL="0" indent="0">
              <a:buNone/>
            </a:pPr>
            <a:r>
              <a:rPr lang="en-US" sz="4400" dirty="0" smtClean="0"/>
              <a:t>Lindsay liked working with </a:t>
            </a:r>
            <a:r>
              <a:rPr lang="en-US" sz="4400" dirty="0" err="1" smtClean="0"/>
              <a:t>Janee</a:t>
            </a:r>
            <a:r>
              <a:rPr lang="en-US" sz="4400" dirty="0" smtClean="0"/>
              <a:t> because she was so ___________; the girl could work nonstop for hours without a break. </a:t>
            </a:r>
          </a:p>
          <a:p>
            <a:pPr marL="914400" indent="-914400">
              <a:buAutoNum type="alphaLcParenR"/>
            </a:pPr>
            <a:r>
              <a:rPr lang="en-US" sz="4400" dirty="0" smtClean="0"/>
              <a:t>Affable</a:t>
            </a:r>
          </a:p>
          <a:p>
            <a:pPr marL="914400" indent="-914400">
              <a:buAutoNum type="alphaLcParenR"/>
            </a:pPr>
            <a:r>
              <a:rPr lang="en-US" sz="4400" dirty="0" smtClean="0"/>
              <a:t>Indefatigable</a:t>
            </a:r>
          </a:p>
          <a:p>
            <a:pPr marL="914400" indent="-914400">
              <a:buAutoNum type="alphaLcParenR"/>
            </a:pPr>
            <a:r>
              <a:rPr lang="en-US" sz="4400" dirty="0" smtClean="0"/>
              <a:t>Loquacious</a:t>
            </a:r>
          </a:p>
          <a:p>
            <a:pPr marL="914400" indent="-914400">
              <a:buAutoNum type="alphaLcParenR"/>
            </a:pPr>
            <a:r>
              <a:rPr lang="en-US" sz="4400" dirty="0" smtClean="0"/>
              <a:t>Transient</a:t>
            </a:r>
          </a:p>
          <a:p>
            <a:pPr marL="914400" indent="-914400">
              <a:buFont typeface="+mj-lt"/>
              <a:buAutoNum type="alphaUcPeriod"/>
            </a:pPr>
            <a:endParaRPr lang="en-US" sz="4800" dirty="0" smtClean="0"/>
          </a:p>
          <a:p>
            <a:pPr marL="0" indent="0" algn="ctr">
              <a:buNone/>
            </a:pPr>
            <a:endParaRPr lang="en-US" sz="6000" dirty="0"/>
          </a:p>
        </p:txBody>
      </p:sp>
      <p:sp>
        <p:nvSpPr>
          <p:cNvPr id="6" name="Subtitle 4"/>
          <p:cNvSpPr txBox="1">
            <a:spLocks/>
          </p:cNvSpPr>
          <p:nvPr/>
        </p:nvSpPr>
        <p:spPr>
          <a:xfrm>
            <a:off x="1524000" y="338847"/>
            <a:ext cx="6400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spTree>
    <p:extLst>
      <p:ext uri="{BB962C8B-B14F-4D97-AF65-F5344CB8AC3E}">
        <p14:creationId xmlns:p14="http://schemas.microsoft.com/office/powerpoint/2010/main" val="291881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20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20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457200" y="533400"/>
            <a:ext cx="8077200" cy="5867400"/>
          </a:xfrm>
        </p:spPr>
        <p:txBody>
          <a:bodyPr>
            <a:noAutofit/>
          </a:bodyPr>
          <a:lstStyle/>
          <a:p>
            <a:pPr marL="0" indent="0" algn="ctr">
              <a:buNone/>
            </a:pPr>
            <a:r>
              <a:rPr lang="en-US" sz="4800" dirty="0" smtClean="0"/>
              <a:t>If you open a two-liter of Coke, drink some, and then put it back into the fridge, for how many hours will your beverage remain </a:t>
            </a:r>
            <a:r>
              <a:rPr lang="en-US" sz="4800" b="1" dirty="0" smtClean="0"/>
              <a:t>effervescent</a:t>
            </a:r>
            <a:r>
              <a:rPr lang="en-US" sz="4800" dirty="0" smtClean="0"/>
              <a:t>?</a:t>
            </a:r>
          </a:p>
          <a:p>
            <a:pPr marL="0" indent="0" algn="ctr">
              <a:buNone/>
            </a:pPr>
            <a:endParaRPr lang="en-US" sz="6000" dirty="0"/>
          </a:p>
        </p:txBody>
      </p:sp>
      <p:sp>
        <p:nvSpPr>
          <p:cNvPr id="6" name="Subtitle 4"/>
          <p:cNvSpPr txBox="1">
            <a:spLocks/>
          </p:cNvSpPr>
          <p:nvPr/>
        </p:nvSpPr>
        <p:spPr>
          <a:xfrm>
            <a:off x="1524000" y="338847"/>
            <a:ext cx="6400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spTree>
    <p:extLst>
      <p:ext uri="{BB962C8B-B14F-4D97-AF65-F5344CB8AC3E}">
        <p14:creationId xmlns:p14="http://schemas.microsoft.com/office/powerpoint/2010/main" val="59447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normAutofit fontScale="90000"/>
          </a:bodyPr>
          <a:lstStyle/>
          <a:p>
            <a:r>
              <a:rPr lang="en-US" dirty="0" smtClean="0"/>
              <a:t>Under what circumstances could an </a:t>
            </a:r>
            <a:r>
              <a:rPr lang="en-US" b="1" dirty="0" smtClean="0"/>
              <a:t>affable</a:t>
            </a:r>
            <a:r>
              <a:rPr lang="en-US" dirty="0" smtClean="0"/>
              <a:t> person feel </a:t>
            </a:r>
            <a:r>
              <a:rPr lang="en-US" b="1" dirty="0" smtClean="0"/>
              <a:t>antipathy</a:t>
            </a:r>
            <a:r>
              <a:rPr lang="en-US" dirty="0" smtClean="0"/>
              <a:t>?</a:t>
            </a:r>
            <a:br>
              <a:rPr lang="en-US" dirty="0" smtClean="0"/>
            </a:br>
            <a:r>
              <a:rPr lang="en-US" dirty="0"/>
              <a:t/>
            </a:r>
            <a:br>
              <a:rPr lang="en-US" dirty="0"/>
            </a:br>
            <a:r>
              <a:rPr lang="en-US" dirty="0" smtClean="0"/>
              <a:t>Be ready to explain your answer.</a:t>
            </a:r>
            <a:endParaRPr lang="en-US" dirty="0"/>
          </a:p>
        </p:txBody>
      </p:sp>
    </p:spTree>
    <p:extLst>
      <p:ext uri="{BB962C8B-B14F-4D97-AF65-F5344CB8AC3E}">
        <p14:creationId xmlns:p14="http://schemas.microsoft.com/office/powerpoint/2010/main" val="122935606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457200" y="533400"/>
            <a:ext cx="8077200" cy="5867400"/>
          </a:xfrm>
        </p:spPr>
        <p:txBody>
          <a:bodyPr>
            <a:noAutofit/>
          </a:bodyPr>
          <a:lstStyle/>
          <a:p>
            <a:pPr marL="0" indent="0" algn="ctr">
              <a:buNone/>
            </a:pPr>
            <a:r>
              <a:rPr lang="en-US" sz="6000" dirty="0" smtClean="0"/>
              <a:t>How could you tell if someone felt </a:t>
            </a:r>
            <a:r>
              <a:rPr lang="en-US" sz="6000" b="1" dirty="0" smtClean="0"/>
              <a:t>antipathy</a:t>
            </a:r>
            <a:r>
              <a:rPr lang="en-US" sz="6000" dirty="0" smtClean="0"/>
              <a:t> towards you? </a:t>
            </a:r>
            <a:endParaRPr lang="en-US" sz="6000" dirty="0"/>
          </a:p>
        </p:txBody>
      </p:sp>
    </p:spTree>
    <p:extLst>
      <p:ext uri="{BB962C8B-B14F-4D97-AF65-F5344CB8AC3E}">
        <p14:creationId xmlns:p14="http://schemas.microsoft.com/office/powerpoint/2010/main" val="418347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152400"/>
            <a:ext cx="9144000" cy="5867400"/>
          </a:xfrm>
        </p:spPr>
        <p:txBody>
          <a:bodyPr>
            <a:noAutofit/>
          </a:bodyPr>
          <a:lstStyle/>
          <a:p>
            <a:pPr marL="0" indent="0" algn="ctr">
              <a:buNone/>
            </a:pPr>
            <a:r>
              <a:rPr lang="en-US" sz="5400" dirty="0" smtClean="0"/>
              <a:t>Which of the following is the best antonym for </a:t>
            </a:r>
            <a:r>
              <a:rPr lang="en-US" sz="5400" b="1" dirty="0" smtClean="0"/>
              <a:t>credible</a:t>
            </a:r>
            <a:r>
              <a:rPr lang="en-US" sz="5400" dirty="0" smtClean="0"/>
              <a:t>?</a:t>
            </a:r>
          </a:p>
          <a:p>
            <a:pPr marL="1143000" indent="-1143000">
              <a:buFont typeface="+mj-lt"/>
              <a:buAutoNum type="alphaLcParenR"/>
            </a:pPr>
            <a:r>
              <a:rPr lang="en-US" sz="5400" dirty="0" smtClean="0"/>
              <a:t>incredible</a:t>
            </a:r>
          </a:p>
          <a:p>
            <a:pPr marL="1143000" indent="-1143000">
              <a:buFont typeface="+mj-lt"/>
              <a:buAutoNum type="alphaLcParenR"/>
            </a:pPr>
            <a:r>
              <a:rPr lang="en-US" sz="5400" dirty="0" smtClean="0"/>
              <a:t>unreliable</a:t>
            </a:r>
          </a:p>
          <a:p>
            <a:pPr marL="1143000" indent="-1143000">
              <a:buFont typeface="+mj-lt"/>
              <a:buAutoNum type="alphaLcParenR"/>
            </a:pPr>
            <a:r>
              <a:rPr lang="en-US" sz="5400" dirty="0" smtClean="0"/>
              <a:t>skeptical</a:t>
            </a:r>
          </a:p>
          <a:p>
            <a:pPr marL="1143000" indent="-1143000">
              <a:buFont typeface="+mj-lt"/>
              <a:buAutoNum type="alphaLcParenR"/>
            </a:pPr>
            <a:r>
              <a:rPr lang="en-US" sz="5400" dirty="0" smtClean="0"/>
              <a:t>inevitable</a:t>
            </a:r>
            <a:endParaRPr lang="en-US" sz="5400" dirty="0"/>
          </a:p>
        </p:txBody>
      </p:sp>
    </p:spTree>
    <p:extLst>
      <p:ext uri="{BB962C8B-B14F-4D97-AF65-F5344CB8AC3E}">
        <p14:creationId xmlns:p14="http://schemas.microsoft.com/office/powerpoint/2010/main" val="276053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0"/>
            <a:ext cx="9144000" cy="6553200"/>
          </a:xfrm>
        </p:spPr>
        <p:txBody>
          <a:bodyPr>
            <a:normAutofit fontScale="92500" lnSpcReduction="20000"/>
          </a:bodyPr>
          <a:lstStyle/>
          <a:p>
            <a:r>
              <a:rPr lang="en-US" sz="5400" dirty="0" smtClean="0">
                <a:solidFill>
                  <a:schemeClr val="tx1"/>
                </a:solidFill>
              </a:rPr>
              <a:t>Which of the following famous authors died in </a:t>
            </a:r>
            <a:r>
              <a:rPr lang="en-US" sz="5400" b="1" dirty="0" smtClean="0">
                <a:solidFill>
                  <a:schemeClr val="tx1"/>
                </a:solidFill>
              </a:rPr>
              <a:t>obscurity</a:t>
            </a:r>
            <a:r>
              <a:rPr lang="en-US" sz="5400" dirty="0" smtClean="0">
                <a:solidFill>
                  <a:schemeClr val="tx1"/>
                </a:solidFill>
              </a:rPr>
              <a:t>?</a:t>
            </a:r>
          </a:p>
          <a:p>
            <a:pPr marL="914400" indent="-914400" algn="l">
              <a:buFont typeface="+mj-lt"/>
              <a:buAutoNum type="alphaLcParenR"/>
            </a:pPr>
            <a:r>
              <a:rPr lang="en-US" sz="5400" dirty="0" smtClean="0">
                <a:solidFill>
                  <a:schemeClr val="tx1"/>
                </a:solidFill>
              </a:rPr>
              <a:t>Anne Frank</a:t>
            </a:r>
          </a:p>
          <a:p>
            <a:pPr marL="914400" indent="-914400" algn="l">
              <a:buFont typeface="+mj-lt"/>
              <a:buAutoNum type="alphaLcParenR"/>
            </a:pPr>
            <a:r>
              <a:rPr lang="en-US" sz="5400" dirty="0" err="1" smtClean="0">
                <a:solidFill>
                  <a:schemeClr val="tx1"/>
                </a:solidFill>
              </a:rPr>
              <a:t>Stieg</a:t>
            </a:r>
            <a:r>
              <a:rPr lang="en-US" sz="5400" dirty="0" smtClean="0">
                <a:solidFill>
                  <a:schemeClr val="tx1"/>
                </a:solidFill>
              </a:rPr>
              <a:t> Larsson (</a:t>
            </a:r>
            <a:r>
              <a:rPr lang="en-US" sz="5400" i="1" dirty="0" smtClean="0">
                <a:solidFill>
                  <a:schemeClr val="tx1"/>
                </a:solidFill>
              </a:rPr>
              <a:t>The Girl with the Dragon Tattoo</a:t>
            </a:r>
            <a:r>
              <a:rPr lang="en-US" sz="5400" dirty="0" smtClean="0">
                <a:solidFill>
                  <a:schemeClr val="tx1"/>
                </a:solidFill>
              </a:rPr>
              <a:t>)</a:t>
            </a:r>
          </a:p>
          <a:p>
            <a:pPr marL="914400" indent="-914400" algn="l">
              <a:buFont typeface="+mj-lt"/>
              <a:buAutoNum type="alphaLcParenR"/>
            </a:pPr>
            <a:r>
              <a:rPr lang="en-US" sz="5400" dirty="0" smtClean="0">
                <a:solidFill>
                  <a:schemeClr val="tx1"/>
                </a:solidFill>
              </a:rPr>
              <a:t>Jane Austen (</a:t>
            </a:r>
            <a:r>
              <a:rPr lang="en-US" sz="5400" i="1" dirty="0" smtClean="0">
                <a:solidFill>
                  <a:schemeClr val="tx1"/>
                </a:solidFill>
              </a:rPr>
              <a:t>Pride and Prejudice</a:t>
            </a:r>
            <a:r>
              <a:rPr lang="en-US" sz="5400" dirty="0" smtClean="0">
                <a:solidFill>
                  <a:schemeClr val="tx1"/>
                </a:solidFill>
              </a:rPr>
              <a:t>)</a:t>
            </a:r>
          </a:p>
          <a:p>
            <a:pPr marL="914400" indent="-914400" algn="l">
              <a:buFont typeface="+mj-lt"/>
              <a:buAutoNum type="alphaLcParenR"/>
            </a:pPr>
            <a:r>
              <a:rPr lang="en-US" sz="5400" dirty="0" smtClean="0">
                <a:solidFill>
                  <a:schemeClr val="tx1"/>
                </a:solidFill>
              </a:rPr>
              <a:t>Edgar Allen Poe</a:t>
            </a:r>
          </a:p>
          <a:p>
            <a:pPr marL="914400" indent="-914400" algn="l">
              <a:buFont typeface="+mj-lt"/>
              <a:buAutoNum type="alphaLcParenR"/>
            </a:pPr>
            <a:r>
              <a:rPr lang="en-US" sz="5400" dirty="0" smtClean="0">
                <a:solidFill>
                  <a:schemeClr val="tx1"/>
                </a:solidFill>
              </a:rPr>
              <a:t>All of the above</a:t>
            </a:r>
          </a:p>
          <a:p>
            <a:pPr algn="l"/>
            <a:endParaRPr lang="en-US" sz="5400" dirty="0">
              <a:solidFill>
                <a:schemeClr val="tx1"/>
              </a:solidFill>
            </a:endParaRPr>
          </a:p>
        </p:txBody>
      </p:sp>
      <p:sp>
        <p:nvSpPr>
          <p:cNvPr id="6" name="Subtitle 4"/>
          <p:cNvSpPr txBox="1">
            <a:spLocks/>
          </p:cNvSpPr>
          <p:nvPr/>
        </p:nvSpPr>
        <p:spPr>
          <a:xfrm>
            <a:off x="1524000" y="304800"/>
            <a:ext cx="6400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spTree>
    <p:extLst>
      <p:ext uri="{BB962C8B-B14F-4D97-AF65-F5344CB8AC3E}">
        <p14:creationId xmlns:p14="http://schemas.microsoft.com/office/powerpoint/2010/main" val="12039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457200" y="338847"/>
            <a:ext cx="8077200" cy="5867400"/>
          </a:xfrm>
        </p:spPr>
        <p:txBody>
          <a:bodyPr>
            <a:noAutofit/>
          </a:bodyPr>
          <a:lstStyle/>
          <a:p>
            <a:pPr marL="0" indent="0" algn="ctr">
              <a:buNone/>
            </a:pPr>
            <a:r>
              <a:rPr lang="en-US" sz="5400" dirty="0" smtClean="0"/>
              <a:t>Name three beverages that </a:t>
            </a:r>
            <a:r>
              <a:rPr lang="en-US" sz="5400" b="1" dirty="0" smtClean="0"/>
              <a:t>effervesce</a:t>
            </a:r>
            <a:r>
              <a:rPr lang="en-US" sz="5400" dirty="0" smtClean="0"/>
              <a:t> when poured.</a:t>
            </a:r>
          </a:p>
          <a:p>
            <a:pPr marL="0" indent="0" algn="ctr">
              <a:buNone/>
            </a:pPr>
            <a:endParaRPr lang="en-US" sz="6000" dirty="0"/>
          </a:p>
        </p:txBody>
      </p:sp>
      <p:sp>
        <p:nvSpPr>
          <p:cNvPr id="6" name="Subtitle 4"/>
          <p:cNvSpPr txBox="1">
            <a:spLocks/>
          </p:cNvSpPr>
          <p:nvPr/>
        </p:nvSpPr>
        <p:spPr>
          <a:xfrm>
            <a:off x="1524000" y="338847"/>
            <a:ext cx="6400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spTree>
    <p:extLst>
      <p:ext uri="{BB962C8B-B14F-4D97-AF65-F5344CB8AC3E}">
        <p14:creationId xmlns:p14="http://schemas.microsoft.com/office/powerpoint/2010/main" val="15471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152400"/>
            <a:ext cx="9144000" cy="5867400"/>
          </a:xfrm>
        </p:spPr>
        <p:txBody>
          <a:bodyPr>
            <a:noAutofit/>
          </a:bodyPr>
          <a:lstStyle/>
          <a:p>
            <a:pPr marL="0" indent="0">
              <a:buNone/>
            </a:pPr>
            <a:r>
              <a:rPr lang="en-US" sz="3600" dirty="0"/>
              <a:t>On Friday, </a:t>
            </a:r>
            <a:r>
              <a:rPr lang="en-US" sz="3600" dirty="0" err="1"/>
              <a:t>Nagasu</a:t>
            </a:r>
            <a:r>
              <a:rPr lang="en-US" sz="3600" dirty="0"/>
              <a:t> said her mother had sometimes used </a:t>
            </a:r>
            <a:r>
              <a:rPr lang="en-US" sz="3600" b="1" dirty="0" smtClean="0"/>
              <a:t>------- </a:t>
            </a:r>
            <a:r>
              <a:rPr lang="en-US" sz="3600" dirty="0" smtClean="0"/>
              <a:t>punishment</a:t>
            </a:r>
            <a:r>
              <a:rPr lang="en-US" sz="3600" dirty="0"/>
              <a:t>, slapping her when she was younger.</a:t>
            </a:r>
          </a:p>
          <a:p>
            <a:pPr marL="0" indent="0">
              <a:buNone/>
            </a:pPr>
            <a:r>
              <a:rPr lang="en-US" sz="3600" i="1" u="sng" dirty="0">
                <a:hlinkClick r:id="rId2"/>
              </a:rPr>
              <a:t>New York Times </a:t>
            </a:r>
            <a:r>
              <a:rPr lang="en-US" sz="3600" u="sng" dirty="0">
                <a:hlinkClick r:id="rId2"/>
              </a:rPr>
              <a:t>Jan 24, 2010</a:t>
            </a:r>
            <a:endParaRPr lang="en-US" sz="3600" dirty="0"/>
          </a:p>
          <a:p>
            <a:pPr marL="742950" indent="-742950">
              <a:buFont typeface="+mj-lt"/>
              <a:buAutoNum type="alphaLcParenR"/>
            </a:pPr>
            <a:r>
              <a:rPr lang="en-US" sz="3600" dirty="0" smtClean="0"/>
              <a:t> virulent</a:t>
            </a:r>
          </a:p>
          <a:p>
            <a:pPr marL="914400" indent="-914400">
              <a:buFont typeface="+mj-lt"/>
              <a:buAutoNum type="alphaLcParenR"/>
            </a:pPr>
            <a:r>
              <a:rPr lang="en-US" sz="3600" dirty="0" smtClean="0"/>
              <a:t>antipathetic</a:t>
            </a:r>
          </a:p>
          <a:p>
            <a:pPr marL="914400" indent="-914400">
              <a:buFont typeface="+mj-lt"/>
              <a:buAutoNum type="alphaLcParenR"/>
            </a:pPr>
            <a:r>
              <a:rPr lang="en-US" sz="3600" dirty="0" smtClean="0"/>
              <a:t>corporal</a:t>
            </a:r>
          </a:p>
          <a:p>
            <a:pPr marL="914400" indent="-914400">
              <a:buFont typeface="+mj-lt"/>
              <a:buAutoNum type="alphaLcParenR"/>
            </a:pPr>
            <a:r>
              <a:rPr lang="en-US" sz="3600" dirty="0" smtClean="0"/>
              <a:t>emotional</a:t>
            </a:r>
          </a:p>
          <a:p>
            <a:pPr marL="914400" indent="-914400">
              <a:buFont typeface="+mj-lt"/>
              <a:buAutoNum type="alphaLcParenR"/>
            </a:pPr>
            <a:endParaRPr lang="en-US" sz="4800" dirty="0" smtClean="0"/>
          </a:p>
        </p:txBody>
      </p:sp>
    </p:spTree>
    <p:extLst>
      <p:ext uri="{BB962C8B-B14F-4D97-AF65-F5344CB8AC3E}">
        <p14:creationId xmlns:p14="http://schemas.microsoft.com/office/powerpoint/2010/main" val="2787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20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20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0"/>
            <a:ext cx="9144000" cy="5867400"/>
          </a:xfrm>
        </p:spPr>
        <p:txBody>
          <a:bodyPr>
            <a:noAutofit/>
          </a:bodyPr>
          <a:lstStyle/>
          <a:p>
            <a:pPr marL="0" indent="0">
              <a:buNone/>
            </a:pPr>
            <a:r>
              <a:rPr lang="en-US" sz="4000" dirty="0"/>
              <a:t>Prosecutors were </a:t>
            </a:r>
            <a:r>
              <a:rPr lang="en-US" sz="4000" b="1" dirty="0" smtClean="0"/>
              <a:t>------</a:t>
            </a:r>
            <a:r>
              <a:rPr lang="en-US" sz="4000" dirty="0" smtClean="0"/>
              <a:t>, </a:t>
            </a:r>
            <a:r>
              <a:rPr lang="en-US" sz="4000" dirty="0"/>
              <a:t>even monotone, when questioning witnesses.</a:t>
            </a:r>
          </a:p>
          <a:p>
            <a:pPr marL="0" indent="0">
              <a:buNone/>
            </a:pPr>
            <a:r>
              <a:rPr lang="en-US" sz="4000" i="1" u="sng" dirty="0">
                <a:hlinkClick r:id="rId2" tooltip="Closing Arguments to Start in Blagojevich Trial"/>
              </a:rPr>
              <a:t>Time </a:t>
            </a:r>
            <a:r>
              <a:rPr lang="en-US" sz="4000" u="sng" dirty="0">
                <a:hlinkClick r:id="rId2" tooltip="Closing Arguments to Start in Blagojevich Trial"/>
              </a:rPr>
              <a:t>Jul 26, </a:t>
            </a:r>
            <a:r>
              <a:rPr lang="en-US" sz="4000" u="sng" dirty="0" smtClean="0">
                <a:hlinkClick r:id="rId2" tooltip="Closing Arguments to Start in Blagojevich Trial"/>
              </a:rPr>
              <a:t>2010</a:t>
            </a:r>
            <a:endParaRPr lang="en-US" sz="4000" u="sng" dirty="0" smtClean="0"/>
          </a:p>
          <a:p>
            <a:pPr marL="742950" indent="-742950">
              <a:buFont typeface="+mj-lt"/>
              <a:buAutoNum type="alphaLcParenR"/>
            </a:pPr>
            <a:r>
              <a:rPr lang="en-US" sz="4000" dirty="0" smtClean="0"/>
              <a:t>impassive</a:t>
            </a:r>
          </a:p>
          <a:p>
            <a:pPr marL="742950" indent="-742950">
              <a:buFont typeface="+mj-lt"/>
              <a:buAutoNum type="alphaLcParenR"/>
            </a:pPr>
            <a:r>
              <a:rPr lang="en-US" sz="4000" dirty="0" smtClean="0"/>
              <a:t>frantic</a:t>
            </a:r>
          </a:p>
          <a:p>
            <a:pPr marL="742950" indent="-742950">
              <a:buFont typeface="+mj-lt"/>
              <a:buAutoNum type="alphaLcParenR"/>
            </a:pPr>
            <a:r>
              <a:rPr lang="en-US" sz="4000" dirty="0" smtClean="0"/>
              <a:t>dispassionate</a:t>
            </a:r>
          </a:p>
          <a:p>
            <a:pPr marL="742950" indent="-742950">
              <a:buFont typeface="+mj-lt"/>
              <a:buAutoNum type="alphaLcParenR"/>
            </a:pPr>
            <a:r>
              <a:rPr lang="en-US" sz="4000" dirty="0" smtClean="0"/>
              <a:t>virulent</a:t>
            </a:r>
            <a:endParaRPr lang="en-US" sz="4000" dirty="0"/>
          </a:p>
        </p:txBody>
      </p:sp>
    </p:spTree>
    <p:extLst>
      <p:ext uri="{BB962C8B-B14F-4D97-AF65-F5344CB8AC3E}">
        <p14:creationId xmlns:p14="http://schemas.microsoft.com/office/powerpoint/2010/main" val="214607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0"/>
            <a:ext cx="9144000" cy="5867400"/>
          </a:xfrm>
        </p:spPr>
        <p:txBody>
          <a:bodyPr>
            <a:noAutofit/>
          </a:bodyPr>
          <a:lstStyle/>
          <a:p>
            <a:pPr marL="0" indent="0">
              <a:buNone/>
            </a:pPr>
            <a:r>
              <a:rPr lang="en-US" sz="4000" dirty="0"/>
              <a:t>He, of course, is the </a:t>
            </a:r>
            <a:r>
              <a:rPr lang="en-US" sz="4000" b="1" dirty="0" smtClean="0"/>
              <a:t>--------</a:t>
            </a:r>
            <a:r>
              <a:rPr lang="en-US" sz="4000" dirty="0" smtClean="0"/>
              <a:t>, </a:t>
            </a:r>
            <a:r>
              <a:rPr lang="en-US" sz="4000" dirty="0"/>
              <a:t>objective observer with no ax to grind, only interested in reporting the scientific facts.</a:t>
            </a:r>
          </a:p>
          <a:p>
            <a:pPr marL="0" indent="0">
              <a:buNone/>
            </a:pPr>
            <a:r>
              <a:rPr lang="en-US" sz="2800" i="1" u="sng" dirty="0">
                <a:hlinkClick r:id="rId2" tooltip="Is aggression genetic?"/>
              </a:rPr>
              <a:t>Salon </a:t>
            </a:r>
            <a:r>
              <a:rPr lang="en-US" sz="2800" u="sng" dirty="0">
                <a:hlinkClick r:id="rId2" tooltip="Is aggression genetic?"/>
              </a:rPr>
              <a:t>May 28, 2012</a:t>
            </a:r>
            <a:endParaRPr lang="en-US" sz="2800" dirty="0"/>
          </a:p>
          <a:p>
            <a:pPr marL="914400" indent="-914400">
              <a:buFont typeface="+mj-lt"/>
              <a:buAutoNum type="alphaLcParenR"/>
            </a:pPr>
            <a:r>
              <a:rPr lang="en-US" sz="4000" dirty="0" smtClean="0"/>
              <a:t>reverent</a:t>
            </a:r>
          </a:p>
          <a:p>
            <a:pPr marL="914400" indent="-914400">
              <a:buFont typeface="+mj-lt"/>
              <a:buAutoNum type="alphaLcParenR"/>
            </a:pPr>
            <a:r>
              <a:rPr lang="en-US" sz="4000" dirty="0" smtClean="0"/>
              <a:t>effervescent</a:t>
            </a:r>
          </a:p>
          <a:p>
            <a:pPr marL="914400" indent="-914400">
              <a:buFont typeface="+mj-lt"/>
              <a:buAutoNum type="alphaLcParenR"/>
            </a:pPr>
            <a:r>
              <a:rPr lang="en-US" sz="4000" dirty="0" smtClean="0"/>
              <a:t>improbable</a:t>
            </a:r>
          </a:p>
          <a:p>
            <a:pPr marL="914400" indent="-914400">
              <a:buFont typeface="+mj-lt"/>
              <a:buAutoNum type="alphaLcParenR"/>
            </a:pPr>
            <a:r>
              <a:rPr lang="en-US" sz="4000" dirty="0" smtClean="0"/>
              <a:t>dispassionate</a:t>
            </a:r>
          </a:p>
          <a:p>
            <a:pPr marL="914400" indent="-914400">
              <a:buFont typeface="+mj-lt"/>
              <a:buAutoNum type="alphaLcParenR"/>
            </a:pPr>
            <a:endParaRPr lang="en-US" sz="4800" dirty="0" smtClean="0"/>
          </a:p>
        </p:txBody>
      </p:sp>
    </p:spTree>
    <p:extLst>
      <p:ext uri="{BB962C8B-B14F-4D97-AF65-F5344CB8AC3E}">
        <p14:creationId xmlns:p14="http://schemas.microsoft.com/office/powerpoint/2010/main" val="375765085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0"/>
            <a:ext cx="9144000" cy="5867400"/>
          </a:xfrm>
        </p:spPr>
        <p:txBody>
          <a:bodyPr>
            <a:noAutofit/>
          </a:bodyPr>
          <a:lstStyle/>
          <a:p>
            <a:pPr marL="0" indent="0">
              <a:buNone/>
            </a:pPr>
            <a:r>
              <a:rPr lang="en-US" sz="4000" dirty="0"/>
              <a:t>Smothered under the basket, at times Aaron Gordon had no </a:t>
            </a:r>
            <a:r>
              <a:rPr lang="en-US" sz="4000" b="1" dirty="0" smtClean="0"/>
              <a:t>-------</a:t>
            </a:r>
            <a:r>
              <a:rPr lang="en-US" sz="4000" dirty="0"/>
              <a:t> other than bulldozing through defenders.</a:t>
            </a:r>
          </a:p>
          <a:p>
            <a:pPr marL="0" indent="0">
              <a:buNone/>
            </a:pPr>
            <a:r>
              <a:rPr lang="en-US" sz="4000" i="1" u="sng" dirty="0">
                <a:hlinkClick r:id="rId2" tooltip="Aaron Gordon puts on a show at Oregon holiday tournament"/>
              </a:rPr>
              <a:t>Seattle Times </a:t>
            </a:r>
            <a:r>
              <a:rPr lang="en-US" sz="4000" u="sng" dirty="0">
                <a:hlinkClick r:id="rId2" tooltip="Aaron Gordon puts on a show at Oregon holiday tournament"/>
              </a:rPr>
              <a:t>Dec 31, 2012</a:t>
            </a:r>
            <a:endParaRPr lang="en-US" sz="4000" dirty="0"/>
          </a:p>
          <a:p>
            <a:pPr marL="914400" indent="-914400">
              <a:buFont typeface="+mj-lt"/>
              <a:buAutoNum type="alphaLcParenR"/>
            </a:pPr>
            <a:r>
              <a:rPr lang="en-US" sz="4000" dirty="0" smtClean="0"/>
              <a:t>recourse</a:t>
            </a:r>
          </a:p>
          <a:p>
            <a:pPr marL="914400" indent="-914400">
              <a:buFont typeface="+mj-lt"/>
              <a:buAutoNum type="alphaLcParenR"/>
            </a:pPr>
            <a:r>
              <a:rPr lang="en-US" sz="4000" dirty="0" smtClean="0"/>
              <a:t>credo</a:t>
            </a:r>
          </a:p>
          <a:p>
            <a:pPr marL="914400" indent="-914400">
              <a:buFont typeface="+mj-lt"/>
              <a:buAutoNum type="alphaLcParenR"/>
            </a:pPr>
            <a:r>
              <a:rPr lang="en-US" sz="4000" dirty="0" smtClean="0"/>
              <a:t>reverence</a:t>
            </a:r>
          </a:p>
          <a:p>
            <a:pPr marL="914400" indent="-914400">
              <a:buFont typeface="+mj-lt"/>
              <a:buAutoNum type="alphaLcParenR"/>
            </a:pPr>
            <a:r>
              <a:rPr lang="en-US" sz="4000" dirty="0" smtClean="0"/>
              <a:t>concord</a:t>
            </a:r>
          </a:p>
          <a:p>
            <a:pPr marL="914400" indent="-914400">
              <a:buFont typeface="+mj-lt"/>
              <a:buAutoNum type="alphaLcParenR"/>
            </a:pPr>
            <a:endParaRPr lang="en-US" sz="4800" dirty="0" smtClean="0"/>
          </a:p>
        </p:txBody>
      </p:sp>
    </p:spTree>
    <p:extLst>
      <p:ext uri="{BB962C8B-B14F-4D97-AF65-F5344CB8AC3E}">
        <p14:creationId xmlns:p14="http://schemas.microsoft.com/office/powerpoint/2010/main" val="237249500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0"/>
            <a:ext cx="9144000" cy="5867400"/>
          </a:xfrm>
        </p:spPr>
        <p:txBody>
          <a:bodyPr>
            <a:noAutofit/>
          </a:bodyPr>
          <a:lstStyle/>
          <a:p>
            <a:pPr marL="0" indent="0">
              <a:buNone/>
            </a:pPr>
            <a:r>
              <a:rPr lang="en-US" sz="4000" dirty="0" smtClean="0"/>
              <a:t>In which of the following professions would it be most helpful to be </a:t>
            </a:r>
            <a:r>
              <a:rPr lang="en-US" sz="4000" b="1" dirty="0" smtClean="0"/>
              <a:t>dispassionate</a:t>
            </a:r>
            <a:r>
              <a:rPr lang="en-US" sz="4000" dirty="0" smtClean="0"/>
              <a:t>?</a:t>
            </a:r>
            <a:endParaRPr lang="en-US" sz="4000" dirty="0"/>
          </a:p>
          <a:p>
            <a:pPr marL="914400" indent="-914400">
              <a:buFont typeface="+mj-lt"/>
              <a:buAutoNum type="alphaLcParenR"/>
            </a:pPr>
            <a:r>
              <a:rPr lang="en-US" sz="4000" dirty="0" smtClean="0"/>
              <a:t>A judge</a:t>
            </a:r>
          </a:p>
          <a:p>
            <a:pPr marL="914400" indent="-914400">
              <a:buFont typeface="+mj-lt"/>
              <a:buAutoNum type="alphaLcParenR"/>
            </a:pPr>
            <a:r>
              <a:rPr lang="en-US" sz="4000" dirty="0" smtClean="0"/>
              <a:t>A documentary filmmaker</a:t>
            </a:r>
          </a:p>
          <a:p>
            <a:pPr marL="914400" indent="-914400">
              <a:buFont typeface="+mj-lt"/>
              <a:buAutoNum type="alphaLcParenR"/>
            </a:pPr>
            <a:r>
              <a:rPr lang="en-US" sz="4000" dirty="0" smtClean="0"/>
              <a:t>A teacher</a:t>
            </a:r>
          </a:p>
          <a:p>
            <a:pPr marL="914400" indent="-914400">
              <a:buFont typeface="+mj-lt"/>
              <a:buAutoNum type="alphaLcParenR"/>
            </a:pPr>
            <a:r>
              <a:rPr lang="en-US" sz="4000" dirty="0" smtClean="0"/>
              <a:t>An actor</a:t>
            </a:r>
          </a:p>
          <a:p>
            <a:pPr marL="914400" indent="-914400">
              <a:buFont typeface="+mj-lt"/>
              <a:buAutoNum type="alphaLcParenR"/>
            </a:pPr>
            <a:endParaRPr lang="en-US" sz="4800" dirty="0" smtClean="0"/>
          </a:p>
        </p:txBody>
      </p:sp>
    </p:spTree>
    <p:extLst>
      <p:ext uri="{BB962C8B-B14F-4D97-AF65-F5344CB8AC3E}">
        <p14:creationId xmlns:p14="http://schemas.microsoft.com/office/powerpoint/2010/main" val="283740154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0"/>
            <a:ext cx="9144000" cy="5867400"/>
          </a:xfrm>
        </p:spPr>
        <p:txBody>
          <a:bodyPr>
            <a:noAutofit/>
          </a:bodyPr>
          <a:lstStyle/>
          <a:p>
            <a:pPr marL="0" indent="0">
              <a:buNone/>
            </a:pPr>
            <a:r>
              <a:rPr lang="en-US" sz="4000" dirty="0" smtClean="0"/>
              <a:t>Which of the following words is the most similar to </a:t>
            </a:r>
            <a:r>
              <a:rPr lang="en-US" sz="4000" b="1" dirty="0" smtClean="0"/>
              <a:t>recourse?</a:t>
            </a:r>
            <a:endParaRPr lang="en-US" sz="4000" b="1" dirty="0"/>
          </a:p>
          <a:p>
            <a:pPr marL="914400" indent="-914400">
              <a:buFont typeface="+mj-lt"/>
              <a:buAutoNum type="alphaLcParenR"/>
            </a:pPr>
            <a:r>
              <a:rPr lang="en-US" sz="4000" dirty="0" smtClean="0"/>
              <a:t>pathway</a:t>
            </a:r>
          </a:p>
          <a:p>
            <a:pPr marL="914400" indent="-914400">
              <a:buFont typeface="+mj-lt"/>
              <a:buAutoNum type="alphaLcParenR"/>
            </a:pPr>
            <a:r>
              <a:rPr lang="en-US" sz="4000" dirty="0" smtClean="0"/>
              <a:t>refuge</a:t>
            </a:r>
          </a:p>
          <a:p>
            <a:pPr marL="914400" indent="-914400">
              <a:buFont typeface="+mj-lt"/>
              <a:buAutoNum type="alphaLcParenR"/>
            </a:pPr>
            <a:r>
              <a:rPr lang="en-US" sz="4000" dirty="0" smtClean="0"/>
              <a:t>resort</a:t>
            </a:r>
          </a:p>
          <a:p>
            <a:pPr marL="914400" indent="-914400">
              <a:buFont typeface="+mj-lt"/>
              <a:buAutoNum type="alphaLcParenR"/>
            </a:pPr>
            <a:r>
              <a:rPr lang="en-US" sz="4000" dirty="0" smtClean="0"/>
              <a:t>rescuer</a:t>
            </a:r>
          </a:p>
          <a:p>
            <a:pPr marL="914400" indent="-914400">
              <a:buFont typeface="+mj-lt"/>
              <a:buAutoNum type="alphaLcParenR"/>
            </a:pPr>
            <a:endParaRPr lang="en-US" sz="4800" dirty="0" smtClean="0"/>
          </a:p>
        </p:txBody>
      </p:sp>
    </p:spTree>
    <p:extLst>
      <p:ext uri="{BB962C8B-B14F-4D97-AF65-F5344CB8AC3E}">
        <p14:creationId xmlns:p14="http://schemas.microsoft.com/office/powerpoint/2010/main" val="386276363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lstStyle/>
          <a:p>
            <a:r>
              <a:rPr lang="en-US" smtClean="0">
                <a:latin typeface="Rockwell" pitchFamily="18" charset="0"/>
              </a:rPr>
              <a:t>Are </a:t>
            </a:r>
            <a:r>
              <a:rPr lang="en-US" dirty="0" smtClean="0">
                <a:latin typeface="Rockwell" pitchFamily="18" charset="0"/>
              </a:rPr>
              <a:t>your white boards better than you found them?</a:t>
            </a:r>
            <a:endParaRPr lang="en-US" dirty="0">
              <a:latin typeface="Rockwell" pitchFamily="18" charset="0"/>
            </a:endParaRPr>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82" r="6174"/>
          <a:stretch/>
        </p:blipFill>
        <p:spPr bwMode="auto">
          <a:xfrm rot="5400000">
            <a:off x="640186" y="2227239"/>
            <a:ext cx="3981868" cy="389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464" t="7763" r="15102" b="5229"/>
          <a:stretch/>
        </p:blipFill>
        <p:spPr bwMode="auto">
          <a:xfrm rot="5400000">
            <a:off x="4746785" y="2338866"/>
            <a:ext cx="4078738" cy="351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quot;No&quot; Symbol 5"/>
          <p:cNvSpPr/>
          <p:nvPr/>
        </p:nvSpPr>
        <p:spPr>
          <a:xfrm>
            <a:off x="479015" y="1981200"/>
            <a:ext cx="4190999" cy="4419600"/>
          </a:xfrm>
          <a:prstGeom prst="noSmoking">
            <a:avLst>
              <a:gd name="adj" fmla="val 277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8" name="Picture 4" descr="http://www.clker.com/cliparts/e/3/9/7/1245686792938124914raemi_Check_mark.svg.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213095"/>
            <a:ext cx="2360832" cy="2187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426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0001334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https://encrypted-tbn3.gstatic.com/images?q=tbn:ANd9GcRDolENiybZpIa5kNFBGU9n_1ZLjBzt90LQpJU3liNdx8-cNSYKS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4654" y="3505200"/>
            <a:ext cx="2249346"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onehellobeautiful.files.wordpress.com/2009/03/barack-obama-thumbs-up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4105275"/>
            <a:ext cx="2191618"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65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6000" b="1" dirty="0" smtClean="0"/>
              <a:t>Turn and talk:</a:t>
            </a:r>
            <a:endParaRPr lang="en-US" sz="6000" b="1" dirty="0"/>
          </a:p>
        </p:txBody>
      </p:sp>
      <p:sp>
        <p:nvSpPr>
          <p:cNvPr id="3" name="Subtitle 2"/>
          <p:cNvSpPr>
            <a:spLocks noGrp="1"/>
          </p:cNvSpPr>
          <p:nvPr>
            <p:ph type="subTitle" idx="1"/>
          </p:nvPr>
        </p:nvSpPr>
        <p:spPr>
          <a:xfrm>
            <a:off x="152400" y="1447800"/>
            <a:ext cx="8991600" cy="5410200"/>
          </a:xfrm>
        </p:spPr>
        <p:txBody>
          <a:bodyPr>
            <a:noAutofit/>
          </a:bodyPr>
          <a:lstStyle/>
          <a:p>
            <a:r>
              <a:rPr lang="en-US" sz="4800" dirty="0" smtClean="0">
                <a:solidFill>
                  <a:srgbClr val="00B050"/>
                </a:solidFill>
              </a:rPr>
              <a:t>When you hear a song you like, go to a good restaurant, or buy something you like, do you </a:t>
            </a:r>
            <a:r>
              <a:rPr lang="en-US" sz="4800" b="1" dirty="0" smtClean="0">
                <a:solidFill>
                  <a:srgbClr val="00B050"/>
                </a:solidFill>
              </a:rPr>
              <a:t>extol</a:t>
            </a:r>
            <a:r>
              <a:rPr lang="en-US" sz="4800" dirty="0" smtClean="0">
                <a:solidFill>
                  <a:srgbClr val="00B050"/>
                </a:solidFill>
              </a:rPr>
              <a:t> its virtues on the internet? </a:t>
            </a:r>
          </a:p>
          <a:p>
            <a:endParaRPr lang="en-US" sz="4800" dirty="0" smtClean="0">
              <a:solidFill>
                <a:srgbClr val="00B050"/>
              </a:solidFill>
            </a:endParaRPr>
          </a:p>
          <a:p>
            <a:r>
              <a:rPr lang="en-US" sz="4800" dirty="0" smtClean="0">
                <a:solidFill>
                  <a:srgbClr val="00B050"/>
                </a:solidFill>
              </a:rPr>
              <a:t>Why or why not?</a:t>
            </a:r>
          </a:p>
        </p:txBody>
      </p:sp>
      <p:pic>
        <p:nvPicPr>
          <p:cNvPr id="10242" name="Picture 2" descr="https://encrypted-tbn3.gstatic.com/images?q=tbn:ANd9GcSVncikErXRBqBL8pxBqdJaLzS8YMDUg05A9sxsovUYk-nFEN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281157"/>
            <a:ext cx="1071563" cy="107156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encrypted-tbn1.gstatic.com/images?q=tbn:ANd9GcSHNW07Q-DMRbVeBCP3dU0F9Q8AFmZMcrwkIHDy-5KjD04TPwjNW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019219"/>
            <a:ext cx="13335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52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4385419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descr="http://4.bp.blogspot.com/-bLPJ16X_EIc/T9_Emi9bqiI/AAAAAAAAAIs/NeWjMrrRGas/s1600/scissors-coloring-15.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649" b="13032"/>
          <a:stretch/>
        </p:blipFill>
        <p:spPr bwMode="auto">
          <a:xfrm>
            <a:off x="4716294" y="3505200"/>
            <a:ext cx="4114800" cy="309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72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4800" y="381000"/>
            <a:ext cx="8610600" cy="6172200"/>
            <a:chOff x="304800" y="381000"/>
            <a:chExt cx="8610600" cy="3048001"/>
          </a:xfrm>
        </p:grpSpPr>
        <p:sp>
          <p:nvSpPr>
            <p:cNvPr id="5" name="Freeform 4"/>
            <p:cNvSpPr/>
            <p:nvPr/>
          </p:nvSpPr>
          <p:spPr>
            <a:xfrm>
              <a:off x="304800" y="381000"/>
              <a:ext cx="4267201" cy="3048001"/>
            </a:xfrm>
            <a:custGeom>
              <a:avLst/>
              <a:gdLst>
                <a:gd name="connsiteX0" fmla="*/ 0 w 2032000"/>
                <a:gd name="connsiteY0" fmla="*/ 0 h 3048000"/>
                <a:gd name="connsiteX1" fmla="*/ 1693327 w 2032000"/>
                <a:gd name="connsiteY1" fmla="*/ 0 h 3048000"/>
                <a:gd name="connsiteX2" fmla="*/ 2032000 w 2032000"/>
                <a:gd name="connsiteY2" fmla="*/ 338673 h 3048000"/>
                <a:gd name="connsiteX3" fmla="*/ 2032000 w 2032000"/>
                <a:gd name="connsiteY3" fmla="*/ 3048000 h 3048000"/>
                <a:gd name="connsiteX4" fmla="*/ 0 w 2032000"/>
                <a:gd name="connsiteY4" fmla="*/ 3048000 h 3048000"/>
                <a:gd name="connsiteX5" fmla="*/ 0 w 2032000"/>
                <a:gd name="connsiteY5"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0" h="3048000">
                  <a:moveTo>
                    <a:pt x="0" y="3048000"/>
                  </a:moveTo>
                  <a:lnTo>
                    <a:pt x="0" y="508009"/>
                  </a:lnTo>
                  <a:cubicBezTo>
                    <a:pt x="0" y="227443"/>
                    <a:pt x="101086" y="0"/>
                    <a:pt x="225782" y="0"/>
                  </a:cubicBezTo>
                  <a:lnTo>
                    <a:pt x="2032000" y="0"/>
                  </a:lnTo>
                  <a:lnTo>
                    <a:pt x="2032000" y="3048000"/>
                  </a:lnTo>
                  <a:lnTo>
                    <a:pt x="0" y="304800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384048" tIns="384047" rIns="384048" bIns="892049" numCol="1" spcCol="1270" anchor="ctr" anchorCtr="0">
              <a:noAutofit/>
            </a:bodyPr>
            <a:lstStyle/>
            <a:p>
              <a:pPr lvl="0" algn="ctr" defTabSz="2400300">
                <a:spcBef>
                  <a:spcPct val="0"/>
                </a:spcBef>
                <a:spcAft>
                  <a:spcPct val="35000"/>
                </a:spcAft>
              </a:pPr>
              <a:r>
                <a:rPr lang="en-US" sz="5400" b="1" dirty="0">
                  <a:solidFill>
                    <a:srgbClr val="00B050"/>
                  </a:solidFill>
                </a:rPr>
                <a:t>e</a:t>
              </a:r>
              <a:r>
                <a:rPr lang="en-US" sz="5400" b="1" kern="1200" dirty="0" smtClean="0">
                  <a:solidFill>
                    <a:srgbClr val="00B050"/>
                  </a:solidFill>
                </a:rPr>
                <a:t>xtol</a:t>
              </a:r>
            </a:p>
            <a:p>
              <a:pPr lvl="0" algn="ctr" defTabSz="2400300">
                <a:spcBef>
                  <a:spcPct val="0"/>
                </a:spcBef>
                <a:spcAft>
                  <a:spcPct val="35000"/>
                </a:spcAft>
              </a:pPr>
              <a:r>
                <a:rPr lang="en-US" sz="5400" dirty="0" smtClean="0">
                  <a:solidFill>
                    <a:srgbClr val="00B050"/>
                  </a:solidFill>
                </a:rPr>
                <a:t>=</a:t>
              </a:r>
            </a:p>
            <a:p>
              <a:pPr lvl="0" algn="ctr" defTabSz="2400300">
                <a:spcBef>
                  <a:spcPct val="0"/>
                </a:spcBef>
                <a:spcAft>
                  <a:spcPct val="35000"/>
                </a:spcAft>
              </a:pPr>
              <a:r>
                <a:rPr lang="en-US" sz="5400" kern="1200" dirty="0" smtClean="0">
                  <a:solidFill>
                    <a:srgbClr val="00B050"/>
                  </a:solidFill>
                </a:rPr>
                <a:t>praise</a:t>
              </a:r>
            </a:p>
            <a:p>
              <a:pPr lvl="0" algn="ctr" defTabSz="2400300">
                <a:lnSpc>
                  <a:spcPct val="90000"/>
                </a:lnSpc>
                <a:spcBef>
                  <a:spcPct val="0"/>
                </a:spcBef>
                <a:spcAft>
                  <a:spcPct val="35000"/>
                </a:spcAft>
              </a:pPr>
              <a:endParaRPr lang="en-US" sz="5400" dirty="0"/>
            </a:p>
            <a:p>
              <a:pPr lvl="0" algn="ctr" defTabSz="2400300">
                <a:lnSpc>
                  <a:spcPct val="90000"/>
                </a:lnSpc>
                <a:spcBef>
                  <a:spcPct val="0"/>
                </a:spcBef>
                <a:spcAft>
                  <a:spcPct val="35000"/>
                </a:spcAft>
              </a:pPr>
              <a:endParaRPr lang="en-US" sz="5400" kern="1200" dirty="0"/>
            </a:p>
          </p:txBody>
        </p:sp>
        <p:sp>
          <p:nvSpPr>
            <p:cNvPr id="6" name="Freeform 5"/>
            <p:cNvSpPr/>
            <p:nvPr/>
          </p:nvSpPr>
          <p:spPr>
            <a:xfrm>
              <a:off x="4572000" y="381000"/>
              <a:ext cx="4343400" cy="3048000"/>
            </a:xfrm>
            <a:custGeom>
              <a:avLst/>
              <a:gdLst>
                <a:gd name="connsiteX0" fmla="*/ 0 w 3048000"/>
                <a:gd name="connsiteY0" fmla="*/ 0 h 2032000"/>
                <a:gd name="connsiteX1" fmla="*/ 2709327 w 3048000"/>
                <a:gd name="connsiteY1" fmla="*/ 0 h 2032000"/>
                <a:gd name="connsiteX2" fmla="*/ 3048000 w 3048000"/>
                <a:gd name="connsiteY2" fmla="*/ 338673 h 2032000"/>
                <a:gd name="connsiteX3" fmla="*/ 3048000 w 3048000"/>
                <a:gd name="connsiteY3" fmla="*/ 2032000 h 2032000"/>
                <a:gd name="connsiteX4" fmla="*/ 0 w 3048000"/>
                <a:gd name="connsiteY4" fmla="*/ 2032000 h 2032000"/>
                <a:gd name="connsiteX5" fmla="*/ 0 w 3048000"/>
                <a:gd name="connsiteY5" fmla="*/ 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0" h="2032000">
                  <a:moveTo>
                    <a:pt x="0" y="0"/>
                  </a:moveTo>
                  <a:lnTo>
                    <a:pt x="2709327" y="0"/>
                  </a:lnTo>
                  <a:cubicBezTo>
                    <a:pt x="2896371" y="0"/>
                    <a:pt x="3048000" y="151629"/>
                    <a:pt x="3048000" y="338673"/>
                  </a:cubicBezTo>
                  <a:lnTo>
                    <a:pt x="3048000" y="2032000"/>
                  </a:lnTo>
                  <a:lnTo>
                    <a:pt x="0" y="2032000"/>
                  </a:lnTo>
                  <a:lnTo>
                    <a:pt x="0" y="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384048" tIns="384048" rIns="384048" bIns="892048" numCol="1" spcCol="1270" anchor="ctr" anchorCtr="0">
              <a:noAutofit/>
            </a:bodyPr>
            <a:lstStyle/>
            <a:p>
              <a:pPr lvl="0" algn="ctr" defTabSz="2400300">
                <a:lnSpc>
                  <a:spcPct val="90000"/>
                </a:lnSpc>
                <a:spcBef>
                  <a:spcPct val="0"/>
                </a:spcBef>
                <a:spcAft>
                  <a:spcPct val="35000"/>
                </a:spcAft>
              </a:pPr>
              <a:endParaRPr lang="en-US" sz="5400" dirty="0" smtClean="0"/>
            </a:p>
            <a:p>
              <a:pPr lvl="0" algn="ctr" defTabSz="2400300">
                <a:lnSpc>
                  <a:spcPct val="90000"/>
                </a:lnSpc>
                <a:spcBef>
                  <a:spcPct val="0"/>
                </a:spcBef>
                <a:spcAft>
                  <a:spcPct val="35000"/>
                </a:spcAft>
              </a:pPr>
              <a:endParaRPr lang="en-US" sz="5400" dirty="0"/>
            </a:p>
            <a:p>
              <a:pPr lvl="0" algn="ctr" defTabSz="2400300">
                <a:lnSpc>
                  <a:spcPct val="90000"/>
                </a:lnSpc>
                <a:spcBef>
                  <a:spcPct val="0"/>
                </a:spcBef>
                <a:spcAft>
                  <a:spcPct val="35000"/>
                </a:spcAft>
              </a:pPr>
              <a:r>
                <a:rPr lang="en-US" sz="5400" b="1" dirty="0">
                  <a:solidFill>
                    <a:srgbClr val="FF0000"/>
                  </a:solidFill>
                </a:rPr>
                <a:t>e</a:t>
              </a:r>
              <a:r>
                <a:rPr lang="en-US" sz="5400" b="1" dirty="0" smtClean="0">
                  <a:solidFill>
                    <a:srgbClr val="FF0000"/>
                  </a:solidFill>
                </a:rPr>
                <a:t>xcise</a:t>
              </a:r>
            </a:p>
            <a:p>
              <a:pPr lvl="0" algn="ctr" defTabSz="2400300">
                <a:lnSpc>
                  <a:spcPct val="90000"/>
                </a:lnSpc>
                <a:spcBef>
                  <a:spcPct val="0"/>
                </a:spcBef>
                <a:spcAft>
                  <a:spcPct val="35000"/>
                </a:spcAft>
              </a:pPr>
              <a:r>
                <a:rPr lang="en-US" sz="5400" dirty="0" smtClean="0">
                  <a:solidFill>
                    <a:srgbClr val="FF0000"/>
                  </a:solidFill>
                </a:rPr>
                <a:t>= </a:t>
              </a:r>
            </a:p>
            <a:p>
              <a:pPr lvl="0" algn="ctr" defTabSz="2400300">
                <a:lnSpc>
                  <a:spcPct val="90000"/>
                </a:lnSpc>
                <a:spcBef>
                  <a:spcPct val="0"/>
                </a:spcBef>
                <a:spcAft>
                  <a:spcPct val="35000"/>
                </a:spcAft>
              </a:pPr>
              <a:r>
                <a:rPr lang="en-US" sz="5400" dirty="0">
                  <a:solidFill>
                    <a:srgbClr val="FF0000"/>
                  </a:solidFill>
                </a:rPr>
                <a:t>c</a:t>
              </a:r>
              <a:r>
                <a:rPr lang="en-US" sz="5400" dirty="0" smtClean="0">
                  <a:solidFill>
                    <a:srgbClr val="FF0000"/>
                  </a:solidFill>
                </a:rPr>
                <a:t>ut out</a:t>
              </a:r>
            </a:p>
            <a:p>
              <a:pPr lvl="0" algn="ctr" defTabSz="2400300">
                <a:lnSpc>
                  <a:spcPct val="90000"/>
                </a:lnSpc>
                <a:spcBef>
                  <a:spcPct val="0"/>
                </a:spcBef>
                <a:spcAft>
                  <a:spcPct val="35000"/>
                </a:spcAft>
              </a:pPr>
              <a:endParaRPr lang="en-US" sz="5400" kern="1200" dirty="0"/>
            </a:p>
            <a:p>
              <a:pPr lvl="0" algn="ctr" defTabSz="2400300">
                <a:lnSpc>
                  <a:spcPct val="90000"/>
                </a:lnSpc>
                <a:spcBef>
                  <a:spcPct val="0"/>
                </a:spcBef>
                <a:spcAft>
                  <a:spcPct val="35000"/>
                </a:spcAft>
              </a:pPr>
              <a:endParaRPr lang="en-US" sz="5400" dirty="0" smtClean="0"/>
            </a:p>
            <a:p>
              <a:pPr lvl="0" algn="ctr" defTabSz="2400300">
                <a:lnSpc>
                  <a:spcPct val="90000"/>
                </a:lnSpc>
                <a:spcBef>
                  <a:spcPct val="0"/>
                </a:spcBef>
                <a:spcAft>
                  <a:spcPct val="35000"/>
                </a:spcAft>
              </a:pPr>
              <a:endParaRPr lang="en-US" sz="5400" kern="1200" dirty="0"/>
            </a:p>
            <a:p>
              <a:pPr lvl="0" algn="ctr" defTabSz="2400300">
                <a:lnSpc>
                  <a:spcPct val="90000"/>
                </a:lnSpc>
                <a:spcBef>
                  <a:spcPct val="0"/>
                </a:spcBef>
                <a:spcAft>
                  <a:spcPct val="35000"/>
                </a:spcAft>
              </a:pPr>
              <a:endParaRPr lang="en-US" sz="5400" kern="1200" dirty="0"/>
            </a:p>
          </p:txBody>
        </p:sp>
      </p:grpSp>
      <p:pic>
        <p:nvPicPr>
          <p:cNvPr id="1026" name="Picture 2" descr="https://encrypted-tbn1.gstatic.com/images?q=tbn:ANd9GcQC2sbWLQ20ZaartvwBB94UB-hZOTHAN3f5ws1Ki_guNa6QKqJ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191000"/>
            <a:ext cx="19431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99097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986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4800" b="1" dirty="0" smtClean="0"/>
              <a:t>Turn and Practice:</a:t>
            </a:r>
            <a:endParaRPr lang="en-US" sz="4800" b="1" dirty="0"/>
          </a:p>
        </p:txBody>
      </p:sp>
      <p:sp>
        <p:nvSpPr>
          <p:cNvPr id="3" name="Subtitle 2"/>
          <p:cNvSpPr>
            <a:spLocks noGrp="1"/>
          </p:cNvSpPr>
          <p:nvPr>
            <p:ph type="subTitle" idx="1"/>
          </p:nvPr>
        </p:nvSpPr>
        <p:spPr>
          <a:xfrm>
            <a:off x="76200" y="1066800"/>
            <a:ext cx="9067800" cy="5562600"/>
          </a:xfrm>
        </p:spPr>
        <p:txBody>
          <a:bodyPr>
            <a:noAutofit/>
          </a:bodyPr>
          <a:lstStyle/>
          <a:p>
            <a:r>
              <a:rPr lang="en-US" sz="5400" dirty="0" smtClean="0">
                <a:solidFill>
                  <a:srgbClr val="7030A0"/>
                </a:solidFill>
              </a:rPr>
              <a:t>For each item that appears, decide whether you would </a:t>
            </a:r>
            <a:r>
              <a:rPr lang="en-US" sz="5400" b="1" dirty="0" smtClean="0">
                <a:solidFill>
                  <a:srgbClr val="00B050"/>
                </a:solidFill>
              </a:rPr>
              <a:t>extol it</a:t>
            </a:r>
            <a:r>
              <a:rPr lang="en-US" sz="5400" dirty="0" smtClean="0">
                <a:solidFill>
                  <a:srgbClr val="7030A0"/>
                </a:solidFill>
              </a:rPr>
              <a:t>, or </a:t>
            </a:r>
            <a:r>
              <a:rPr lang="en-US" sz="5400" b="1" dirty="0" smtClean="0">
                <a:solidFill>
                  <a:srgbClr val="FF0000"/>
                </a:solidFill>
              </a:rPr>
              <a:t>excise it.</a:t>
            </a:r>
          </a:p>
          <a:p>
            <a:endParaRPr lang="en-US" sz="5400" b="1" dirty="0">
              <a:solidFill>
                <a:srgbClr val="FF0000"/>
              </a:solidFill>
            </a:endParaRPr>
          </a:p>
          <a:p>
            <a:r>
              <a:rPr lang="en-US" sz="5400" dirty="0" smtClean="0">
                <a:solidFill>
                  <a:schemeClr val="tx1"/>
                </a:solidFill>
              </a:rPr>
              <a:t>On the cue, make the gesture.</a:t>
            </a:r>
          </a:p>
        </p:txBody>
      </p:sp>
    </p:spTree>
    <p:extLst>
      <p:ext uri="{BB962C8B-B14F-4D97-AF65-F5344CB8AC3E}">
        <p14:creationId xmlns:p14="http://schemas.microsoft.com/office/powerpoint/2010/main" val="821392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4800" b="1" dirty="0" smtClean="0">
                <a:solidFill>
                  <a:srgbClr val="00B050"/>
                </a:solidFill>
              </a:rPr>
              <a:t>Extol it </a:t>
            </a:r>
            <a:r>
              <a:rPr lang="en-US" sz="4800" dirty="0" smtClean="0">
                <a:solidFill>
                  <a:srgbClr val="7030A0"/>
                </a:solidFill>
              </a:rPr>
              <a:t>or </a:t>
            </a:r>
            <a:r>
              <a:rPr lang="en-US" sz="4800" b="1" dirty="0">
                <a:solidFill>
                  <a:srgbClr val="FF0000"/>
                </a:solidFill>
              </a:rPr>
              <a:t>excise </a:t>
            </a:r>
            <a:r>
              <a:rPr lang="en-US" sz="4800" b="1" dirty="0" smtClean="0">
                <a:solidFill>
                  <a:srgbClr val="FF0000"/>
                </a:solidFill>
              </a:rPr>
              <a:t>it?</a:t>
            </a:r>
            <a:endParaRPr lang="en-US" sz="4800" b="1" dirty="0">
              <a:solidFill>
                <a:srgbClr val="FF0000"/>
              </a:solidFill>
            </a:endParaRPr>
          </a:p>
        </p:txBody>
      </p:sp>
      <p:sp>
        <p:nvSpPr>
          <p:cNvPr id="3" name="Subtitle 2"/>
          <p:cNvSpPr>
            <a:spLocks noGrp="1"/>
          </p:cNvSpPr>
          <p:nvPr>
            <p:ph type="subTitle" idx="1"/>
          </p:nvPr>
        </p:nvSpPr>
        <p:spPr>
          <a:xfrm>
            <a:off x="76200" y="1066800"/>
            <a:ext cx="9067800" cy="5562600"/>
          </a:xfrm>
        </p:spPr>
        <p:txBody>
          <a:bodyPr>
            <a:noAutofit/>
          </a:bodyPr>
          <a:lstStyle/>
          <a:p>
            <a:endParaRPr lang="en-US" sz="6600" dirty="0" smtClean="0">
              <a:solidFill>
                <a:srgbClr val="7030A0"/>
              </a:solidFill>
            </a:endParaRPr>
          </a:p>
          <a:p>
            <a:r>
              <a:rPr lang="en-US" sz="6600" dirty="0" smtClean="0">
                <a:solidFill>
                  <a:srgbClr val="7030A0"/>
                </a:solidFill>
              </a:rPr>
              <a:t>A confusing sentence in your PBA.</a:t>
            </a:r>
            <a:endParaRPr lang="en-US" sz="6600" dirty="0" smtClean="0">
              <a:solidFill>
                <a:schemeClr val="tx1"/>
              </a:solidFill>
            </a:endParaRPr>
          </a:p>
        </p:txBody>
      </p:sp>
    </p:spTree>
    <p:extLst>
      <p:ext uri="{BB962C8B-B14F-4D97-AF65-F5344CB8AC3E}">
        <p14:creationId xmlns:p14="http://schemas.microsoft.com/office/powerpoint/2010/main" val="2683176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4800" b="1" dirty="0" smtClean="0">
                <a:solidFill>
                  <a:srgbClr val="00B050"/>
                </a:solidFill>
              </a:rPr>
              <a:t>Extol it </a:t>
            </a:r>
            <a:r>
              <a:rPr lang="en-US" sz="4800" dirty="0" smtClean="0">
                <a:solidFill>
                  <a:srgbClr val="7030A0"/>
                </a:solidFill>
              </a:rPr>
              <a:t>or </a:t>
            </a:r>
            <a:r>
              <a:rPr lang="en-US" sz="4800" b="1" dirty="0">
                <a:solidFill>
                  <a:srgbClr val="FF0000"/>
                </a:solidFill>
              </a:rPr>
              <a:t>excise </a:t>
            </a:r>
            <a:r>
              <a:rPr lang="en-US" sz="4800" b="1" dirty="0" smtClean="0">
                <a:solidFill>
                  <a:srgbClr val="FF0000"/>
                </a:solidFill>
              </a:rPr>
              <a:t>it?</a:t>
            </a:r>
            <a:endParaRPr lang="en-US" sz="4800" b="1" dirty="0">
              <a:solidFill>
                <a:srgbClr val="FF0000"/>
              </a:solidFill>
            </a:endParaRPr>
          </a:p>
        </p:txBody>
      </p:sp>
      <p:sp>
        <p:nvSpPr>
          <p:cNvPr id="3" name="Subtitle 2"/>
          <p:cNvSpPr>
            <a:spLocks noGrp="1"/>
          </p:cNvSpPr>
          <p:nvPr>
            <p:ph type="subTitle" idx="1"/>
          </p:nvPr>
        </p:nvSpPr>
        <p:spPr>
          <a:xfrm>
            <a:off x="76200" y="1066800"/>
            <a:ext cx="9067800" cy="5562600"/>
          </a:xfrm>
        </p:spPr>
        <p:txBody>
          <a:bodyPr>
            <a:noAutofit/>
          </a:bodyPr>
          <a:lstStyle/>
          <a:p>
            <a:endParaRPr lang="en-US" sz="6600" dirty="0" smtClean="0">
              <a:solidFill>
                <a:srgbClr val="7030A0"/>
              </a:solidFill>
            </a:endParaRPr>
          </a:p>
          <a:p>
            <a:r>
              <a:rPr lang="en-US" sz="6600" dirty="0" smtClean="0">
                <a:solidFill>
                  <a:srgbClr val="7030A0"/>
                </a:solidFill>
              </a:rPr>
              <a:t>The habit of brushing your teeth every day.</a:t>
            </a:r>
            <a:endParaRPr lang="en-US" sz="6600" dirty="0" smtClean="0">
              <a:solidFill>
                <a:schemeClr val="tx1"/>
              </a:solidFill>
            </a:endParaRPr>
          </a:p>
        </p:txBody>
      </p:sp>
    </p:spTree>
    <p:extLst>
      <p:ext uri="{BB962C8B-B14F-4D97-AF65-F5344CB8AC3E}">
        <p14:creationId xmlns:p14="http://schemas.microsoft.com/office/powerpoint/2010/main" val="2252925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4800" b="1" dirty="0" smtClean="0"/>
              <a:t>Turn and talk:</a:t>
            </a:r>
            <a:endParaRPr lang="en-US" sz="4800" b="1" dirty="0"/>
          </a:p>
        </p:txBody>
      </p:sp>
      <p:sp>
        <p:nvSpPr>
          <p:cNvPr id="3" name="Subtitle 2"/>
          <p:cNvSpPr>
            <a:spLocks noGrp="1"/>
          </p:cNvSpPr>
          <p:nvPr>
            <p:ph type="subTitle" idx="1"/>
          </p:nvPr>
        </p:nvSpPr>
        <p:spPr>
          <a:xfrm>
            <a:off x="76200" y="1066800"/>
            <a:ext cx="9067800" cy="5638800"/>
          </a:xfrm>
        </p:spPr>
        <p:txBody>
          <a:bodyPr>
            <a:noAutofit/>
          </a:bodyPr>
          <a:lstStyle/>
          <a:p>
            <a:pPr algn="l"/>
            <a:endParaRPr lang="en-US" sz="4400" dirty="0">
              <a:solidFill>
                <a:srgbClr val="7030A0"/>
              </a:solidFill>
            </a:endParaRPr>
          </a:p>
          <a:p>
            <a:r>
              <a:rPr lang="en-US" sz="5400" dirty="0" smtClean="0">
                <a:solidFill>
                  <a:srgbClr val="7030A0"/>
                </a:solidFill>
              </a:rPr>
              <a:t>To what extent is it cool to listen to bands/rappers</a:t>
            </a:r>
            <a:r>
              <a:rPr lang="en-US" sz="5400" dirty="0" smtClean="0">
                <a:solidFill>
                  <a:srgbClr val="7030A0"/>
                </a:solidFill>
              </a:rPr>
              <a:t>/ </a:t>
            </a:r>
            <a:r>
              <a:rPr lang="en-US" sz="5400" dirty="0" smtClean="0">
                <a:solidFill>
                  <a:srgbClr val="7030A0"/>
                </a:solidFill>
              </a:rPr>
              <a:t>artists who are still </a:t>
            </a:r>
            <a:r>
              <a:rPr lang="en-US" sz="5400" b="1" dirty="0" smtClean="0">
                <a:solidFill>
                  <a:srgbClr val="7030A0"/>
                </a:solidFill>
              </a:rPr>
              <a:t>obscure</a:t>
            </a:r>
            <a:r>
              <a:rPr lang="en-US" sz="5400" dirty="0" smtClean="0">
                <a:solidFill>
                  <a:srgbClr val="7030A0"/>
                </a:solidFill>
              </a:rPr>
              <a:t>?</a:t>
            </a:r>
            <a:endParaRPr lang="en-US" sz="5400" dirty="0">
              <a:solidFill>
                <a:srgbClr val="7030A0"/>
              </a:solidFill>
            </a:endParaRPr>
          </a:p>
        </p:txBody>
      </p:sp>
    </p:spTree>
    <p:extLst>
      <p:ext uri="{BB962C8B-B14F-4D97-AF65-F5344CB8AC3E}">
        <p14:creationId xmlns:p14="http://schemas.microsoft.com/office/powerpoint/2010/main" val="2734436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4800" b="1" dirty="0" smtClean="0">
                <a:solidFill>
                  <a:srgbClr val="00B050"/>
                </a:solidFill>
              </a:rPr>
              <a:t>Extol it </a:t>
            </a:r>
            <a:r>
              <a:rPr lang="en-US" sz="4800" dirty="0" smtClean="0">
                <a:solidFill>
                  <a:srgbClr val="7030A0"/>
                </a:solidFill>
              </a:rPr>
              <a:t>or </a:t>
            </a:r>
            <a:r>
              <a:rPr lang="en-US" sz="4800" b="1" dirty="0">
                <a:solidFill>
                  <a:srgbClr val="FF0000"/>
                </a:solidFill>
              </a:rPr>
              <a:t>excise </a:t>
            </a:r>
            <a:r>
              <a:rPr lang="en-US" sz="4800" b="1" dirty="0" smtClean="0">
                <a:solidFill>
                  <a:srgbClr val="FF0000"/>
                </a:solidFill>
              </a:rPr>
              <a:t>it?</a:t>
            </a:r>
            <a:endParaRPr lang="en-US" sz="4800" b="1" dirty="0">
              <a:solidFill>
                <a:srgbClr val="FF0000"/>
              </a:solidFill>
            </a:endParaRPr>
          </a:p>
        </p:txBody>
      </p:sp>
      <p:sp>
        <p:nvSpPr>
          <p:cNvPr id="3" name="Subtitle 2"/>
          <p:cNvSpPr>
            <a:spLocks noGrp="1"/>
          </p:cNvSpPr>
          <p:nvPr>
            <p:ph type="subTitle" idx="1"/>
          </p:nvPr>
        </p:nvSpPr>
        <p:spPr>
          <a:xfrm>
            <a:off x="76200" y="1066800"/>
            <a:ext cx="9067800" cy="5562600"/>
          </a:xfrm>
        </p:spPr>
        <p:txBody>
          <a:bodyPr>
            <a:noAutofit/>
          </a:bodyPr>
          <a:lstStyle/>
          <a:p>
            <a:endParaRPr lang="en-US" sz="6600" dirty="0" smtClean="0">
              <a:solidFill>
                <a:srgbClr val="7030A0"/>
              </a:solidFill>
            </a:endParaRPr>
          </a:p>
          <a:p>
            <a:r>
              <a:rPr lang="en-US" sz="6600" dirty="0" smtClean="0">
                <a:solidFill>
                  <a:srgbClr val="7030A0"/>
                </a:solidFill>
              </a:rPr>
              <a:t>The virtues of a really awesome phone you got for Christmas.</a:t>
            </a:r>
            <a:endParaRPr lang="en-US" sz="6600" dirty="0" smtClean="0">
              <a:solidFill>
                <a:schemeClr val="tx1"/>
              </a:solidFill>
            </a:endParaRPr>
          </a:p>
        </p:txBody>
      </p:sp>
    </p:spTree>
    <p:extLst>
      <p:ext uri="{BB962C8B-B14F-4D97-AF65-F5344CB8AC3E}">
        <p14:creationId xmlns:p14="http://schemas.microsoft.com/office/powerpoint/2010/main" val="2521973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4800" b="1" dirty="0" smtClean="0">
                <a:solidFill>
                  <a:srgbClr val="00B050"/>
                </a:solidFill>
              </a:rPr>
              <a:t>Extol it </a:t>
            </a:r>
            <a:r>
              <a:rPr lang="en-US" sz="4800" dirty="0" smtClean="0">
                <a:solidFill>
                  <a:srgbClr val="7030A0"/>
                </a:solidFill>
              </a:rPr>
              <a:t>or </a:t>
            </a:r>
            <a:r>
              <a:rPr lang="en-US" sz="4800" b="1" dirty="0">
                <a:solidFill>
                  <a:srgbClr val="FF0000"/>
                </a:solidFill>
              </a:rPr>
              <a:t>excise </a:t>
            </a:r>
            <a:r>
              <a:rPr lang="en-US" sz="4800" b="1" dirty="0" smtClean="0">
                <a:solidFill>
                  <a:srgbClr val="FF0000"/>
                </a:solidFill>
              </a:rPr>
              <a:t>it?</a:t>
            </a:r>
            <a:endParaRPr lang="en-US" sz="4800" b="1" dirty="0">
              <a:solidFill>
                <a:srgbClr val="FF0000"/>
              </a:solidFill>
            </a:endParaRPr>
          </a:p>
        </p:txBody>
      </p:sp>
      <p:sp>
        <p:nvSpPr>
          <p:cNvPr id="3" name="Subtitle 2"/>
          <p:cNvSpPr>
            <a:spLocks noGrp="1"/>
          </p:cNvSpPr>
          <p:nvPr>
            <p:ph type="subTitle" idx="1"/>
          </p:nvPr>
        </p:nvSpPr>
        <p:spPr>
          <a:xfrm>
            <a:off x="76200" y="1066800"/>
            <a:ext cx="9067800" cy="5562600"/>
          </a:xfrm>
        </p:spPr>
        <p:txBody>
          <a:bodyPr>
            <a:noAutofit/>
          </a:bodyPr>
          <a:lstStyle/>
          <a:p>
            <a:endParaRPr lang="en-US" sz="6600" dirty="0" smtClean="0">
              <a:solidFill>
                <a:srgbClr val="7030A0"/>
              </a:solidFill>
            </a:endParaRPr>
          </a:p>
          <a:p>
            <a:r>
              <a:rPr lang="en-US" sz="6600" dirty="0" smtClean="0">
                <a:solidFill>
                  <a:srgbClr val="7030A0"/>
                </a:solidFill>
              </a:rPr>
              <a:t>The habit of using your awesome phone at the dinner table.</a:t>
            </a:r>
            <a:endParaRPr lang="en-US" sz="6600" dirty="0" smtClean="0">
              <a:solidFill>
                <a:schemeClr val="tx1"/>
              </a:solidFill>
            </a:endParaRPr>
          </a:p>
        </p:txBody>
      </p:sp>
    </p:spTree>
    <p:extLst>
      <p:ext uri="{BB962C8B-B14F-4D97-AF65-F5344CB8AC3E}">
        <p14:creationId xmlns:p14="http://schemas.microsoft.com/office/powerpoint/2010/main" val="1119198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4800" b="1" dirty="0" smtClean="0">
                <a:solidFill>
                  <a:srgbClr val="00B050"/>
                </a:solidFill>
              </a:rPr>
              <a:t>Extol it </a:t>
            </a:r>
            <a:r>
              <a:rPr lang="en-US" sz="4800" dirty="0" smtClean="0">
                <a:solidFill>
                  <a:srgbClr val="7030A0"/>
                </a:solidFill>
              </a:rPr>
              <a:t>or </a:t>
            </a:r>
            <a:r>
              <a:rPr lang="en-US" sz="4800" b="1" dirty="0">
                <a:solidFill>
                  <a:srgbClr val="FF0000"/>
                </a:solidFill>
              </a:rPr>
              <a:t>excise </a:t>
            </a:r>
            <a:r>
              <a:rPr lang="en-US" sz="4800" b="1" dirty="0" smtClean="0">
                <a:solidFill>
                  <a:srgbClr val="FF0000"/>
                </a:solidFill>
              </a:rPr>
              <a:t>it?</a:t>
            </a:r>
            <a:endParaRPr lang="en-US" sz="4800" b="1" dirty="0">
              <a:solidFill>
                <a:srgbClr val="FF0000"/>
              </a:solidFill>
            </a:endParaRPr>
          </a:p>
        </p:txBody>
      </p:sp>
      <p:sp>
        <p:nvSpPr>
          <p:cNvPr id="3" name="Subtitle 2"/>
          <p:cNvSpPr>
            <a:spLocks noGrp="1"/>
          </p:cNvSpPr>
          <p:nvPr>
            <p:ph type="subTitle" idx="1"/>
          </p:nvPr>
        </p:nvSpPr>
        <p:spPr>
          <a:xfrm>
            <a:off x="76200" y="1066800"/>
            <a:ext cx="9067800" cy="5562600"/>
          </a:xfrm>
        </p:spPr>
        <p:txBody>
          <a:bodyPr>
            <a:noAutofit/>
          </a:bodyPr>
          <a:lstStyle/>
          <a:p>
            <a:endParaRPr lang="en-US" sz="6600" dirty="0" smtClean="0">
              <a:solidFill>
                <a:srgbClr val="7030A0"/>
              </a:solidFill>
            </a:endParaRPr>
          </a:p>
          <a:p>
            <a:r>
              <a:rPr lang="en-US" sz="6600" dirty="0" smtClean="0">
                <a:solidFill>
                  <a:srgbClr val="7030A0"/>
                </a:solidFill>
              </a:rPr>
              <a:t>A department of your company that isn’t profitable.</a:t>
            </a:r>
            <a:endParaRPr lang="en-US" sz="6600" dirty="0" smtClean="0">
              <a:solidFill>
                <a:schemeClr val="tx1"/>
              </a:solidFill>
            </a:endParaRPr>
          </a:p>
        </p:txBody>
      </p:sp>
    </p:spTree>
    <p:extLst>
      <p:ext uri="{BB962C8B-B14F-4D97-AF65-F5344CB8AC3E}">
        <p14:creationId xmlns:p14="http://schemas.microsoft.com/office/powerpoint/2010/main" val="2530682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6000" b="1" dirty="0" smtClean="0"/>
              <a:t>Turn and talk:</a:t>
            </a:r>
            <a:endParaRPr lang="en-US" sz="6000" b="1" dirty="0"/>
          </a:p>
        </p:txBody>
      </p:sp>
      <p:sp>
        <p:nvSpPr>
          <p:cNvPr id="3" name="Subtitle 2"/>
          <p:cNvSpPr>
            <a:spLocks noGrp="1"/>
          </p:cNvSpPr>
          <p:nvPr>
            <p:ph type="subTitle" idx="1"/>
          </p:nvPr>
        </p:nvSpPr>
        <p:spPr>
          <a:xfrm>
            <a:off x="152400" y="1447800"/>
            <a:ext cx="8991600" cy="5410200"/>
          </a:xfrm>
        </p:spPr>
        <p:txBody>
          <a:bodyPr>
            <a:noAutofit/>
          </a:bodyPr>
          <a:lstStyle/>
          <a:p>
            <a:r>
              <a:rPr lang="en-US" sz="6000" dirty="0" smtClean="0">
                <a:solidFill>
                  <a:srgbClr val="00B050"/>
                </a:solidFill>
              </a:rPr>
              <a:t>If you were trying to be </a:t>
            </a:r>
            <a:r>
              <a:rPr lang="en-US" sz="6000" u="sng" dirty="0" smtClean="0">
                <a:solidFill>
                  <a:srgbClr val="00B050"/>
                </a:solidFill>
              </a:rPr>
              <a:t>less</a:t>
            </a:r>
            <a:r>
              <a:rPr lang="en-US" sz="6000" dirty="0" smtClean="0">
                <a:solidFill>
                  <a:srgbClr val="00B050"/>
                </a:solidFill>
              </a:rPr>
              <a:t> </a:t>
            </a:r>
            <a:r>
              <a:rPr lang="en-US" sz="6000" b="1" dirty="0" smtClean="0">
                <a:solidFill>
                  <a:srgbClr val="00B050"/>
                </a:solidFill>
              </a:rPr>
              <a:t>hedonistic</a:t>
            </a:r>
            <a:r>
              <a:rPr lang="en-US" sz="6000" dirty="0" smtClean="0">
                <a:solidFill>
                  <a:srgbClr val="00B050"/>
                </a:solidFill>
              </a:rPr>
              <a:t>, what habits would you </a:t>
            </a:r>
            <a:r>
              <a:rPr lang="en-US" sz="6000" b="1" dirty="0" smtClean="0">
                <a:solidFill>
                  <a:srgbClr val="00B050"/>
                </a:solidFill>
              </a:rPr>
              <a:t>excise</a:t>
            </a:r>
            <a:r>
              <a:rPr lang="en-US" sz="6000" dirty="0" smtClean="0">
                <a:solidFill>
                  <a:srgbClr val="00B050"/>
                </a:solidFill>
              </a:rPr>
              <a:t> from your life?</a:t>
            </a:r>
          </a:p>
          <a:p>
            <a:pPr algn="l"/>
            <a:endParaRPr lang="en-US" sz="5400" b="1" dirty="0" smtClean="0">
              <a:solidFill>
                <a:srgbClr val="7030A0"/>
              </a:solidFill>
            </a:endParaRPr>
          </a:p>
        </p:txBody>
      </p:sp>
    </p:spTree>
    <p:extLst>
      <p:ext uri="{BB962C8B-B14F-4D97-AF65-F5344CB8AC3E}">
        <p14:creationId xmlns:p14="http://schemas.microsoft.com/office/powerpoint/2010/main" val="1501193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7017499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www.hooplaha.com/wp-content/uploads/2012/08/meditatin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378740"/>
            <a:ext cx="3962400" cy="307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54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152400"/>
            <a:ext cx="9144000" cy="5867400"/>
          </a:xfrm>
        </p:spPr>
        <p:txBody>
          <a:bodyPr>
            <a:noAutofit/>
          </a:bodyPr>
          <a:lstStyle/>
          <a:p>
            <a:pPr marL="0" indent="0" algn="ctr">
              <a:buNone/>
            </a:pPr>
            <a:r>
              <a:rPr lang="en-US" sz="6000" dirty="0" smtClean="0"/>
              <a:t>Which of the following could be a </a:t>
            </a:r>
            <a:r>
              <a:rPr lang="en-US" sz="6000" b="1" dirty="0" smtClean="0"/>
              <a:t>nihilist</a:t>
            </a:r>
            <a:r>
              <a:rPr lang="en-US" sz="6000" dirty="0" smtClean="0"/>
              <a:t>’s </a:t>
            </a:r>
            <a:r>
              <a:rPr lang="en-US" sz="6000" b="1" dirty="0" smtClean="0"/>
              <a:t>credo</a:t>
            </a:r>
            <a:r>
              <a:rPr lang="en-US" sz="6000" dirty="0" smtClean="0"/>
              <a:t>?</a:t>
            </a:r>
          </a:p>
          <a:p>
            <a:pPr marL="1143000" indent="-1143000">
              <a:buFont typeface="+mj-lt"/>
              <a:buAutoNum type="alphaLcParenR"/>
            </a:pPr>
            <a:r>
              <a:rPr lang="en-US" sz="5400" dirty="0" smtClean="0"/>
              <a:t>Don’t be evil.</a:t>
            </a:r>
          </a:p>
          <a:p>
            <a:pPr marL="1143000" indent="-1143000">
              <a:buFont typeface="+mj-lt"/>
              <a:buAutoNum type="alphaLcParenR"/>
            </a:pPr>
            <a:r>
              <a:rPr lang="en-US" sz="5400" dirty="0" smtClean="0"/>
              <a:t>Don’t worry, be happy.</a:t>
            </a:r>
          </a:p>
          <a:p>
            <a:pPr marL="1143000" indent="-1143000">
              <a:buFont typeface="+mj-lt"/>
              <a:buAutoNum type="alphaLcParenR"/>
            </a:pPr>
            <a:r>
              <a:rPr lang="en-US" sz="5400" dirty="0" smtClean="0"/>
              <a:t>Nothing matters.</a:t>
            </a:r>
          </a:p>
          <a:p>
            <a:pPr marL="1143000" indent="-1143000">
              <a:buFont typeface="+mj-lt"/>
              <a:buAutoNum type="alphaLcParenR"/>
            </a:pPr>
            <a:r>
              <a:rPr lang="en-US" sz="5400" dirty="0" smtClean="0"/>
              <a:t>Carpe </a:t>
            </a:r>
            <a:r>
              <a:rPr lang="en-US" sz="5400" dirty="0"/>
              <a:t>d</a:t>
            </a:r>
            <a:r>
              <a:rPr lang="en-US" sz="5400" dirty="0" smtClean="0"/>
              <a:t>iem (</a:t>
            </a:r>
            <a:r>
              <a:rPr lang="en-US" sz="5400" i="1" dirty="0" smtClean="0"/>
              <a:t>seize the day</a:t>
            </a:r>
            <a:r>
              <a:rPr lang="en-US" sz="5400" dirty="0" smtClean="0"/>
              <a:t>).</a:t>
            </a:r>
            <a:endParaRPr lang="en-US" sz="5400" dirty="0"/>
          </a:p>
        </p:txBody>
      </p:sp>
    </p:spTree>
    <p:extLst>
      <p:ext uri="{BB962C8B-B14F-4D97-AF65-F5344CB8AC3E}">
        <p14:creationId xmlns:p14="http://schemas.microsoft.com/office/powerpoint/2010/main" val="138136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4800" b="1" dirty="0" smtClean="0"/>
              <a:t>Turn and talk:</a:t>
            </a:r>
            <a:endParaRPr lang="en-US" sz="4800" b="1" dirty="0"/>
          </a:p>
        </p:txBody>
      </p:sp>
      <p:sp>
        <p:nvSpPr>
          <p:cNvPr id="3" name="Subtitle 2"/>
          <p:cNvSpPr>
            <a:spLocks noGrp="1"/>
          </p:cNvSpPr>
          <p:nvPr>
            <p:ph type="subTitle" idx="1"/>
          </p:nvPr>
        </p:nvSpPr>
        <p:spPr>
          <a:xfrm>
            <a:off x="76200" y="2133600"/>
            <a:ext cx="9067800" cy="1752600"/>
          </a:xfrm>
        </p:spPr>
        <p:txBody>
          <a:bodyPr>
            <a:noAutofit/>
          </a:bodyPr>
          <a:lstStyle/>
          <a:p>
            <a:r>
              <a:rPr lang="en-US" sz="7200" dirty="0" smtClean="0">
                <a:solidFill>
                  <a:srgbClr val="00B050"/>
                </a:solidFill>
              </a:rPr>
              <a:t>What would be a hedonist’s </a:t>
            </a:r>
            <a:r>
              <a:rPr lang="en-US" sz="7200" b="1" dirty="0" smtClean="0">
                <a:solidFill>
                  <a:srgbClr val="00B050"/>
                </a:solidFill>
              </a:rPr>
              <a:t>credo</a:t>
            </a:r>
            <a:r>
              <a:rPr lang="en-US" sz="7200" dirty="0" smtClean="0">
                <a:solidFill>
                  <a:srgbClr val="00B050"/>
                </a:solidFill>
              </a:rPr>
              <a:t>?</a:t>
            </a:r>
          </a:p>
          <a:p>
            <a:endParaRPr lang="en-US" sz="5400" dirty="0">
              <a:solidFill>
                <a:srgbClr val="00B050"/>
              </a:solidFill>
            </a:endParaRPr>
          </a:p>
        </p:txBody>
      </p:sp>
    </p:spTree>
    <p:extLst>
      <p:ext uri="{BB962C8B-B14F-4D97-AF65-F5344CB8AC3E}">
        <p14:creationId xmlns:p14="http://schemas.microsoft.com/office/powerpoint/2010/main" val="1683835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1780648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s://encrypted-tbn1.gstatic.com/images?q=tbn:ANd9GcRUVW4yPJsOENc09UUpsyLKHSq3Nkk8x4MWTFKhZ-y9fuL0Exdk8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4044274"/>
            <a:ext cx="3792509"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ncrypted-tbn3.gstatic.com/images?q=tbn:ANd9GcScoM7CMvkNz2T6GkmbMYe6cC-J1NWWbrh0yBCMaNkGZ1l1APrPt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4044274"/>
            <a:ext cx="1958108"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64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sz="4000" b="1" dirty="0" smtClean="0"/>
              <a:t>Think for five, </a:t>
            </a:r>
            <a:r>
              <a:rPr lang="en-US" sz="4000" dirty="0" smtClean="0"/>
              <a:t>then explain this cartoon.</a:t>
            </a:r>
            <a:endParaRPr lang="en-US" sz="4000" dirty="0"/>
          </a:p>
        </p:txBody>
      </p:sp>
      <p:pic>
        <p:nvPicPr>
          <p:cNvPr id="3076" name="Picture 4" descr="http://youautocorrects.com/wp-content/uploads/2012/06/The-Credible-Hulk.jpg"/>
          <p:cNvPicPr>
            <a:picLocks noChangeAspect="1" noChangeArrowheads="1"/>
          </p:cNvPicPr>
          <p:nvPr/>
        </p:nvPicPr>
        <p:blipFill rotWithShape="1">
          <a:blip r:embed="rId2">
            <a:extLst>
              <a:ext uri="{28A0092B-C50C-407E-A947-70E740481C1C}">
                <a14:useLocalDpi xmlns:a14="http://schemas.microsoft.com/office/drawing/2010/main" val="0"/>
              </a:ext>
            </a:extLst>
          </a:blip>
          <a:srcRect b="11560"/>
          <a:stretch/>
        </p:blipFill>
        <p:spPr bwMode="auto">
          <a:xfrm>
            <a:off x="0" y="981469"/>
            <a:ext cx="9144000" cy="5876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055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4800" b="1" dirty="0" smtClean="0"/>
              <a:t>Turn and talk:</a:t>
            </a:r>
            <a:endParaRPr lang="en-US" sz="4800" b="1" dirty="0"/>
          </a:p>
        </p:txBody>
      </p:sp>
      <p:sp>
        <p:nvSpPr>
          <p:cNvPr id="3" name="Subtitle 2"/>
          <p:cNvSpPr>
            <a:spLocks noGrp="1"/>
          </p:cNvSpPr>
          <p:nvPr>
            <p:ph type="subTitle" idx="1"/>
          </p:nvPr>
        </p:nvSpPr>
        <p:spPr>
          <a:xfrm>
            <a:off x="152400" y="1447800"/>
            <a:ext cx="8991600" cy="5410200"/>
          </a:xfrm>
        </p:spPr>
        <p:txBody>
          <a:bodyPr>
            <a:noAutofit/>
          </a:bodyPr>
          <a:lstStyle/>
          <a:p>
            <a:r>
              <a:rPr lang="en-US" sz="4800" dirty="0" smtClean="0">
                <a:solidFill>
                  <a:srgbClr val="00B050"/>
                </a:solidFill>
              </a:rPr>
              <a:t>If you heard surprising news from a </a:t>
            </a:r>
            <a:r>
              <a:rPr lang="en-US" sz="4800" b="1" dirty="0" smtClean="0">
                <a:solidFill>
                  <a:srgbClr val="00B050"/>
                </a:solidFill>
              </a:rPr>
              <a:t>credible</a:t>
            </a:r>
            <a:r>
              <a:rPr lang="en-US" sz="4800" dirty="0" smtClean="0">
                <a:solidFill>
                  <a:srgbClr val="00B050"/>
                </a:solidFill>
              </a:rPr>
              <a:t> source, you would be </a:t>
            </a:r>
            <a:r>
              <a:rPr lang="en-US" sz="4800" b="1" dirty="0" smtClean="0">
                <a:solidFill>
                  <a:srgbClr val="00B050"/>
                </a:solidFill>
              </a:rPr>
              <a:t>incredulous</a:t>
            </a:r>
            <a:r>
              <a:rPr lang="en-US" sz="4800" dirty="0" smtClean="0">
                <a:solidFill>
                  <a:srgbClr val="00B050"/>
                </a:solidFill>
              </a:rPr>
              <a:t>.</a:t>
            </a:r>
          </a:p>
          <a:p>
            <a:endParaRPr lang="en-US" sz="4800" dirty="0">
              <a:solidFill>
                <a:srgbClr val="00B050"/>
              </a:solidFill>
            </a:endParaRPr>
          </a:p>
        </p:txBody>
      </p:sp>
    </p:spTree>
    <p:extLst>
      <p:ext uri="{BB962C8B-B14F-4D97-AF65-F5344CB8AC3E}">
        <p14:creationId xmlns:p14="http://schemas.microsoft.com/office/powerpoint/2010/main" val="2322272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fontScale="90000"/>
          </a:bodyPr>
          <a:lstStyle/>
          <a:p>
            <a:r>
              <a:rPr lang="en-US" sz="4800" b="1" dirty="0" smtClean="0"/>
              <a:t>Think for ten, then answer:</a:t>
            </a:r>
            <a:endParaRPr lang="en-US" sz="4800" b="1" dirty="0"/>
          </a:p>
        </p:txBody>
      </p:sp>
      <p:sp>
        <p:nvSpPr>
          <p:cNvPr id="3" name="Subtitle 2"/>
          <p:cNvSpPr>
            <a:spLocks noGrp="1"/>
          </p:cNvSpPr>
          <p:nvPr>
            <p:ph type="subTitle" idx="1"/>
          </p:nvPr>
        </p:nvSpPr>
        <p:spPr>
          <a:xfrm>
            <a:off x="76200" y="1066800"/>
            <a:ext cx="9067800" cy="1752600"/>
          </a:xfrm>
        </p:spPr>
        <p:txBody>
          <a:bodyPr>
            <a:noAutofit/>
          </a:bodyPr>
          <a:lstStyle/>
          <a:p>
            <a:pPr algn="l"/>
            <a:r>
              <a:rPr lang="en-US" sz="4000" dirty="0" smtClean="0">
                <a:solidFill>
                  <a:srgbClr val="7030A0"/>
                </a:solidFill>
              </a:rPr>
              <a:t>Would you rather… </a:t>
            </a:r>
          </a:p>
          <a:p>
            <a:pPr algn="l"/>
            <a:r>
              <a:rPr lang="en-US" sz="4000" dirty="0" smtClean="0">
                <a:solidFill>
                  <a:srgbClr val="7030A0"/>
                </a:solidFill>
              </a:rPr>
              <a:t>A) live in </a:t>
            </a:r>
            <a:r>
              <a:rPr lang="en-US" sz="4000" b="1" dirty="0" smtClean="0">
                <a:solidFill>
                  <a:srgbClr val="7030A0"/>
                </a:solidFill>
              </a:rPr>
              <a:t>obscurity</a:t>
            </a:r>
            <a:r>
              <a:rPr lang="en-US" sz="4000" dirty="0" smtClean="0">
                <a:solidFill>
                  <a:srgbClr val="7030A0"/>
                </a:solidFill>
              </a:rPr>
              <a:t> and be the best in the world at what you do </a:t>
            </a:r>
            <a:r>
              <a:rPr lang="en-US" sz="4000" b="1" dirty="0" smtClean="0">
                <a:solidFill>
                  <a:srgbClr val="7030A0"/>
                </a:solidFill>
              </a:rPr>
              <a:t>OR</a:t>
            </a:r>
            <a:endParaRPr lang="en-US" sz="4000" b="1" dirty="0">
              <a:solidFill>
                <a:srgbClr val="7030A0"/>
              </a:solidFill>
            </a:endParaRPr>
          </a:p>
          <a:p>
            <a:pPr algn="l"/>
            <a:r>
              <a:rPr lang="en-US" sz="4000" dirty="0" smtClean="0">
                <a:solidFill>
                  <a:srgbClr val="7030A0"/>
                </a:solidFill>
              </a:rPr>
              <a:t>B) achieve fame, but have zero talent whatsoever?</a:t>
            </a:r>
            <a:endParaRPr lang="en-US" sz="4000" dirty="0">
              <a:solidFill>
                <a:srgbClr val="7030A0"/>
              </a:solidFill>
            </a:endParaRPr>
          </a:p>
        </p:txBody>
      </p:sp>
      <p:pic>
        <p:nvPicPr>
          <p:cNvPr id="8194" name="Picture 2" descr="Kim+Kardashian in The Kardashians at Kit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162" y="4196387"/>
            <a:ext cx="3962400" cy="266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408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fontScale="90000"/>
          </a:bodyPr>
          <a:lstStyle/>
          <a:p>
            <a:r>
              <a:rPr lang="en-US" sz="4800" b="1" dirty="0" smtClean="0"/>
              <a:t>Think for ten, then answer:</a:t>
            </a:r>
            <a:endParaRPr lang="en-US" sz="4800" b="1" dirty="0"/>
          </a:p>
        </p:txBody>
      </p:sp>
      <p:sp>
        <p:nvSpPr>
          <p:cNvPr id="3" name="Subtitle 2"/>
          <p:cNvSpPr>
            <a:spLocks noGrp="1"/>
          </p:cNvSpPr>
          <p:nvPr>
            <p:ph type="subTitle" idx="1"/>
          </p:nvPr>
        </p:nvSpPr>
        <p:spPr>
          <a:xfrm>
            <a:off x="152400" y="1447800"/>
            <a:ext cx="8991600" cy="5410200"/>
          </a:xfrm>
        </p:spPr>
        <p:txBody>
          <a:bodyPr>
            <a:noAutofit/>
          </a:bodyPr>
          <a:lstStyle/>
          <a:p>
            <a:r>
              <a:rPr lang="en-US" sz="4800" dirty="0" smtClean="0">
                <a:solidFill>
                  <a:srgbClr val="00B050"/>
                </a:solidFill>
              </a:rPr>
              <a:t>Is Wikipedia, which anyone is allowed to edit, a </a:t>
            </a:r>
            <a:r>
              <a:rPr lang="en-US" sz="4800" b="1" dirty="0" smtClean="0">
                <a:solidFill>
                  <a:srgbClr val="00B050"/>
                </a:solidFill>
              </a:rPr>
              <a:t>credible </a:t>
            </a:r>
            <a:r>
              <a:rPr lang="en-US" sz="4800" dirty="0" smtClean="0">
                <a:solidFill>
                  <a:srgbClr val="00B050"/>
                </a:solidFill>
              </a:rPr>
              <a:t>source of information? </a:t>
            </a:r>
            <a:endParaRPr lang="en-US" sz="4800" dirty="0" smtClean="0">
              <a:solidFill>
                <a:srgbClr val="00B050"/>
              </a:solidFill>
            </a:endParaRPr>
          </a:p>
          <a:p>
            <a:r>
              <a:rPr lang="en-US" sz="4800" dirty="0" smtClean="0">
                <a:solidFill>
                  <a:srgbClr val="00B050"/>
                </a:solidFill>
              </a:rPr>
              <a:t>Why </a:t>
            </a:r>
            <a:r>
              <a:rPr lang="en-US" sz="4800" dirty="0" smtClean="0">
                <a:solidFill>
                  <a:srgbClr val="00B050"/>
                </a:solidFill>
              </a:rPr>
              <a:t>or why not?</a:t>
            </a:r>
          </a:p>
          <a:p>
            <a:endParaRPr lang="en-US" sz="4800" dirty="0">
              <a:solidFill>
                <a:srgbClr val="00B050"/>
              </a:solidFill>
            </a:endParaRPr>
          </a:p>
        </p:txBody>
      </p:sp>
    </p:spTree>
    <p:extLst>
      <p:ext uri="{BB962C8B-B14F-4D97-AF65-F5344CB8AC3E}">
        <p14:creationId xmlns:p14="http://schemas.microsoft.com/office/powerpoint/2010/main" val="186410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2147402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http://static.tvtropes.org/pmwiki/pub/images/Weekly_World_News_-_Cover_Art_48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3462421"/>
            <a:ext cx="3048000" cy="339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71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6000" b="1" dirty="0" smtClean="0"/>
              <a:t>Turn and talk:</a:t>
            </a:r>
            <a:endParaRPr lang="en-US" sz="6000" b="1" dirty="0"/>
          </a:p>
        </p:txBody>
      </p:sp>
      <p:sp>
        <p:nvSpPr>
          <p:cNvPr id="3" name="Subtitle 2"/>
          <p:cNvSpPr>
            <a:spLocks noGrp="1"/>
          </p:cNvSpPr>
          <p:nvPr>
            <p:ph type="subTitle" idx="1"/>
          </p:nvPr>
        </p:nvSpPr>
        <p:spPr>
          <a:xfrm>
            <a:off x="152400" y="1447800"/>
            <a:ext cx="8991600" cy="5410200"/>
          </a:xfrm>
        </p:spPr>
        <p:txBody>
          <a:bodyPr>
            <a:noAutofit/>
          </a:bodyPr>
          <a:lstStyle/>
          <a:p>
            <a:r>
              <a:rPr lang="en-US" sz="5400" dirty="0" smtClean="0">
                <a:solidFill>
                  <a:srgbClr val="00B050"/>
                </a:solidFill>
              </a:rPr>
              <a:t>Give an example of an internet scam that takes advantage of people’s</a:t>
            </a:r>
            <a:r>
              <a:rPr lang="en-US" sz="5400" b="1" dirty="0" smtClean="0">
                <a:solidFill>
                  <a:srgbClr val="00B050"/>
                </a:solidFill>
              </a:rPr>
              <a:t> credulity</a:t>
            </a:r>
            <a:r>
              <a:rPr lang="en-US" sz="5400" dirty="0">
                <a:solidFill>
                  <a:srgbClr val="00B050"/>
                </a:solidFill>
              </a:rPr>
              <a:t>.</a:t>
            </a:r>
            <a:endParaRPr lang="en-US" sz="5400" dirty="0" smtClean="0">
              <a:solidFill>
                <a:srgbClr val="00B050"/>
              </a:solidFill>
            </a:endParaRPr>
          </a:p>
          <a:p>
            <a:endParaRPr lang="en-US" sz="5400" b="1" dirty="0" smtClean="0">
              <a:solidFill>
                <a:srgbClr val="00B050"/>
              </a:solidFill>
            </a:endParaRPr>
          </a:p>
          <a:p>
            <a:pPr algn="l"/>
            <a:endParaRPr lang="en-US" sz="5400" b="1" dirty="0" smtClean="0">
              <a:solidFill>
                <a:srgbClr val="7030A0"/>
              </a:solidFill>
            </a:endParaRPr>
          </a:p>
        </p:txBody>
      </p:sp>
    </p:spTree>
    <p:extLst>
      <p:ext uri="{BB962C8B-B14F-4D97-AF65-F5344CB8AC3E}">
        <p14:creationId xmlns:p14="http://schemas.microsoft.com/office/powerpoint/2010/main" val="1102068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457200" y="533400"/>
            <a:ext cx="8077200" cy="5867400"/>
          </a:xfrm>
        </p:spPr>
        <p:txBody>
          <a:bodyPr>
            <a:noAutofit/>
          </a:bodyPr>
          <a:lstStyle/>
          <a:p>
            <a:pPr marL="0" indent="0" algn="ctr">
              <a:buNone/>
            </a:pPr>
            <a:r>
              <a:rPr lang="en-US" sz="5400" b="1" dirty="0" smtClean="0"/>
              <a:t>True or false:</a:t>
            </a:r>
            <a:r>
              <a:rPr lang="en-US" sz="5400" dirty="0" smtClean="0"/>
              <a:t> </a:t>
            </a:r>
            <a:endParaRPr lang="en-US" sz="5400" dirty="0" smtClean="0"/>
          </a:p>
          <a:p>
            <a:pPr marL="0" indent="0" algn="ctr">
              <a:buNone/>
            </a:pPr>
            <a:r>
              <a:rPr lang="en-US" sz="5400" dirty="0" smtClean="0"/>
              <a:t>a </a:t>
            </a:r>
            <a:r>
              <a:rPr lang="en-US" sz="5400" dirty="0" smtClean="0"/>
              <a:t>pathological liar would make a </a:t>
            </a:r>
            <a:r>
              <a:rPr lang="en-US" sz="5400" b="1" dirty="0" smtClean="0"/>
              <a:t>credible</a:t>
            </a:r>
            <a:r>
              <a:rPr lang="en-US" sz="5400" dirty="0" smtClean="0"/>
              <a:t> courtroom witness in a case against a bank robber.</a:t>
            </a:r>
          </a:p>
        </p:txBody>
      </p:sp>
      <p:sp>
        <p:nvSpPr>
          <p:cNvPr id="6" name="Subtitle 4"/>
          <p:cNvSpPr txBox="1">
            <a:spLocks/>
          </p:cNvSpPr>
          <p:nvPr/>
        </p:nvSpPr>
        <p:spPr>
          <a:xfrm>
            <a:off x="1524000" y="338847"/>
            <a:ext cx="6400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spTree>
    <p:extLst>
      <p:ext uri="{BB962C8B-B14F-4D97-AF65-F5344CB8AC3E}">
        <p14:creationId xmlns:p14="http://schemas.microsoft.com/office/powerpoint/2010/main" val="402284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533400" y="0"/>
            <a:ext cx="8077200" cy="5867400"/>
          </a:xfrm>
        </p:spPr>
        <p:txBody>
          <a:bodyPr>
            <a:noAutofit/>
          </a:bodyPr>
          <a:lstStyle/>
          <a:p>
            <a:pPr marL="0" indent="0" algn="ctr">
              <a:buNone/>
            </a:pPr>
            <a:r>
              <a:rPr lang="en-US" sz="4800" dirty="0" smtClean="0"/>
              <a:t>In this picture, Charlie Brown appears to have a lot of ------.</a:t>
            </a:r>
          </a:p>
          <a:p>
            <a:pPr marL="914400" indent="-914400">
              <a:buFont typeface="+mj-lt"/>
              <a:buAutoNum type="alphaUcPeriod"/>
            </a:pPr>
            <a:r>
              <a:rPr lang="en-US" sz="4800" dirty="0"/>
              <a:t>c</a:t>
            </a:r>
            <a:r>
              <a:rPr lang="en-US" sz="4800" dirty="0" smtClean="0"/>
              <a:t>redulity</a:t>
            </a:r>
          </a:p>
          <a:p>
            <a:pPr marL="914400" indent="-914400">
              <a:buFont typeface="+mj-lt"/>
              <a:buAutoNum type="alphaUcPeriod"/>
            </a:pPr>
            <a:r>
              <a:rPr lang="en-US" sz="4800" dirty="0" smtClean="0"/>
              <a:t>credibility</a:t>
            </a:r>
          </a:p>
          <a:p>
            <a:pPr marL="0" indent="0" algn="ctr">
              <a:buNone/>
            </a:pPr>
            <a:endParaRPr lang="en-US" sz="6000" dirty="0"/>
          </a:p>
        </p:txBody>
      </p:sp>
      <p:sp>
        <p:nvSpPr>
          <p:cNvPr id="6" name="Subtitle 4"/>
          <p:cNvSpPr txBox="1">
            <a:spLocks/>
          </p:cNvSpPr>
          <p:nvPr/>
        </p:nvSpPr>
        <p:spPr>
          <a:xfrm>
            <a:off x="1524000" y="338847"/>
            <a:ext cx="6400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pic>
        <p:nvPicPr>
          <p:cNvPr id="4" name="Picture 2" descr="http://thegoddessblogs.com/wp-content/uploads/2010/11/Lucy_CharlieBrown-77946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505200"/>
            <a:ext cx="4149436" cy="3112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8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0224686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descr="http://t1.gstatic.com/images?q=tbn:ANd9GcSVM5ObD-SSbLi-4UxJO5SQC7sDGxUVeDxtBIbJzni2mZKUt1D-r9iVrZR5Nw"/>
          <p:cNvPicPr>
            <a:picLocks noChangeAspect="1" noChangeArrowheads="1"/>
          </p:cNvPicPr>
          <p:nvPr/>
        </p:nvPicPr>
        <p:blipFill rotWithShape="1">
          <a:blip r:embed="rId7">
            <a:extLst>
              <a:ext uri="{28A0092B-C50C-407E-A947-70E740481C1C}">
                <a14:useLocalDpi xmlns:a14="http://schemas.microsoft.com/office/drawing/2010/main" val="0"/>
              </a:ext>
            </a:extLst>
          </a:blip>
          <a:srcRect t="9907" b="11966"/>
          <a:stretch/>
        </p:blipFill>
        <p:spPr bwMode="auto">
          <a:xfrm>
            <a:off x="4724400" y="3275741"/>
            <a:ext cx="4191000" cy="337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40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4800" b="1" dirty="0" smtClean="0"/>
              <a:t>Turn and talk:</a:t>
            </a:r>
            <a:endParaRPr lang="en-US" sz="4800" b="1" dirty="0"/>
          </a:p>
        </p:txBody>
      </p:sp>
      <p:sp>
        <p:nvSpPr>
          <p:cNvPr id="3" name="Subtitle 2"/>
          <p:cNvSpPr>
            <a:spLocks noGrp="1"/>
          </p:cNvSpPr>
          <p:nvPr>
            <p:ph type="subTitle" idx="1"/>
          </p:nvPr>
        </p:nvSpPr>
        <p:spPr>
          <a:xfrm>
            <a:off x="0" y="1371600"/>
            <a:ext cx="9067800" cy="1752600"/>
          </a:xfrm>
        </p:spPr>
        <p:txBody>
          <a:bodyPr>
            <a:noAutofit/>
          </a:bodyPr>
          <a:lstStyle/>
          <a:p>
            <a:r>
              <a:rPr lang="en-US" sz="6600" dirty="0" smtClean="0">
                <a:solidFill>
                  <a:srgbClr val="00B050"/>
                </a:solidFill>
              </a:rPr>
              <a:t>Would you want to sit next to a </a:t>
            </a:r>
            <a:r>
              <a:rPr lang="en-US" sz="6600" b="1" dirty="0" smtClean="0">
                <a:solidFill>
                  <a:srgbClr val="00B050"/>
                </a:solidFill>
              </a:rPr>
              <a:t>loquacious</a:t>
            </a:r>
            <a:r>
              <a:rPr lang="en-US" sz="6600" dirty="0" smtClean="0">
                <a:solidFill>
                  <a:srgbClr val="00B050"/>
                </a:solidFill>
              </a:rPr>
              <a:t> person when you are out to eat with friends? </a:t>
            </a:r>
          </a:p>
          <a:p>
            <a:r>
              <a:rPr lang="en-US" sz="6600" dirty="0" smtClean="0">
                <a:solidFill>
                  <a:srgbClr val="00B050"/>
                </a:solidFill>
              </a:rPr>
              <a:t>Why or why not?</a:t>
            </a:r>
          </a:p>
          <a:p>
            <a:endParaRPr lang="en-US" sz="5400" dirty="0">
              <a:solidFill>
                <a:srgbClr val="00B050"/>
              </a:solidFill>
            </a:endParaRPr>
          </a:p>
        </p:txBody>
      </p:sp>
    </p:spTree>
    <p:extLst>
      <p:ext uri="{BB962C8B-B14F-4D97-AF65-F5344CB8AC3E}">
        <p14:creationId xmlns:p14="http://schemas.microsoft.com/office/powerpoint/2010/main" val="116080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9457170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http://thumb11.shutterstock.com/thumb_small/321775/321775,1314646227,6/stock-vector-cartoon-smiling-man-in-baseball-cap-with-speech-bubble-83654350.jpg"/>
          <p:cNvPicPr>
            <a:picLocks noChangeAspect="1" noChangeArrowheads="1"/>
          </p:cNvPicPr>
          <p:nvPr/>
        </p:nvPicPr>
        <p:blipFill rotWithShape="1">
          <a:blip r:embed="rId7">
            <a:extLst>
              <a:ext uri="{28A0092B-C50C-407E-A947-70E740481C1C}">
                <a14:useLocalDpi xmlns:a14="http://schemas.microsoft.com/office/drawing/2010/main" val="0"/>
              </a:ext>
            </a:extLst>
          </a:blip>
          <a:srcRect r="11810"/>
          <a:stretch/>
        </p:blipFill>
        <p:spPr bwMode="auto">
          <a:xfrm>
            <a:off x="4813267" y="4419600"/>
            <a:ext cx="2136237" cy="214365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cache2.asset-cache.net/xt/149258529.jpg?v=1&amp;g=fs1%7C0%7CSKP105%7C58%7C529&amp;s=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3563973"/>
            <a:ext cx="1916349" cy="280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30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5257800" cy="1470025"/>
          </a:xfrm>
        </p:spPr>
        <p:txBody>
          <a:bodyPr>
            <a:normAutofit/>
          </a:bodyPr>
          <a:lstStyle/>
          <a:p>
            <a:pPr algn="l"/>
            <a:r>
              <a:rPr lang="en-US" sz="4800" b="1" dirty="0" smtClean="0"/>
              <a:t>Turn and talk:</a:t>
            </a:r>
            <a:endParaRPr lang="en-US" sz="4800" b="1" dirty="0"/>
          </a:p>
        </p:txBody>
      </p:sp>
      <p:sp>
        <p:nvSpPr>
          <p:cNvPr id="3" name="Subtitle 2"/>
          <p:cNvSpPr>
            <a:spLocks noGrp="1"/>
          </p:cNvSpPr>
          <p:nvPr>
            <p:ph type="subTitle" idx="1"/>
          </p:nvPr>
        </p:nvSpPr>
        <p:spPr>
          <a:xfrm>
            <a:off x="4114799" y="27562"/>
            <a:ext cx="5012987" cy="6830438"/>
          </a:xfrm>
        </p:spPr>
        <p:txBody>
          <a:bodyPr>
            <a:noAutofit/>
          </a:bodyPr>
          <a:lstStyle/>
          <a:p>
            <a:endParaRPr lang="en-US" sz="3600" dirty="0" smtClean="0">
              <a:solidFill>
                <a:srgbClr val="00B050"/>
              </a:solidFill>
            </a:endParaRPr>
          </a:p>
          <a:p>
            <a:endParaRPr lang="en-US" sz="3600" dirty="0">
              <a:solidFill>
                <a:srgbClr val="00B050"/>
              </a:solidFill>
            </a:endParaRPr>
          </a:p>
          <a:p>
            <a:r>
              <a:rPr lang="en-US" sz="3600" dirty="0" smtClean="0">
                <a:solidFill>
                  <a:srgbClr val="00B050"/>
                </a:solidFill>
              </a:rPr>
              <a:t>Upgrade </a:t>
            </a:r>
            <a:r>
              <a:rPr lang="en-US" sz="3600" dirty="0" smtClean="0">
                <a:solidFill>
                  <a:srgbClr val="00B050"/>
                </a:solidFill>
              </a:rPr>
              <a:t>one of these </a:t>
            </a:r>
            <a:r>
              <a:rPr lang="en-US" sz="3600" b="1" dirty="0" smtClean="0">
                <a:solidFill>
                  <a:srgbClr val="00B050"/>
                </a:solidFill>
              </a:rPr>
              <a:t>colloquialisms</a:t>
            </a:r>
            <a:r>
              <a:rPr lang="en-US" sz="3600" dirty="0" smtClean="0">
                <a:solidFill>
                  <a:srgbClr val="00B050"/>
                </a:solidFill>
              </a:rPr>
              <a:t> to formal speech:</a:t>
            </a:r>
          </a:p>
          <a:p>
            <a:pPr marL="571500" indent="-571500" algn="l">
              <a:buFont typeface="Arial" pitchFamily="34" charset="0"/>
              <a:buChar char="•"/>
            </a:pPr>
            <a:r>
              <a:rPr lang="en-US" sz="3600" dirty="0" smtClean="0">
                <a:solidFill>
                  <a:srgbClr val="00B050"/>
                </a:solidFill>
              </a:rPr>
              <a:t>It’s LITTTT!</a:t>
            </a:r>
          </a:p>
          <a:p>
            <a:pPr marL="571500" indent="-571500" algn="l">
              <a:buFont typeface="Arial" pitchFamily="34" charset="0"/>
              <a:buChar char="•"/>
            </a:pPr>
            <a:r>
              <a:rPr lang="en-US" sz="3600" dirty="0" smtClean="0">
                <a:solidFill>
                  <a:srgbClr val="00B050"/>
                </a:solidFill>
              </a:rPr>
              <a:t>He’s getting on my nerves.</a:t>
            </a:r>
          </a:p>
        </p:txBody>
      </p:sp>
      <p:pic>
        <p:nvPicPr>
          <p:cNvPr id="4" name="Picture 6" descr="http://3.bp.blogspot.com/_owrz9yB0wr8/TEdBzT9wW-I/AAAAAAAAACc/P5V8OEoxdNk/s400/texastal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76400"/>
            <a:ext cx="3807558" cy="4679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0714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0848618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http://hackthyself.net/wp-content/uploads/2012/09/hamle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2971" y="3657600"/>
            <a:ext cx="4066229" cy="2804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91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0190491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http://4.bp.blogspot.com/_3ZfTKFyAUso/TSpzCwAgGkI/AAAAAAAAAcA/Er8Daexle30/s320/obstinat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4250" y="3733800"/>
            <a:ext cx="180975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4.bp.blogspot.com/-k_3pu9Rr5EE/T3d81x-yJnI/AAAAAAAAAhU/nNs-IQF76k4/s1600/stuborn.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8608" y="3933825"/>
            <a:ext cx="2649982"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35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4800" y="381000"/>
            <a:ext cx="8610600" cy="6172200"/>
            <a:chOff x="304800" y="381000"/>
            <a:chExt cx="8610600" cy="3048001"/>
          </a:xfrm>
        </p:grpSpPr>
        <p:sp>
          <p:nvSpPr>
            <p:cNvPr id="5" name="Freeform 4"/>
            <p:cNvSpPr/>
            <p:nvPr/>
          </p:nvSpPr>
          <p:spPr>
            <a:xfrm>
              <a:off x="304800" y="381000"/>
              <a:ext cx="4267201" cy="3048001"/>
            </a:xfrm>
            <a:custGeom>
              <a:avLst/>
              <a:gdLst>
                <a:gd name="connsiteX0" fmla="*/ 0 w 2032000"/>
                <a:gd name="connsiteY0" fmla="*/ 0 h 3048000"/>
                <a:gd name="connsiteX1" fmla="*/ 1693327 w 2032000"/>
                <a:gd name="connsiteY1" fmla="*/ 0 h 3048000"/>
                <a:gd name="connsiteX2" fmla="*/ 2032000 w 2032000"/>
                <a:gd name="connsiteY2" fmla="*/ 338673 h 3048000"/>
                <a:gd name="connsiteX3" fmla="*/ 2032000 w 2032000"/>
                <a:gd name="connsiteY3" fmla="*/ 3048000 h 3048000"/>
                <a:gd name="connsiteX4" fmla="*/ 0 w 2032000"/>
                <a:gd name="connsiteY4" fmla="*/ 3048000 h 3048000"/>
                <a:gd name="connsiteX5" fmla="*/ 0 w 2032000"/>
                <a:gd name="connsiteY5"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0" h="3048000">
                  <a:moveTo>
                    <a:pt x="0" y="3048000"/>
                  </a:moveTo>
                  <a:lnTo>
                    <a:pt x="0" y="508009"/>
                  </a:lnTo>
                  <a:cubicBezTo>
                    <a:pt x="0" y="227443"/>
                    <a:pt x="101086" y="0"/>
                    <a:pt x="225782" y="0"/>
                  </a:cubicBezTo>
                  <a:lnTo>
                    <a:pt x="2032000" y="0"/>
                  </a:lnTo>
                  <a:lnTo>
                    <a:pt x="2032000" y="3048000"/>
                  </a:lnTo>
                  <a:lnTo>
                    <a:pt x="0" y="304800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384048" tIns="384047" rIns="384048" bIns="892049" numCol="1" spcCol="1270" anchor="ctr" anchorCtr="0">
              <a:noAutofit/>
            </a:bodyPr>
            <a:lstStyle/>
            <a:p>
              <a:pPr lvl="0" algn="ctr" defTabSz="2400300">
                <a:spcBef>
                  <a:spcPct val="0"/>
                </a:spcBef>
                <a:spcAft>
                  <a:spcPct val="35000"/>
                </a:spcAft>
              </a:pPr>
              <a:r>
                <a:rPr lang="en-US" sz="4000" b="1" dirty="0" smtClean="0">
                  <a:solidFill>
                    <a:srgbClr val="7030A0"/>
                  </a:solidFill>
                </a:rPr>
                <a:t>soliloquy (n)</a:t>
              </a:r>
              <a:endParaRPr lang="en-US" sz="4000" b="1" kern="1200" dirty="0" smtClean="0">
                <a:solidFill>
                  <a:srgbClr val="7030A0"/>
                </a:solidFill>
              </a:endParaRPr>
            </a:p>
            <a:p>
              <a:pPr lvl="0" algn="ctr" defTabSz="2400300">
                <a:spcBef>
                  <a:spcPct val="0"/>
                </a:spcBef>
                <a:spcAft>
                  <a:spcPct val="35000"/>
                </a:spcAft>
              </a:pPr>
              <a:r>
                <a:rPr lang="en-US" sz="4000" dirty="0" smtClean="0">
                  <a:solidFill>
                    <a:srgbClr val="7030A0"/>
                  </a:solidFill>
                </a:rPr>
                <a:t>=</a:t>
              </a:r>
            </a:p>
            <a:p>
              <a:pPr lvl="0" algn="ctr" defTabSz="2400300">
                <a:spcBef>
                  <a:spcPct val="0"/>
                </a:spcBef>
                <a:spcAft>
                  <a:spcPct val="35000"/>
                </a:spcAft>
              </a:pPr>
              <a:r>
                <a:rPr lang="en-US" sz="4000" dirty="0">
                  <a:solidFill>
                    <a:srgbClr val="7030A0"/>
                  </a:solidFill>
                </a:rPr>
                <a:t>l</a:t>
              </a:r>
              <a:r>
                <a:rPr lang="en-US" sz="4000" dirty="0" smtClean="0">
                  <a:solidFill>
                    <a:srgbClr val="7030A0"/>
                  </a:solidFill>
                </a:rPr>
                <a:t>ong speech in a pla</a:t>
              </a:r>
              <a:r>
                <a:rPr lang="en-US" sz="4000" dirty="0">
                  <a:solidFill>
                    <a:srgbClr val="7030A0"/>
                  </a:solidFill>
                </a:rPr>
                <a:t>y</a:t>
              </a:r>
              <a:endParaRPr lang="en-US" sz="4000" kern="1200" dirty="0" smtClean="0">
                <a:solidFill>
                  <a:srgbClr val="7030A0"/>
                </a:solidFill>
              </a:endParaRPr>
            </a:p>
            <a:p>
              <a:pPr lvl="0" algn="ctr" defTabSz="2400300">
                <a:lnSpc>
                  <a:spcPct val="90000"/>
                </a:lnSpc>
                <a:spcBef>
                  <a:spcPct val="0"/>
                </a:spcBef>
                <a:spcAft>
                  <a:spcPct val="35000"/>
                </a:spcAft>
              </a:pPr>
              <a:endParaRPr lang="en-US" sz="5400" dirty="0"/>
            </a:p>
            <a:p>
              <a:pPr lvl="0" algn="ctr" defTabSz="2400300">
                <a:lnSpc>
                  <a:spcPct val="90000"/>
                </a:lnSpc>
                <a:spcBef>
                  <a:spcPct val="0"/>
                </a:spcBef>
                <a:spcAft>
                  <a:spcPct val="35000"/>
                </a:spcAft>
              </a:pPr>
              <a:endParaRPr lang="en-US" sz="5400" kern="1200" dirty="0"/>
            </a:p>
          </p:txBody>
        </p:sp>
        <p:sp>
          <p:nvSpPr>
            <p:cNvPr id="6" name="Freeform 5"/>
            <p:cNvSpPr/>
            <p:nvPr/>
          </p:nvSpPr>
          <p:spPr>
            <a:xfrm>
              <a:off x="4572000" y="381000"/>
              <a:ext cx="4343400" cy="3048000"/>
            </a:xfrm>
            <a:custGeom>
              <a:avLst/>
              <a:gdLst>
                <a:gd name="connsiteX0" fmla="*/ 0 w 3048000"/>
                <a:gd name="connsiteY0" fmla="*/ 0 h 2032000"/>
                <a:gd name="connsiteX1" fmla="*/ 2709327 w 3048000"/>
                <a:gd name="connsiteY1" fmla="*/ 0 h 2032000"/>
                <a:gd name="connsiteX2" fmla="*/ 3048000 w 3048000"/>
                <a:gd name="connsiteY2" fmla="*/ 338673 h 2032000"/>
                <a:gd name="connsiteX3" fmla="*/ 3048000 w 3048000"/>
                <a:gd name="connsiteY3" fmla="*/ 2032000 h 2032000"/>
                <a:gd name="connsiteX4" fmla="*/ 0 w 3048000"/>
                <a:gd name="connsiteY4" fmla="*/ 2032000 h 2032000"/>
                <a:gd name="connsiteX5" fmla="*/ 0 w 3048000"/>
                <a:gd name="connsiteY5" fmla="*/ 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0" h="2032000">
                  <a:moveTo>
                    <a:pt x="0" y="0"/>
                  </a:moveTo>
                  <a:lnTo>
                    <a:pt x="2709327" y="0"/>
                  </a:lnTo>
                  <a:cubicBezTo>
                    <a:pt x="2896371" y="0"/>
                    <a:pt x="3048000" y="151629"/>
                    <a:pt x="3048000" y="338673"/>
                  </a:cubicBezTo>
                  <a:lnTo>
                    <a:pt x="3048000" y="2032000"/>
                  </a:lnTo>
                  <a:lnTo>
                    <a:pt x="0" y="2032000"/>
                  </a:lnTo>
                  <a:lnTo>
                    <a:pt x="0" y="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384048" tIns="384048" rIns="384048" bIns="892048" numCol="1" spcCol="1270" anchor="ctr" anchorCtr="0">
              <a:noAutofit/>
            </a:bodyPr>
            <a:lstStyle/>
            <a:p>
              <a:pPr lvl="0" algn="ctr" defTabSz="2400300">
                <a:lnSpc>
                  <a:spcPct val="90000"/>
                </a:lnSpc>
                <a:spcBef>
                  <a:spcPct val="0"/>
                </a:spcBef>
                <a:spcAft>
                  <a:spcPct val="35000"/>
                </a:spcAft>
              </a:pPr>
              <a:endParaRPr lang="en-US" sz="5400" dirty="0" smtClean="0"/>
            </a:p>
            <a:p>
              <a:pPr lvl="0" algn="ctr" defTabSz="2400300">
                <a:lnSpc>
                  <a:spcPct val="90000"/>
                </a:lnSpc>
                <a:spcBef>
                  <a:spcPct val="0"/>
                </a:spcBef>
                <a:spcAft>
                  <a:spcPct val="35000"/>
                </a:spcAft>
              </a:pPr>
              <a:endParaRPr lang="en-US" sz="4000" dirty="0">
                <a:solidFill>
                  <a:schemeClr val="tx1"/>
                </a:solidFill>
              </a:endParaRPr>
            </a:p>
            <a:p>
              <a:pPr lvl="0" algn="ctr" defTabSz="2400300">
                <a:lnSpc>
                  <a:spcPct val="90000"/>
                </a:lnSpc>
                <a:spcBef>
                  <a:spcPct val="0"/>
                </a:spcBef>
                <a:spcAft>
                  <a:spcPct val="35000"/>
                </a:spcAft>
              </a:pPr>
              <a:r>
                <a:rPr lang="en-US" sz="4000" b="1" dirty="0" smtClean="0">
                  <a:solidFill>
                    <a:schemeClr val="accent6">
                      <a:lumMod val="75000"/>
                    </a:schemeClr>
                  </a:solidFill>
                </a:rPr>
                <a:t>credo (n)</a:t>
              </a:r>
            </a:p>
            <a:p>
              <a:pPr lvl="0" algn="ctr" defTabSz="2400300">
                <a:lnSpc>
                  <a:spcPct val="90000"/>
                </a:lnSpc>
                <a:spcBef>
                  <a:spcPct val="0"/>
                </a:spcBef>
                <a:spcAft>
                  <a:spcPct val="35000"/>
                </a:spcAft>
              </a:pPr>
              <a:r>
                <a:rPr lang="en-US" sz="4000" dirty="0" smtClean="0">
                  <a:solidFill>
                    <a:schemeClr val="accent6">
                      <a:lumMod val="75000"/>
                    </a:schemeClr>
                  </a:solidFill>
                </a:rPr>
                <a:t>= </a:t>
              </a:r>
            </a:p>
            <a:p>
              <a:pPr lvl="0" algn="ctr" defTabSz="2400300">
                <a:spcBef>
                  <a:spcPct val="0"/>
                </a:spcBef>
                <a:spcAft>
                  <a:spcPct val="35000"/>
                </a:spcAft>
              </a:pPr>
              <a:r>
                <a:rPr lang="en-US" sz="4000" dirty="0" smtClean="0">
                  <a:solidFill>
                    <a:schemeClr val="accent6">
                      <a:lumMod val="75000"/>
                    </a:schemeClr>
                  </a:solidFill>
                </a:rPr>
                <a:t>very short saying or motto</a:t>
              </a:r>
              <a:endParaRPr lang="en-US" sz="4000" dirty="0">
                <a:solidFill>
                  <a:schemeClr val="accent6">
                    <a:lumMod val="75000"/>
                  </a:schemeClr>
                </a:solidFill>
              </a:endParaRPr>
            </a:p>
            <a:p>
              <a:pPr lvl="0" algn="ctr" defTabSz="2400300">
                <a:lnSpc>
                  <a:spcPct val="90000"/>
                </a:lnSpc>
                <a:spcBef>
                  <a:spcPct val="0"/>
                </a:spcBef>
                <a:spcAft>
                  <a:spcPct val="35000"/>
                </a:spcAft>
              </a:pPr>
              <a:endParaRPr lang="en-US" sz="5400" kern="1200" dirty="0"/>
            </a:p>
            <a:p>
              <a:pPr lvl="0" algn="ctr" defTabSz="2400300">
                <a:lnSpc>
                  <a:spcPct val="90000"/>
                </a:lnSpc>
                <a:spcBef>
                  <a:spcPct val="0"/>
                </a:spcBef>
                <a:spcAft>
                  <a:spcPct val="35000"/>
                </a:spcAft>
              </a:pPr>
              <a:endParaRPr lang="en-US" sz="5400" dirty="0" smtClean="0"/>
            </a:p>
            <a:p>
              <a:pPr lvl="0" algn="ctr" defTabSz="2400300">
                <a:lnSpc>
                  <a:spcPct val="90000"/>
                </a:lnSpc>
                <a:spcBef>
                  <a:spcPct val="0"/>
                </a:spcBef>
                <a:spcAft>
                  <a:spcPct val="35000"/>
                </a:spcAft>
              </a:pPr>
              <a:endParaRPr lang="en-US" sz="5400" kern="1200" dirty="0"/>
            </a:p>
            <a:p>
              <a:pPr lvl="0" algn="ctr" defTabSz="2400300">
                <a:lnSpc>
                  <a:spcPct val="90000"/>
                </a:lnSpc>
                <a:spcBef>
                  <a:spcPct val="0"/>
                </a:spcBef>
                <a:spcAft>
                  <a:spcPct val="35000"/>
                </a:spcAft>
              </a:pPr>
              <a:endParaRPr lang="en-US" sz="5400" kern="1200" dirty="0"/>
            </a:p>
          </p:txBody>
        </p: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345" y="3811782"/>
            <a:ext cx="2046110" cy="258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7329" y="4394410"/>
            <a:ext cx="3352741" cy="1722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1121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4800" b="1" dirty="0" smtClean="0">
                <a:solidFill>
                  <a:srgbClr val="7030A0"/>
                </a:solidFill>
              </a:rPr>
              <a:t>Soliloquy</a:t>
            </a:r>
            <a:r>
              <a:rPr lang="en-US" sz="4800" b="1" dirty="0" smtClean="0">
                <a:solidFill>
                  <a:srgbClr val="00B050"/>
                </a:solidFill>
              </a:rPr>
              <a:t> </a:t>
            </a:r>
            <a:r>
              <a:rPr lang="en-US" sz="4800" dirty="0" smtClean="0">
                <a:solidFill>
                  <a:srgbClr val="7030A0"/>
                </a:solidFill>
              </a:rPr>
              <a:t>or </a:t>
            </a:r>
            <a:r>
              <a:rPr lang="en-US" sz="4800" b="1" dirty="0" smtClean="0">
                <a:solidFill>
                  <a:schemeClr val="accent6">
                    <a:lumMod val="75000"/>
                  </a:schemeClr>
                </a:solidFill>
              </a:rPr>
              <a:t>credo</a:t>
            </a:r>
            <a:r>
              <a:rPr lang="en-US" sz="4800" b="1" dirty="0" smtClean="0">
                <a:solidFill>
                  <a:srgbClr val="7030A0"/>
                </a:solidFill>
              </a:rPr>
              <a:t>?</a:t>
            </a:r>
            <a:endParaRPr lang="en-US" sz="4800" b="1" dirty="0">
              <a:solidFill>
                <a:srgbClr val="7030A0"/>
              </a:solidFill>
            </a:endParaRPr>
          </a:p>
        </p:txBody>
      </p:sp>
      <p:sp>
        <p:nvSpPr>
          <p:cNvPr id="3" name="Subtitle 2"/>
          <p:cNvSpPr>
            <a:spLocks noGrp="1"/>
          </p:cNvSpPr>
          <p:nvPr>
            <p:ph type="subTitle" idx="1"/>
          </p:nvPr>
        </p:nvSpPr>
        <p:spPr>
          <a:xfrm>
            <a:off x="76200" y="1066800"/>
            <a:ext cx="9067800" cy="5562600"/>
          </a:xfrm>
        </p:spPr>
        <p:txBody>
          <a:bodyPr>
            <a:noAutofit/>
          </a:bodyPr>
          <a:lstStyle/>
          <a:p>
            <a:endParaRPr lang="en-US" sz="6600" dirty="0" smtClean="0">
              <a:solidFill>
                <a:srgbClr val="7030A0"/>
              </a:solidFill>
            </a:endParaRPr>
          </a:p>
          <a:p>
            <a:r>
              <a:rPr lang="en-US" sz="6600" dirty="0" smtClean="0">
                <a:solidFill>
                  <a:srgbClr val="7030A0"/>
                </a:solidFill>
              </a:rPr>
              <a:t>Live life to the fullest.</a:t>
            </a:r>
            <a:endParaRPr lang="en-US" sz="6600" dirty="0" smtClean="0">
              <a:solidFill>
                <a:schemeClr val="tx1"/>
              </a:solidFill>
            </a:endParaRPr>
          </a:p>
        </p:txBody>
      </p:sp>
    </p:spTree>
    <p:extLst>
      <p:ext uri="{BB962C8B-B14F-4D97-AF65-F5344CB8AC3E}">
        <p14:creationId xmlns:p14="http://schemas.microsoft.com/office/powerpoint/2010/main" val="36835920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4800" b="1" dirty="0" smtClean="0">
                <a:solidFill>
                  <a:srgbClr val="7030A0"/>
                </a:solidFill>
              </a:rPr>
              <a:t>Soliloquy</a:t>
            </a:r>
            <a:r>
              <a:rPr lang="en-US" sz="4800" b="1" dirty="0" smtClean="0">
                <a:solidFill>
                  <a:srgbClr val="00B050"/>
                </a:solidFill>
              </a:rPr>
              <a:t> </a:t>
            </a:r>
            <a:r>
              <a:rPr lang="en-US" sz="4800" dirty="0" smtClean="0">
                <a:solidFill>
                  <a:srgbClr val="7030A0"/>
                </a:solidFill>
              </a:rPr>
              <a:t>or </a:t>
            </a:r>
            <a:r>
              <a:rPr lang="en-US" sz="4800" b="1" dirty="0" smtClean="0">
                <a:solidFill>
                  <a:schemeClr val="accent6">
                    <a:lumMod val="75000"/>
                  </a:schemeClr>
                </a:solidFill>
              </a:rPr>
              <a:t>credo</a:t>
            </a:r>
            <a:r>
              <a:rPr lang="en-US" sz="4800" b="1" dirty="0" smtClean="0">
                <a:solidFill>
                  <a:srgbClr val="7030A0"/>
                </a:solidFill>
              </a:rPr>
              <a:t>?</a:t>
            </a:r>
            <a:endParaRPr lang="en-US" sz="4800" b="1" dirty="0">
              <a:solidFill>
                <a:srgbClr val="7030A0"/>
              </a:solidFill>
            </a:endParaRPr>
          </a:p>
        </p:txBody>
      </p:sp>
      <p:sp>
        <p:nvSpPr>
          <p:cNvPr id="3" name="Subtitle 2"/>
          <p:cNvSpPr>
            <a:spLocks noGrp="1"/>
          </p:cNvSpPr>
          <p:nvPr>
            <p:ph type="subTitle" idx="1"/>
          </p:nvPr>
        </p:nvSpPr>
        <p:spPr>
          <a:xfrm>
            <a:off x="76200" y="1066800"/>
            <a:ext cx="9067800" cy="5562600"/>
          </a:xfrm>
        </p:spPr>
        <p:txBody>
          <a:bodyPr>
            <a:noAutofit/>
          </a:bodyPr>
          <a:lstStyle/>
          <a:p>
            <a:endParaRPr lang="en-US" sz="6600" dirty="0" smtClean="0">
              <a:solidFill>
                <a:srgbClr val="7030A0"/>
              </a:solidFill>
            </a:endParaRPr>
          </a:p>
          <a:p>
            <a:r>
              <a:rPr lang="en-US" sz="6600" dirty="0" smtClean="0">
                <a:solidFill>
                  <a:srgbClr val="7030A0"/>
                </a:solidFill>
              </a:rPr>
              <a:t>Help those in need.</a:t>
            </a:r>
            <a:endParaRPr lang="en-US" sz="6600" dirty="0" smtClean="0">
              <a:solidFill>
                <a:schemeClr val="tx1"/>
              </a:solidFill>
            </a:endParaRPr>
          </a:p>
        </p:txBody>
      </p:sp>
    </p:spTree>
    <p:extLst>
      <p:ext uri="{BB962C8B-B14F-4D97-AF65-F5344CB8AC3E}">
        <p14:creationId xmlns:p14="http://schemas.microsoft.com/office/powerpoint/2010/main" val="40544340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4800" b="1" dirty="0" smtClean="0">
                <a:solidFill>
                  <a:srgbClr val="7030A0"/>
                </a:solidFill>
              </a:rPr>
              <a:t>Soliloquy</a:t>
            </a:r>
            <a:r>
              <a:rPr lang="en-US" sz="4800" b="1" dirty="0" smtClean="0">
                <a:solidFill>
                  <a:srgbClr val="00B050"/>
                </a:solidFill>
              </a:rPr>
              <a:t> </a:t>
            </a:r>
            <a:r>
              <a:rPr lang="en-US" sz="4800" dirty="0" smtClean="0">
                <a:solidFill>
                  <a:srgbClr val="7030A0"/>
                </a:solidFill>
              </a:rPr>
              <a:t>or </a:t>
            </a:r>
            <a:r>
              <a:rPr lang="en-US" sz="4800" b="1" dirty="0" smtClean="0">
                <a:solidFill>
                  <a:schemeClr val="accent6">
                    <a:lumMod val="75000"/>
                  </a:schemeClr>
                </a:solidFill>
              </a:rPr>
              <a:t>credo</a:t>
            </a:r>
            <a:r>
              <a:rPr lang="en-US" sz="4800" b="1" dirty="0" smtClean="0">
                <a:solidFill>
                  <a:srgbClr val="7030A0"/>
                </a:solidFill>
              </a:rPr>
              <a:t>?</a:t>
            </a:r>
            <a:endParaRPr lang="en-US" sz="4800" b="1" dirty="0">
              <a:solidFill>
                <a:srgbClr val="7030A0"/>
              </a:solidFill>
            </a:endParaRPr>
          </a:p>
        </p:txBody>
      </p:sp>
      <p:sp>
        <p:nvSpPr>
          <p:cNvPr id="3" name="Subtitle 2"/>
          <p:cNvSpPr>
            <a:spLocks noGrp="1"/>
          </p:cNvSpPr>
          <p:nvPr>
            <p:ph type="subTitle" idx="1"/>
          </p:nvPr>
        </p:nvSpPr>
        <p:spPr>
          <a:xfrm>
            <a:off x="76200" y="1066800"/>
            <a:ext cx="9067800" cy="5562600"/>
          </a:xfrm>
        </p:spPr>
        <p:txBody>
          <a:bodyPr>
            <a:noAutofit/>
          </a:bodyPr>
          <a:lstStyle/>
          <a:p>
            <a:endParaRPr lang="en-US" sz="6600" dirty="0" smtClean="0">
              <a:solidFill>
                <a:srgbClr val="7030A0"/>
              </a:solidFill>
            </a:endParaRPr>
          </a:p>
          <a:p>
            <a:r>
              <a:rPr lang="en-US" sz="6600" dirty="0" smtClean="0">
                <a:solidFill>
                  <a:srgbClr val="7030A0"/>
                </a:solidFill>
              </a:rPr>
              <a:t>YOLO. </a:t>
            </a:r>
            <a:endParaRPr lang="en-US" sz="6600" dirty="0" smtClean="0">
              <a:solidFill>
                <a:schemeClr val="tx1"/>
              </a:solidFill>
            </a:endParaRPr>
          </a:p>
        </p:txBody>
      </p:sp>
    </p:spTree>
    <p:extLst>
      <p:ext uri="{BB962C8B-B14F-4D97-AF65-F5344CB8AC3E}">
        <p14:creationId xmlns:p14="http://schemas.microsoft.com/office/powerpoint/2010/main" val="6799537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4800" b="1" dirty="0" smtClean="0">
                <a:solidFill>
                  <a:srgbClr val="7030A0"/>
                </a:solidFill>
              </a:rPr>
              <a:t>Soliloquy</a:t>
            </a:r>
            <a:r>
              <a:rPr lang="en-US" sz="4800" b="1" dirty="0" smtClean="0">
                <a:solidFill>
                  <a:srgbClr val="00B050"/>
                </a:solidFill>
              </a:rPr>
              <a:t> </a:t>
            </a:r>
            <a:r>
              <a:rPr lang="en-US" sz="4800" dirty="0" smtClean="0">
                <a:solidFill>
                  <a:srgbClr val="7030A0"/>
                </a:solidFill>
              </a:rPr>
              <a:t>or </a:t>
            </a:r>
            <a:r>
              <a:rPr lang="en-US" sz="4800" b="1" dirty="0" smtClean="0">
                <a:solidFill>
                  <a:schemeClr val="accent6">
                    <a:lumMod val="75000"/>
                  </a:schemeClr>
                </a:solidFill>
              </a:rPr>
              <a:t>credo</a:t>
            </a:r>
            <a:r>
              <a:rPr lang="en-US" sz="4800" b="1" dirty="0" smtClean="0">
                <a:solidFill>
                  <a:srgbClr val="7030A0"/>
                </a:solidFill>
              </a:rPr>
              <a:t>?</a:t>
            </a:r>
            <a:endParaRPr lang="en-US" sz="4800" b="1" dirty="0">
              <a:solidFill>
                <a:srgbClr val="7030A0"/>
              </a:solidFill>
            </a:endParaRPr>
          </a:p>
        </p:txBody>
      </p:sp>
      <p:sp>
        <p:nvSpPr>
          <p:cNvPr id="3" name="Subtitle 2"/>
          <p:cNvSpPr>
            <a:spLocks noGrp="1"/>
          </p:cNvSpPr>
          <p:nvPr>
            <p:ph type="subTitle" idx="1"/>
          </p:nvPr>
        </p:nvSpPr>
        <p:spPr>
          <a:xfrm>
            <a:off x="76200" y="1066800"/>
            <a:ext cx="9067800" cy="5562600"/>
          </a:xfrm>
        </p:spPr>
        <p:txBody>
          <a:bodyPr>
            <a:noAutofit/>
          </a:bodyPr>
          <a:lstStyle/>
          <a:p>
            <a:r>
              <a:rPr lang="en-US" sz="1800" b="1" dirty="0" smtClean="0"/>
              <a:t>HAMLET</a:t>
            </a:r>
            <a:r>
              <a:rPr lang="en-US" sz="1800" b="1" dirty="0"/>
              <a:t>:</a:t>
            </a:r>
            <a:r>
              <a:rPr lang="en-US" sz="1800" dirty="0"/>
              <a:t> To be, or not to be--that is the question</a:t>
            </a:r>
            <a:r>
              <a:rPr lang="en-US" sz="1800" dirty="0" smtClean="0"/>
              <a:t>:</a:t>
            </a:r>
          </a:p>
          <a:p>
            <a:r>
              <a:rPr lang="en-US" sz="1800" dirty="0" smtClean="0"/>
              <a:t>Whether </a:t>
            </a:r>
            <a:r>
              <a:rPr lang="en-US" sz="1800" dirty="0"/>
              <a:t>'tis nobler in the mind to </a:t>
            </a:r>
            <a:r>
              <a:rPr lang="en-US" sz="1800" dirty="0" smtClean="0"/>
              <a:t>suffer</a:t>
            </a:r>
          </a:p>
          <a:p>
            <a:r>
              <a:rPr lang="en-US" sz="1800" dirty="0" smtClean="0"/>
              <a:t>The </a:t>
            </a:r>
            <a:r>
              <a:rPr lang="en-US" sz="1800" dirty="0"/>
              <a:t>slings and arrows of outrageous </a:t>
            </a:r>
            <a:r>
              <a:rPr lang="en-US" sz="1800" dirty="0" smtClean="0"/>
              <a:t>fortune</a:t>
            </a:r>
          </a:p>
          <a:p>
            <a:r>
              <a:rPr lang="en-US" sz="1800" dirty="0" smtClean="0"/>
              <a:t>Or </a:t>
            </a:r>
            <a:r>
              <a:rPr lang="en-US" sz="1800" dirty="0"/>
              <a:t>to take arms against a sea of </a:t>
            </a:r>
            <a:r>
              <a:rPr lang="en-US" sz="1800" dirty="0" smtClean="0"/>
              <a:t>troubles</a:t>
            </a:r>
          </a:p>
          <a:p>
            <a:r>
              <a:rPr lang="en-US" sz="1800" dirty="0" smtClean="0"/>
              <a:t>And </a:t>
            </a:r>
            <a:r>
              <a:rPr lang="en-US" sz="1800" dirty="0"/>
              <a:t>by opposing end them. </a:t>
            </a:r>
            <a:endParaRPr lang="en-US" sz="1800" dirty="0" smtClean="0"/>
          </a:p>
          <a:p>
            <a:r>
              <a:rPr lang="en-US" sz="1800" dirty="0" smtClean="0"/>
              <a:t>To </a:t>
            </a:r>
            <a:r>
              <a:rPr lang="en-US" sz="1800" dirty="0"/>
              <a:t>die, to </a:t>
            </a:r>
            <a:r>
              <a:rPr lang="en-US" sz="1800" dirty="0" smtClean="0"/>
              <a:t>sleep—</a:t>
            </a:r>
          </a:p>
          <a:p>
            <a:r>
              <a:rPr lang="en-US" sz="1800" dirty="0" smtClean="0"/>
              <a:t>No </a:t>
            </a:r>
            <a:r>
              <a:rPr lang="en-US" sz="1800" dirty="0"/>
              <a:t>more--and by a sleep to say we </a:t>
            </a:r>
            <a:r>
              <a:rPr lang="en-US" sz="1800" dirty="0" smtClean="0"/>
              <a:t>end</a:t>
            </a:r>
          </a:p>
          <a:p>
            <a:r>
              <a:rPr lang="en-US" sz="1800" dirty="0" smtClean="0"/>
              <a:t>The </a:t>
            </a:r>
            <a:r>
              <a:rPr lang="en-US" sz="1800" dirty="0"/>
              <a:t>heartache, and the thousand natural </a:t>
            </a:r>
            <a:r>
              <a:rPr lang="en-US" sz="1800" dirty="0" smtClean="0"/>
              <a:t>shocks</a:t>
            </a:r>
          </a:p>
          <a:p>
            <a:r>
              <a:rPr lang="en-US" sz="1800" dirty="0" smtClean="0"/>
              <a:t>That </a:t>
            </a:r>
            <a:r>
              <a:rPr lang="en-US" sz="1800" dirty="0"/>
              <a:t>flesh is heir to. </a:t>
            </a:r>
            <a:endParaRPr lang="en-US" sz="1800" dirty="0" smtClean="0"/>
          </a:p>
          <a:p>
            <a:r>
              <a:rPr lang="en-US" sz="1800" dirty="0" err="1" smtClean="0"/>
              <a:t>'Tis</a:t>
            </a:r>
            <a:r>
              <a:rPr lang="en-US" sz="1800" dirty="0" smtClean="0"/>
              <a:t> </a:t>
            </a:r>
            <a:r>
              <a:rPr lang="en-US" sz="1800" dirty="0"/>
              <a:t>a </a:t>
            </a:r>
            <a:r>
              <a:rPr lang="en-US" sz="1800" dirty="0" smtClean="0"/>
              <a:t>consummation</a:t>
            </a:r>
          </a:p>
          <a:p>
            <a:r>
              <a:rPr lang="en-US" sz="1800" dirty="0" smtClean="0"/>
              <a:t>Devoutly </a:t>
            </a:r>
            <a:r>
              <a:rPr lang="en-US" sz="1800" dirty="0"/>
              <a:t>to be wished. </a:t>
            </a:r>
            <a:endParaRPr lang="en-US" sz="1800" dirty="0" smtClean="0"/>
          </a:p>
          <a:p>
            <a:r>
              <a:rPr lang="en-US" sz="1800" dirty="0" smtClean="0"/>
              <a:t>To </a:t>
            </a:r>
            <a:r>
              <a:rPr lang="en-US" sz="1800" dirty="0"/>
              <a:t>die, to </a:t>
            </a:r>
            <a:r>
              <a:rPr lang="en-US" sz="1800" dirty="0" smtClean="0"/>
              <a:t>sleep—</a:t>
            </a:r>
          </a:p>
          <a:p>
            <a:r>
              <a:rPr lang="en-US" sz="1800" dirty="0" smtClean="0"/>
              <a:t>To </a:t>
            </a:r>
            <a:r>
              <a:rPr lang="en-US" sz="1800" dirty="0"/>
              <a:t>sleep--perchance to dream: ay, there's the rub</a:t>
            </a:r>
            <a:r>
              <a:rPr lang="en-US" sz="1800" dirty="0" smtClean="0"/>
              <a:t>,</a:t>
            </a:r>
          </a:p>
          <a:p>
            <a:r>
              <a:rPr lang="en-US" sz="1800" dirty="0" smtClean="0"/>
              <a:t>For </a:t>
            </a:r>
            <a:r>
              <a:rPr lang="en-US" sz="1800" dirty="0"/>
              <a:t>in that sleep of death what dreams may </a:t>
            </a:r>
            <a:r>
              <a:rPr lang="en-US" sz="1800" dirty="0" smtClean="0"/>
              <a:t>come</a:t>
            </a:r>
          </a:p>
          <a:p>
            <a:r>
              <a:rPr lang="en-US" sz="1800" dirty="0" smtClean="0"/>
              <a:t>When </a:t>
            </a:r>
            <a:r>
              <a:rPr lang="en-US" sz="1800" dirty="0"/>
              <a:t>we have shuffled off this mortal coil</a:t>
            </a:r>
            <a:r>
              <a:rPr lang="en-US" sz="1800" dirty="0" smtClean="0"/>
              <a:t>,</a:t>
            </a:r>
          </a:p>
          <a:p>
            <a:r>
              <a:rPr lang="en-US" sz="1800" dirty="0" smtClean="0"/>
              <a:t>Must </a:t>
            </a:r>
            <a:r>
              <a:rPr lang="en-US" sz="1800" dirty="0"/>
              <a:t>give us </a:t>
            </a:r>
            <a:r>
              <a:rPr lang="en-US" sz="1800" dirty="0" smtClean="0"/>
              <a:t>pause….</a:t>
            </a:r>
            <a:endParaRPr lang="en-US" sz="1800" dirty="0" smtClean="0">
              <a:solidFill>
                <a:schemeClr val="tx1"/>
              </a:solidFill>
            </a:endParaRPr>
          </a:p>
        </p:txBody>
      </p:sp>
    </p:spTree>
    <p:extLst>
      <p:ext uri="{BB962C8B-B14F-4D97-AF65-F5344CB8AC3E}">
        <p14:creationId xmlns:p14="http://schemas.microsoft.com/office/powerpoint/2010/main" val="25765359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
            <a:ext cx="7772400" cy="1066800"/>
          </a:xfrm>
        </p:spPr>
        <p:txBody>
          <a:bodyPr>
            <a:normAutofit/>
          </a:bodyPr>
          <a:lstStyle/>
          <a:p>
            <a:r>
              <a:rPr lang="en-US" sz="6000" b="1" dirty="0" smtClean="0"/>
              <a:t>Turn and talk:</a:t>
            </a:r>
            <a:endParaRPr lang="en-US" sz="6000" b="1" dirty="0"/>
          </a:p>
        </p:txBody>
      </p:sp>
      <p:sp>
        <p:nvSpPr>
          <p:cNvPr id="3" name="Subtitle 2"/>
          <p:cNvSpPr>
            <a:spLocks noGrp="1"/>
          </p:cNvSpPr>
          <p:nvPr>
            <p:ph type="subTitle" idx="1"/>
          </p:nvPr>
        </p:nvSpPr>
        <p:spPr>
          <a:xfrm>
            <a:off x="152400" y="1066800"/>
            <a:ext cx="8991600" cy="5791200"/>
          </a:xfrm>
        </p:spPr>
        <p:txBody>
          <a:bodyPr>
            <a:noAutofit/>
          </a:bodyPr>
          <a:lstStyle/>
          <a:p>
            <a:r>
              <a:rPr lang="en-US" sz="4800" dirty="0" smtClean="0">
                <a:solidFill>
                  <a:srgbClr val="00B050"/>
                </a:solidFill>
              </a:rPr>
              <a:t>Shakespeare’s characters communicated thoughts and feelings through </a:t>
            </a:r>
            <a:r>
              <a:rPr lang="en-US" sz="4800" b="1" dirty="0" smtClean="0">
                <a:solidFill>
                  <a:srgbClr val="00B050"/>
                </a:solidFill>
              </a:rPr>
              <a:t>soliloquy.</a:t>
            </a:r>
          </a:p>
          <a:p>
            <a:endParaRPr lang="en-US" sz="4800" b="1" dirty="0">
              <a:solidFill>
                <a:srgbClr val="00B050"/>
              </a:solidFill>
            </a:endParaRPr>
          </a:p>
          <a:p>
            <a:r>
              <a:rPr lang="en-US" sz="4800" dirty="0" smtClean="0">
                <a:solidFill>
                  <a:srgbClr val="00B050"/>
                </a:solidFill>
              </a:rPr>
              <a:t>How do movies communicate feelings instead of through </a:t>
            </a:r>
            <a:r>
              <a:rPr lang="en-US" sz="4800" b="1" dirty="0" smtClean="0">
                <a:solidFill>
                  <a:srgbClr val="00B050"/>
                </a:solidFill>
              </a:rPr>
              <a:t>soliloquy</a:t>
            </a:r>
            <a:r>
              <a:rPr lang="en-US" sz="4800" dirty="0" smtClean="0">
                <a:solidFill>
                  <a:srgbClr val="00B050"/>
                </a:solidFill>
              </a:rPr>
              <a:t>?</a:t>
            </a:r>
            <a:endParaRPr lang="en-US" sz="5400" dirty="0" smtClean="0">
              <a:solidFill>
                <a:srgbClr val="7030A0"/>
              </a:solidFill>
            </a:endParaRPr>
          </a:p>
        </p:txBody>
      </p:sp>
    </p:spTree>
    <p:extLst>
      <p:ext uri="{BB962C8B-B14F-4D97-AF65-F5344CB8AC3E}">
        <p14:creationId xmlns:p14="http://schemas.microsoft.com/office/powerpoint/2010/main" val="23870895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7599852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2" descr="http://dowclimbing.com/images/Dow-Indefatigable_1_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650121"/>
            <a:ext cx="3657600" cy="275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41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4800" b="1" dirty="0" smtClean="0"/>
              <a:t>Turn and talk:</a:t>
            </a:r>
            <a:endParaRPr lang="en-US" sz="4800" b="1" dirty="0"/>
          </a:p>
        </p:txBody>
      </p:sp>
      <p:sp>
        <p:nvSpPr>
          <p:cNvPr id="3" name="Subtitle 2"/>
          <p:cNvSpPr>
            <a:spLocks noGrp="1"/>
          </p:cNvSpPr>
          <p:nvPr>
            <p:ph type="subTitle" idx="1"/>
          </p:nvPr>
        </p:nvSpPr>
        <p:spPr>
          <a:xfrm>
            <a:off x="76200" y="1066800"/>
            <a:ext cx="9067800" cy="2514600"/>
          </a:xfrm>
        </p:spPr>
        <p:txBody>
          <a:bodyPr>
            <a:noAutofit/>
          </a:bodyPr>
          <a:lstStyle/>
          <a:p>
            <a:r>
              <a:rPr lang="en-US" sz="4400" dirty="0" smtClean="0">
                <a:solidFill>
                  <a:srgbClr val="7030A0"/>
                </a:solidFill>
              </a:rPr>
              <a:t>It is possible to be an </a:t>
            </a:r>
            <a:r>
              <a:rPr lang="en-US" sz="4400" b="1" dirty="0" smtClean="0">
                <a:solidFill>
                  <a:srgbClr val="7030A0"/>
                </a:solidFill>
              </a:rPr>
              <a:t>indefatigable</a:t>
            </a:r>
            <a:r>
              <a:rPr lang="en-US" sz="4400" dirty="0" smtClean="0">
                <a:solidFill>
                  <a:srgbClr val="7030A0"/>
                </a:solidFill>
              </a:rPr>
              <a:t> hedonist? </a:t>
            </a:r>
            <a:endParaRPr lang="en-US" sz="4400" dirty="0">
              <a:solidFill>
                <a:srgbClr val="7030A0"/>
              </a:solidFill>
            </a:endParaRPr>
          </a:p>
        </p:txBody>
      </p:sp>
    </p:spTree>
    <p:extLst>
      <p:ext uri="{BB962C8B-B14F-4D97-AF65-F5344CB8AC3E}">
        <p14:creationId xmlns:p14="http://schemas.microsoft.com/office/powerpoint/2010/main" val="22754796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fontScale="90000"/>
          </a:bodyPr>
          <a:lstStyle/>
          <a:p>
            <a:r>
              <a:rPr lang="en-US" sz="4800" b="1" dirty="0" smtClean="0"/>
              <a:t>Think for ten, then answer:</a:t>
            </a:r>
            <a:endParaRPr lang="en-US" sz="4800" b="1" dirty="0"/>
          </a:p>
        </p:txBody>
      </p:sp>
      <p:sp>
        <p:nvSpPr>
          <p:cNvPr id="3" name="Subtitle 2"/>
          <p:cNvSpPr>
            <a:spLocks noGrp="1"/>
          </p:cNvSpPr>
          <p:nvPr>
            <p:ph type="subTitle" idx="1"/>
          </p:nvPr>
        </p:nvSpPr>
        <p:spPr>
          <a:xfrm>
            <a:off x="76200" y="1066800"/>
            <a:ext cx="9067800" cy="2514600"/>
          </a:xfrm>
        </p:spPr>
        <p:txBody>
          <a:bodyPr>
            <a:noAutofit/>
          </a:bodyPr>
          <a:lstStyle/>
          <a:p>
            <a:pPr algn="l"/>
            <a:r>
              <a:rPr lang="en-US" sz="4000" dirty="0" smtClean="0">
                <a:solidFill>
                  <a:srgbClr val="7030A0"/>
                </a:solidFill>
              </a:rPr>
              <a:t>Is it necessary to be </a:t>
            </a:r>
            <a:r>
              <a:rPr lang="en-US" sz="4000" b="1" dirty="0" smtClean="0">
                <a:solidFill>
                  <a:srgbClr val="7030A0"/>
                </a:solidFill>
              </a:rPr>
              <a:t>indefatigable</a:t>
            </a:r>
            <a:r>
              <a:rPr lang="en-US" sz="4000" dirty="0" smtClean="0">
                <a:solidFill>
                  <a:srgbClr val="7030A0"/>
                </a:solidFill>
              </a:rPr>
              <a:t> in order to successfully climb the mountain to college?</a:t>
            </a:r>
            <a:endParaRPr lang="en-US" sz="4000" dirty="0">
              <a:solidFill>
                <a:srgbClr val="7030A0"/>
              </a:solidFill>
            </a:endParaRPr>
          </a:p>
        </p:txBody>
      </p:sp>
      <p:pic>
        <p:nvPicPr>
          <p:cNvPr id="2050" name="Picture 2" descr="http://dsc.discovery.com/pdi/files/2012/06/matterhorn-mountain-climb-nov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276600"/>
            <a:ext cx="592455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0022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690100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169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6000" b="1" dirty="0" smtClean="0"/>
              <a:t>Turn and talk:</a:t>
            </a:r>
            <a:endParaRPr lang="en-US" sz="6000" b="1" dirty="0"/>
          </a:p>
        </p:txBody>
      </p:sp>
      <p:sp>
        <p:nvSpPr>
          <p:cNvPr id="3" name="Subtitle 2"/>
          <p:cNvSpPr>
            <a:spLocks noGrp="1"/>
          </p:cNvSpPr>
          <p:nvPr>
            <p:ph type="subTitle" idx="1"/>
          </p:nvPr>
        </p:nvSpPr>
        <p:spPr>
          <a:xfrm>
            <a:off x="152400" y="1447800"/>
            <a:ext cx="8991600" cy="5410200"/>
          </a:xfrm>
        </p:spPr>
        <p:txBody>
          <a:bodyPr>
            <a:noAutofit/>
          </a:bodyPr>
          <a:lstStyle/>
          <a:p>
            <a:pPr algn="l"/>
            <a:r>
              <a:rPr lang="en-US" sz="5400" dirty="0" smtClean="0">
                <a:solidFill>
                  <a:srgbClr val="7030A0"/>
                </a:solidFill>
              </a:rPr>
              <a:t>Describe a situation in which you were </a:t>
            </a:r>
            <a:r>
              <a:rPr lang="en-US" sz="5400" b="1" dirty="0" smtClean="0">
                <a:solidFill>
                  <a:srgbClr val="7030A0"/>
                </a:solidFill>
              </a:rPr>
              <a:t>obstinate.</a:t>
            </a:r>
          </a:p>
          <a:p>
            <a:pPr algn="l"/>
            <a:endParaRPr lang="en-US" sz="5400" b="1" dirty="0" smtClean="0">
              <a:solidFill>
                <a:srgbClr val="7030A0"/>
              </a:solidFill>
            </a:endParaRPr>
          </a:p>
          <a:p>
            <a:r>
              <a:rPr lang="en-US" sz="4400" i="1" dirty="0" smtClean="0">
                <a:solidFill>
                  <a:srgbClr val="7030A0"/>
                </a:solidFill>
              </a:rPr>
              <a:t>Remember – this word has a negative connotation. </a:t>
            </a:r>
            <a:endParaRPr lang="en-US" sz="4400" i="1" dirty="0" smtClean="0">
              <a:solidFill>
                <a:srgbClr val="7030A0"/>
              </a:solidFill>
            </a:endParaRPr>
          </a:p>
          <a:p>
            <a:r>
              <a:rPr lang="en-US" sz="4400" i="1" dirty="0" smtClean="0">
                <a:solidFill>
                  <a:srgbClr val="7030A0"/>
                </a:solidFill>
              </a:rPr>
              <a:t>Show </a:t>
            </a:r>
            <a:r>
              <a:rPr lang="en-US" sz="4400" i="1" dirty="0" smtClean="0">
                <a:solidFill>
                  <a:srgbClr val="7030A0"/>
                </a:solidFill>
              </a:rPr>
              <a:t>humility!</a:t>
            </a:r>
            <a:endParaRPr lang="en-US" sz="4400" i="1" dirty="0">
              <a:solidFill>
                <a:srgbClr val="7030A0"/>
              </a:solidFill>
            </a:endParaRPr>
          </a:p>
        </p:txBody>
      </p:sp>
    </p:spTree>
    <p:extLst>
      <p:ext uri="{BB962C8B-B14F-4D97-AF65-F5344CB8AC3E}">
        <p14:creationId xmlns:p14="http://schemas.microsoft.com/office/powerpoint/2010/main" val="34653646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
            <a:ext cx="7772400" cy="990600"/>
          </a:xfrm>
        </p:spPr>
        <p:txBody>
          <a:bodyPr>
            <a:normAutofit fontScale="90000"/>
          </a:bodyPr>
          <a:lstStyle/>
          <a:p>
            <a:r>
              <a:rPr lang="en-US" sz="6000" b="1" dirty="0" smtClean="0"/>
              <a:t>Turn and talk:</a:t>
            </a:r>
            <a:endParaRPr lang="en-US" sz="6000" b="1" dirty="0"/>
          </a:p>
        </p:txBody>
      </p:sp>
      <p:sp>
        <p:nvSpPr>
          <p:cNvPr id="3" name="Subtitle 2"/>
          <p:cNvSpPr>
            <a:spLocks noGrp="1"/>
          </p:cNvSpPr>
          <p:nvPr>
            <p:ph type="subTitle" idx="1"/>
          </p:nvPr>
        </p:nvSpPr>
        <p:spPr>
          <a:xfrm>
            <a:off x="152400" y="838200"/>
            <a:ext cx="8991600" cy="6019800"/>
          </a:xfrm>
        </p:spPr>
        <p:txBody>
          <a:bodyPr>
            <a:noAutofit/>
          </a:bodyPr>
          <a:lstStyle/>
          <a:p>
            <a:pPr algn="l"/>
            <a:r>
              <a:rPr lang="en-US" sz="3600" dirty="0" smtClean="0">
                <a:solidFill>
                  <a:srgbClr val="7030A0"/>
                </a:solidFill>
              </a:rPr>
              <a:t>Rank the following </a:t>
            </a:r>
            <a:r>
              <a:rPr lang="en-US" sz="3600" dirty="0" err="1" smtClean="0">
                <a:solidFill>
                  <a:srgbClr val="7030A0"/>
                </a:solidFill>
              </a:rPr>
              <a:t>Spongebob</a:t>
            </a:r>
            <a:r>
              <a:rPr lang="en-US" sz="3600" dirty="0" smtClean="0">
                <a:solidFill>
                  <a:srgbClr val="7030A0"/>
                </a:solidFill>
              </a:rPr>
              <a:t> characters from </a:t>
            </a:r>
            <a:r>
              <a:rPr lang="en-US" sz="3600" b="1" dirty="0" smtClean="0">
                <a:solidFill>
                  <a:srgbClr val="7030A0"/>
                </a:solidFill>
              </a:rPr>
              <a:t>most affable</a:t>
            </a:r>
            <a:r>
              <a:rPr lang="en-US" sz="3600" dirty="0" smtClean="0">
                <a:solidFill>
                  <a:srgbClr val="7030A0"/>
                </a:solidFill>
              </a:rPr>
              <a:t> to </a:t>
            </a:r>
            <a:r>
              <a:rPr lang="en-US" sz="3600" b="1" dirty="0" smtClean="0">
                <a:solidFill>
                  <a:srgbClr val="7030A0"/>
                </a:solidFill>
              </a:rPr>
              <a:t>least affable</a:t>
            </a:r>
            <a:r>
              <a:rPr lang="en-US" sz="3600" dirty="0" smtClean="0">
                <a:solidFill>
                  <a:srgbClr val="7030A0"/>
                </a:solidFill>
              </a:rPr>
              <a:t>:</a:t>
            </a:r>
          </a:p>
          <a:p>
            <a:pPr marL="685800" indent="-685800" algn="l">
              <a:buFont typeface="Arial" pitchFamily="34" charset="0"/>
              <a:buChar char="•"/>
            </a:pPr>
            <a:r>
              <a:rPr lang="en-US" sz="3600" dirty="0" err="1" smtClean="0">
                <a:solidFill>
                  <a:srgbClr val="7030A0"/>
                </a:solidFill>
              </a:rPr>
              <a:t>Squidward</a:t>
            </a:r>
            <a:endParaRPr lang="en-US" sz="3600" dirty="0" smtClean="0">
              <a:solidFill>
                <a:srgbClr val="7030A0"/>
              </a:solidFill>
            </a:endParaRPr>
          </a:p>
          <a:p>
            <a:pPr marL="685800" indent="-685800" algn="l">
              <a:buFont typeface="Arial" pitchFamily="34" charset="0"/>
              <a:buChar char="•"/>
            </a:pPr>
            <a:r>
              <a:rPr lang="en-US" sz="3600" dirty="0">
                <a:solidFill>
                  <a:srgbClr val="7030A0"/>
                </a:solidFill>
              </a:rPr>
              <a:t>Patrick</a:t>
            </a:r>
          </a:p>
          <a:p>
            <a:pPr marL="685800" indent="-685800" algn="l">
              <a:buFont typeface="Arial" pitchFamily="34" charset="0"/>
              <a:buChar char="•"/>
            </a:pPr>
            <a:r>
              <a:rPr lang="en-US" sz="3600" dirty="0" smtClean="0">
                <a:solidFill>
                  <a:srgbClr val="7030A0"/>
                </a:solidFill>
              </a:rPr>
              <a:t>Gary</a:t>
            </a:r>
          </a:p>
          <a:p>
            <a:pPr marL="685800" indent="-685800" algn="l">
              <a:buFont typeface="Arial" pitchFamily="34" charset="0"/>
              <a:buChar char="•"/>
            </a:pPr>
            <a:r>
              <a:rPr lang="en-US" sz="3600" dirty="0" smtClean="0">
                <a:solidFill>
                  <a:srgbClr val="7030A0"/>
                </a:solidFill>
              </a:rPr>
              <a:t>Mr. </a:t>
            </a:r>
            <a:r>
              <a:rPr lang="en-US" sz="3600" dirty="0" err="1" smtClean="0">
                <a:solidFill>
                  <a:srgbClr val="7030A0"/>
                </a:solidFill>
              </a:rPr>
              <a:t>Krab</a:t>
            </a:r>
            <a:endParaRPr lang="en-US" sz="3600" dirty="0" smtClean="0">
              <a:solidFill>
                <a:srgbClr val="7030A0"/>
              </a:solidFill>
            </a:endParaRPr>
          </a:p>
          <a:p>
            <a:pPr marL="685800" indent="-685800" algn="l">
              <a:buFont typeface="Arial" pitchFamily="34" charset="0"/>
              <a:buChar char="•"/>
            </a:pPr>
            <a:r>
              <a:rPr lang="en-US" sz="3600" dirty="0" smtClean="0">
                <a:solidFill>
                  <a:srgbClr val="7030A0"/>
                </a:solidFill>
              </a:rPr>
              <a:t>Plankton</a:t>
            </a:r>
          </a:p>
          <a:p>
            <a:pPr marL="685800" indent="-685800" algn="l">
              <a:buFont typeface="Arial" pitchFamily="34" charset="0"/>
              <a:buChar char="•"/>
            </a:pPr>
            <a:r>
              <a:rPr lang="en-US" sz="3600" dirty="0" err="1" smtClean="0">
                <a:solidFill>
                  <a:srgbClr val="7030A0"/>
                </a:solidFill>
              </a:rPr>
              <a:t>Spongebob</a:t>
            </a:r>
            <a:endParaRPr lang="en-US" sz="3600" dirty="0" smtClean="0">
              <a:solidFill>
                <a:srgbClr val="7030A0"/>
              </a:solidFill>
            </a:endParaRPr>
          </a:p>
          <a:p>
            <a:pPr marL="685800" indent="-685800" algn="l">
              <a:buFont typeface="Arial" pitchFamily="34" charset="0"/>
              <a:buChar char="•"/>
            </a:pPr>
            <a:endParaRPr lang="en-US" sz="5400" dirty="0" smtClean="0">
              <a:solidFill>
                <a:srgbClr val="7030A0"/>
              </a:solidFill>
            </a:endParaRPr>
          </a:p>
          <a:p>
            <a:pPr algn="l"/>
            <a:endParaRPr lang="en-US" sz="5400" b="1" dirty="0" smtClean="0">
              <a:solidFill>
                <a:srgbClr val="7030A0"/>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509"/>
          <a:stretch/>
        </p:blipFill>
        <p:spPr bwMode="auto">
          <a:xfrm>
            <a:off x="4191000" y="2354094"/>
            <a:ext cx="4440555" cy="305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882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0"/>
            <a:ext cx="9144000" cy="5867400"/>
          </a:xfrm>
        </p:spPr>
        <p:txBody>
          <a:bodyPr>
            <a:noAutofit/>
          </a:bodyPr>
          <a:lstStyle/>
          <a:p>
            <a:pPr marL="0" indent="0" algn="ctr">
              <a:buNone/>
            </a:pPr>
            <a:r>
              <a:rPr lang="en-US" sz="5400" dirty="0" smtClean="0"/>
              <a:t>Would you prefer to be described as </a:t>
            </a:r>
            <a:r>
              <a:rPr lang="en-US" sz="5400" b="1" dirty="0" smtClean="0"/>
              <a:t>affable,</a:t>
            </a:r>
            <a:r>
              <a:rPr lang="en-US" sz="5400" dirty="0" smtClean="0"/>
              <a:t> </a:t>
            </a:r>
            <a:r>
              <a:rPr lang="en-US" sz="5400" b="1" dirty="0" smtClean="0"/>
              <a:t>effervescent,</a:t>
            </a:r>
            <a:r>
              <a:rPr lang="en-US" sz="5400" dirty="0" smtClean="0"/>
              <a:t> or</a:t>
            </a:r>
            <a:r>
              <a:rPr lang="en-US" sz="5400" b="1" dirty="0" smtClean="0"/>
              <a:t> loquacious</a:t>
            </a:r>
            <a:r>
              <a:rPr lang="en-US" sz="5400" dirty="0" smtClean="0"/>
              <a:t>?</a:t>
            </a:r>
          </a:p>
        </p:txBody>
      </p:sp>
      <p:sp>
        <p:nvSpPr>
          <p:cNvPr id="6" name="Subtitle 4"/>
          <p:cNvSpPr txBox="1">
            <a:spLocks/>
          </p:cNvSpPr>
          <p:nvPr/>
        </p:nvSpPr>
        <p:spPr>
          <a:xfrm>
            <a:off x="1524000" y="338847"/>
            <a:ext cx="6400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spTree>
    <p:extLst>
      <p:ext uri="{BB962C8B-B14F-4D97-AF65-F5344CB8AC3E}">
        <p14:creationId xmlns:p14="http://schemas.microsoft.com/office/powerpoint/2010/main" val="75902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4503837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1.bp.blogspot.com/-Kf_dox2jzpc/TjB9z3DXqFI/AAAAAAAADpw/0Ppqng4ekwI/s1600/Blam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733800"/>
            <a:ext cx="3815265" cy="257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78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6000" b="1" dirty="0" smtClean="0"/>
              <a:t>Turn and talk:</a:t>
            </a:r>
            <a:endParaRPr lang="en-US" sz="6000" b="1" dirty="0"/>
          </a:p>
        </p:txBody>
      </p:sp>
      <p:sp>
        <p:nvSpPr>
          <p:cNvPr id="3" name="Subtitle 2"/>
          <p:cNvSpPr>
            <a:spLocks noGrp="1"/>
          </p:cNvSpPr>
          <p:nvPr>
            <p:ph type="subTitle" idx="1"/>
          </p:nvPr>
        </p:nvSpPr>
        <p:spPr>
          <a:xfrm>
            <a:off x="152400" y="1447800"/>
            <a:ext cx="8991600" cy="5410200"/>
          </a:xfrm>
        </p:spPr>
        <p:txBody>
          <a:bodyPr>
            <a:noAutofit/>
          </a:bodyPr>
          <a:lstStyle/>
          <a:p>
            <a:pPr algn="l"/>
            <a:r>
              <a:rPr lang="en-US" sz="4800" dirty="0" smtClean="0">
                <a:solidFill>
                  <a:srgbClr val="7030A0"/>
                </a:solidFill>
              </a:rPr>
              <a:t>The United States’ decision to drop the atomic bomb on Hiroshima and Nagasaki, thus ending WWII – </a:t>
            </a:r>
            <a:r>
              <a:rPr lang="en-US" sz="4800" b="1" dirty="0" smtClean="0">
                <a:solidFill>
                  <a:srgbClr val="7030A0"/>
                </a:solidFill>
              </a:rPr>
              <a:t>reprehensible</a:t>
            </a:r>
            <a:r>
              <a:rPr lang="en-US" sz="4800" dirty="0" smtClean="0">
                <a:solidFill>
                  <a:srgbClr val="7030A0"/>
                </a:solidFill>
              </a:rPr>
              <a:t> or not reprehensible? Be prepared to defend your answer.</a:t>
            </a:r>
          </a:p>
          <a:p>
            <a:pPr algn="l"/>
            <a:endParaRPr lang="en-US" sz="5400" i="1" dirty="0">
              <a:solidFill>
                <a:srgbClr val="7030A0"/>
              </a:solidFill>
            </a:endParaRPr>
          </a:p>
        </p:txBody>
      </p:sp>
    </p:spTree>
    <p:extLst>
      <p:ext uri="{BB962C8B-B14F-4D97-AF65-F5344CB8AC3E}">
        <p14:creationId xmlns:p14="http://schemas.microsoft.com/office/powerpoint/2010/main" val="15122595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152400"/>
            <a:ext cx="9144000" cy="5867400"/>
          </a:xfrm>
        </p:spPr>
        <p:txBody>
          <a:bodyPr>
            <a:noAutofit/>
          </a:bodyPr>
          <a:lstStyle/>
          <a:p>
            <a:pPr marL="0" indent="0" algn="ctr">
              <a:buNone/>
            </a:pPr>
            <a:r>
              <a:rPr lang="en-US" sz="5400" b="1" dirty="0" smtClean="0"/>
              <a:t>True or false:</a:t>
            </a:r>
          </a:p>
          <a:p>
            <a:pPr marL="0" indent="0" algn="ctr">
              <a:buNone/>
            </a:pPr>
            <a:endParaRPr lang="en-US" sz="5400" i="1" dirty="0"/>
          </a:p>
          <a:p>
            <a:pPr marL="0" indent="0" algn="ctr">
              <a:buNone/>
            </a:pPr>
            <a:r>
              <a:rPr lang="en-US" sz="5400" dirty="0" smtClean="0"/>
              <a:t>It is </a:t>
            </a:r>
            <a:r>
              <a:rPr lang="en-US" sz="5400" b="1" dirty="0" smtClean="0"/>
              <a:t>inevitable</a:t>
            </a:r>
            <a:r>
              <a:rPr lang="en-US" sz="5400" dirty="0" smtClean="0"/>
              <a:t> that everyone will at some point do something </a:t>
            </a:r>
            <a:r>
              <a:rPr lang="en-US" sz="5400" b="1" dirty="0" smtClean="0"/>
              <a:t>reprehensible. </a:t>
            </a:r>
            <a:endParaRPr lang="en-US" sz="5400" b="1" dirty="0"/>
          </a:p>
        </p:txBody>
      </p:sp>
    </p:spTree>
    <p:extLst>
      <p:ext uri="{BB962C8B-B14F-4D97-AF65-F5344CB8AC3E}">
        <p14:creationId xmlns:p14="http://schemas.microsoft.com/office/powerpoint/2010/main" val="271012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0"/>
            <a:ext cx="9144000" cy="5867400"/>
          </a:xfrm>
        </p:spPr>
        <p:txBody>
          <a:bodyPr>
            <a:noAutofit/>
          </a:bodyPr>
          <a:lstStyle/>
          <a:p>
            <a:pPr marL="0" indent="0" algn="ctr">
              <a:buNone/>
            </a:pPr>
            <a:r>
              <a:rPr lang="en-US" sz="4800" dirty="0" smtClean="0"/>
              <a:t>This picture represents which of today’s vocab words?</a:t>
            </a:r>
          </a:p>
          <a:p>
            <a:pPr marL="914400" indent="-914400">
              <a:buFont typeface="+mj-lt"/>
              <a:buAutoNum type="alphaUcPeriod"/>
            </a:pPr>
            <a:r>
              <a:rPr lang="en-US" sz="4800" dirty="0" smtClean="0"/>
              <a:t>indefatigable</a:t>
            </a:r>
          </a:p>
          <a:p>
            <a:pPr marL="914400" indent="-914400">
              <a:buFont typeface="+mj-lt"/>
              <a:buAutoNum type="alphaUcPeriod"/>
            </a:pPr>
            <a:r>
              <a:rPr lang="en-US" sz="4800" dirty="0" smtClean="0"/>
              <a:t>affable</a:t>
            </a:r>
          </a:p>
          <a:p>
            <a:pPr marL="914400" indent="-914400">
              <a:buFont typeface="+mj-lt"/>
              <a:buAutoNum type="alphaUcPeriod"/>
            </a:pPr>
            <a:r>
              <a:rPr lang="en-US" sz="4800" dirty="0" smtClean="0"/>
              <a:t>reprehensible</a:t>
            </a:r>
          </a:p>
          <a:p>
            <a:pPr marL="914400" indent="-914400">
              <a:buFont typeface="+mj-lt"/>
              <a:buAutoNum type="alphaUcPeriod"/>
            </a:pPr>
            <a:endParaRPr lang="en-US" sz="4800" dirty="0" smtClean="0"/>
          </a:p>
          <a:p>
            <a:pPr marL="0" indent="0" algn="ctr">
              <a:buNone/>
            </a:pPr>
            <a:endParaRPr lang="en-US" sz="6000" dirty="0"/>
          </a:p>
        </p:txBody>
      </p:sp>
      <p:sp>
        <p:nvSpPr>
          <p:cNvPr id="6" name="Subtitle 4"/>
          <p:cNvSpPr txBox="1">
            <a:spLocks/>
          </p:cNvSpPr>
          <p:nvPr/>
        </p:nvSpPr>
        <p:spPr>
          <a:xfrm>
            <a:off x="457200" y="338847"/>
            <a:ext cx="8305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pic>
        <p:nvPicPr>
          <p:cNvPr id="9218" name="Picture 2" descr="http://thegatewaypundit.com/wp-content/uploads/2012/06/president-obama-laug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76399"/>
            <a:ext cx="3886200" cy="2900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22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20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3855" y="0"/>
            <a:ext cx="9157855" cy="5867400"/>
          </a:xfrm>
        </p:spPr>
        <p:txBody>
          <a:bodyPr>
            <a:noAutofit/>
          </a:bodyPr>
          <a:lstStyle/>
          <a:p>
            <a:pPr marL="0" indent="0" algn="ctr">
              <a:buNone/>
            </a:pPr>
            <a:r>
              <a:rPr lang="en-US" sz="4800" dirty="0" smtClean="0"/>
              <a:t>This picture represents which of today’s vocab words?</a:t>
            </a:r>
          </a:p>
          <a:p>
            <a:pPr marL="914400" indent="-914400">
              <a:buFont typeface="+mj-lt"/>
              <a:buAutoNum type="alphaUcPeriod"/>
            </a:pPr>
            <a:r>
              <a:rPr lang="en-US" sz="4800" dirty="0" smtClean="0"/>
              <a:t>indefatigable</a:t>
            </a:r>
          </a:p>
          <a:p>
            <a:pPr marL="914400" indent="-914400">
              <a:buFont typeface="+mj-lt"/>
              <a:buAutoNum type="alphaUcPeriod"/>
            </a:pPr>
            <a:r>
              <a:rPr lang="en-US" sz="4800" dirty="0" smtClean="0"/>
              <a:t>affable</a:t>
            </a:r>
          </a:p>
          <a:p>
            <a:pPr marL="914400" indent="-914400">
              <a:buFont typeface="+mj-lt"/>
              <a:buAutoNum type="alphaUcPeriod"/>
            </a:pPr>
            <a:r>
              <a:rPr lang="en-US" sz="4800" dirty="0" smtClean="0"/>
              <a:t>reprehensible</a:t>
            </a:r>
          </a:p>
          <a:p>
            <a:pPr marL="914400" indent="-914400">
              <a:buFont typeface="+mj-lt"/>
              <a:buAutoNum type="alphaUcPeriod"/>
            </a:pPr>
            <a:endParaRPr lang="en-US" sz="4800" dirty="0" smtClean="0"/>
          </a:p>
          <a:p>
            <a:pPr marL="0" indent="0" algn="ctr">
              <a:buNone/>
            </a:pPr>
            <a:endParaRPr lang="en-US" sz="6000" dirty="0"/>
          </a:p>
        </p:txBody>
      </p:sp>
      <p:sp>
        <p:nvSpPr>
          <p:cNvPr id="6" name="Subtitle 4"/>
          <p:cNvSpPr txBox="1">
            <a:spLocks/>
          </p:cNvSpPr>
          <p:nvPr/>
        </p:nvSpPr>
        <p:spPr>
          <a:xfrm>
            <a:off x="457200" y="338847"/>
            <a:ext cx="8305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pic>
        <p:nvPicPr>
          <p:cNvPr id="10242" name="Picture 2" descr="http://mychinaconnection.com/wp-content/uploads/2010/10/taking-candy-from-a-bab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145" y="1716931"/>
            <a:ext cx="381000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22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20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0"/>
            <a:ext cx="9144000" cy="5867400"/>
          </a:xfrm>
        </p:spPr>
        <p:txBody>
          <a:bodyPr>
            <a:noAutofit/>
          </a:bodyPr>
          <a:lstStyle/>
          <a:p>
            <a:pPr marL="0" indent="0" algn="ctr">
              <a:buNone/>
            </a:pPr>
            <a:r>
              <a:rPr lang="en-US" sz="4800" dirty="0" smtClean="0"/>
              <a:t>This picture represents which of today’s vocab words?</a:t>
            </a:r>
          </a:p>
          <a:p>
            <a:pPr marL="914400" indent="-914400">
              <a:buFont typeface="+mj-lt"/>
              <a:buAutoNum type="alphaUcPeriod"/>
            </a:pPr>
            <a:r>
              <a:rPr lang="en-US" sz="4800" dirty="0" smtClean="0"/>
              <a:t>indefatigable</a:t>
            </a:r>
          </a:p>
          <a:p>
            <a:pPr marL="914400" indent="-914400">
              <a:buFont typeface="+mj-lt"/>
              <a:buAutoNum type="alphaUcPeriod"/>
            </a:pPr>
            <a:r>
              <a:rPr lang="en-US" sz="4800" dirty="0" smtClean="0"/>
              <a:t>affable</a:t>
            </a:r>
          </a:p>
          <a:p>
            <a:pPr marL="914400" indent="-914400">
              <a:buFont typeface="+mj-lt"/>
              <a:buAutoNum type="alphaUcPeriod"/>
            </a:pPr>
            <a:r>
              <a:rPr lang="en-US" sz="4800" dirty="0" smtClean="0"/>
              <a:t>reprehensible</a:t>
            </a:r>
          </a:p>
          <a:p>
            <a:pPr marL="914400" indent="-914400">
              <a:buFont typeface="+mj-lt"/>
              <a:buAutoNum type="alphaUcPeriod"/>
            </a:pPr>
            <a:endParaRPr lang="en-US" sz="4800" dirty="0" smtClean="0"/>
          </a:p>
          <a:p>
            <a:pPr marL="0" indent="0" algn="ctr">
              <a:buNone/>
            </a:pPr>
            <a:endParaRPr lang="en-US" sz="6000" dirty="0"/>
          </a:p>
        </p:txBody>
      </p:sp>
      <p:sp>
        <p:nvSpPr>
          <p:cNvPr id="6" name="Subtitle 4"/>
          <p:cNvSpPr txBox="1">
            <a:spLocks/>
          </p:cNvSpPr>
          <p:nvPr/>
        </p:nvSpPr>
        <p:spPr>
          <a:xfrm>
            <a:off x="457200" y="338847"/>
            <a:ext cx="8305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pic>
        <p:nvPicPr>
          <p:cNvPr id="11266" name="Picture 2" descr="http://cdn.hsmemes.com/2012/6/2/f5d181e47a5e297163ca07325d184e24.jpg"/>
          <p:cNvPicPr>
            <a:picLocks noChangeAspect="1" noChangeArrowheads="1"/>
          </p:cNvPicPr>
          <p:nvPr/>
        </p:nvPicPr>
        <p:blipFill rotWithShape="1">
          <a:blip r:embed="rId2">
            <a:extLst>
              <a:ext uri="{28A0092B-C50C-407E-A947-70E740481C1C}">
                <a14:useLocalDpi xmlns:a14="http://schemas.microsoft.com/office/drawing/2010/main" val="0"/>
              </a:ext>
            </a:extLst>
          </a:blip>
          <a:srcRect b="5057"/>
          <a:stretch/>
        </p:blipFill>
        <p:spPr bwMode="auto">
          <a:xfrm>
            <a:off x="5181600" y="1676400"/>
            <a:ext cx="3718560" cy="441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11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20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1371047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https://encrypted-tbn3.gstatic.com/images?q=tbn:ANd9GcS86fokZR2UYgpOudnWaQ-RJ3ae-0ZUnYv9ARYgTo-AaPOENP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9986" y="3657600"/>
            <a:ext cx="2809874" cy="280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96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4800" b="1" dirty="0" smtClean="0"/>
              <a:t>Turn and Practice:</a:t>
            </a:r>
            <a:endParaRPr lang="en-US" sz="4800" b="1" dirty="0"/>
          </a:p>
        </p:txBody>
      </p:sp>
      <p:sp>
        <p:nvSpPr>
          <p:cNvPr id="3" name="Subtitle 2"/>
          <p:cNvSpPr>
            <a:spLocks noGrp="1"/>
          </p:cNvSpPr>
          <p:nvPr>
            <p:ph type="subTitle" idx="1"/>
          </p:nvPr>
        </p:nvSpPr>
        <p:spPr>
          <a:xfrm>
            <a:off x="76200" y="1066800"/>
            <a:ext cx="9067800" cy="5562600"/>
          </a:xfrm>
        </p:spPr>
        <p:txBody>
          <a:bodyPr>
            <a:noAutofit/>
          </a:bodyPr>
          <a:lstStyle/>
          <a:p>
            <a:pPr algn="l"/>
            <a:r>
              <a:rPr lang="en-US" sz="4400" dirty="0" smtClean="0">
                <a:solidFill>
                  <a:srgbClr val="7030A0"/>
                </a:solidFill>
              </a:rPr>
              <a:t>What would it sound like to ask the following questions with </a:t>
            </a:r>
            <a:r>
              <a:rPr lang="en-US" sz="4400" b="1" dirty="0" smtClean="0">
                <a:solidFill>
                  <a:srgbClr val="7030A0"/>
                </a:solidFill>
              </a:rPr>
              <a:t>virulence</a:t>
            </a:r>
            <a:r>
              <a:rPr lang="en-US" sz="4400" dirty="0" smtClean="0">
                <a:solidFill>
                  <a:srgbClr val="7030A0"/>
                </a:solidFill>
              </a:rPr>
              <a:t>?</a:t>
            </a:r>
          </a:p>
          <a:p>
            <a:pPr marL="571500" indent="-571500" algn="l">
              <a:buFont typeface="Arial" pitchFamily="34" charset="0"/>
              <a:buChar char="•"/>
            </a:pPr>
            <a:r>
              <a:rPr lang="en-US" sz="4400" dirty="0" smtClean="0">
                <a:solidFill>
                  <a:srgbClr val="7030A0"/>
                </a:solidFill>
              </a:rPr>
              <a:t>“Where is the bathroom?”</a:t>
            </a:r>
          </a:p>
          <a:p>
            <a:pPr marL="571500" indent="-571500" algn="l">
              <a:buFont typeface="Arial" pitchFamily="34" charset="0"/>
              <a:buChar char="•"/>
            </a:pPr>
            <a:r>
              <a:rPr lang="en-US" sz="4400" dirty="0" smtClean="0">
                <a:solidFill>
                  <a:srgbClr val="7030A0"/>
                </a:solidFill>
              </a:rPr>
              <a:t>“Are you going to eat that?”</a:t>
            </a:r>
          </a:p>
          <a:p>
            <a:pPr marL="571500" indent="-571500" algn="l">
              <a:buFont typeface="Arial" pitchFamily="34" charset="0"/>
              <a:buChar char="•"/>
            </a:pPr>
            <a:r>
              <a:rPr lang="en-US" sz="4400" dirty="0" smtClean="0">
                <a:solidFill>
                  <a:srgbClr val="7030A0"/>
                </a:solidFill>
              </a:rPr>
              <a:t>“What was the Comp homework?”</a:t>
            </a:r>
          </a:p>
          <a:p>
            <a:pPr algn="l"/>
            <a:endParaRPr lang="en-US" sz="4400" dirty="0">
              <a:solidFill>
                <a:srgbClr val="7030A0"/>
              </a:solidFill>
            </a:endParaRPr>
          </a:p>
        </p:txBody>
      </p:sp>
    </p:spTree>
    <p:extLst>
      <p:ext uri="{BB962C8B-B14F-4D97-AF65-F5344CB8AC3E}">
        <p14:creationId xmlns:p14="http://schemas.microsoft.com/office/powerpoint/2010/main" val="3284828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0"/>
            <a:ext cx="8382000" cy="6858000"/>
          </a:xfrm>
        </p:spPr>
        <p:txBody>
          <a:bodyPr>
            <a:noAutofit/>
          </a:bodyPr>
          <a:lstStyle/>
          <a:p>
            <a:r>
              <a:rPr lang="en-US" sz="4400" dirty="0" smtClean="0">
                <a:solidFill>
                  <a:srgbClr val="002060"/>
                </a:solidFill>
              </a:rPr>
              <a:t>Which of the following would most likely be described as </a:t>
            </a:r>
            <a:r>
              <a:rPr lang="en-US" sz="4400" b="1" dirty="0" smtClean="0">
                <a:solidFill>
                  <a:srgbClr val="002060"/>
                </a:solidFill>
              </a:rPr>
              <a:t>obstinate</a:t>
            </a:r>
            <a:r>
              <a:rPr lang="en-US" sz="4400" dirty="0" smtClean="0">
                <a:solidFill>
                  <a:srgbClr val="002060"/>
                </a:solidFill>
              </a:rPr>
              <a:t>?</a:t>
            </a:r>
          </a:p>
          <a:p>
            <a:pPr marL="914400" indent="-914400" algn="l">
              <a:buFont typeface="+mj-lt"/>
              <a:buAutoNum type="alphaLcParenR"/>
            </a:pPr>
            <a:r>
              <a:rPr lang="en-US" sz="4000" dirty="0" smtClean="0">
                <a:solidFill>
                  <a:schemeClr val="tx1"/>
                </a:solidFill>
              </a:rPr>
              <a:t>a lawyer arguing her case</a:t>
            </a:r>
          </a:p>
          <a:p>
            <a:pPr marL="914400" indent="-914400" algn="l">
              <a:buFont typeface="+mj-lt"/>
              <a:buAutoNum type="alphaLcParenR"/>
            </a:pPr>
            <a:r>
              <a:rPr lang="en-US" sz="4000" dirty="0" smtClean="0">
                <a:solidFill>
                  <a:schemeClr val="tx1"/>
                </a:solidFill>
              </a:rPr>
              <a:t>a teacher reminding students about an assignment</a:t>
            </a:r>
          </a:p>
          <a:p>
            <a:pPr marL="914400" indent="-914400" algn="l">
              <a:buFont typeface="+mj-lt"/>
              <a:buAutoNum type="alphaLcParenR"/>
            </a:pPr>
            <a:r>
              <a:rPr lang="en-US" sz="4000" dirty="0" smtClean="0">
                <a:solidFill>
                  <a:schemeClr val="tx1"/>
                </a:solidFill>
              </a:rPr>
              <a:t>a scholar following up with a teacher about a recommendation</a:t>
            </a:r>
          </a:p>
          <a:p>
            <a:pPr marL="914400" indent="-914400" algn="l">
              <a:buFont typeface="+mj-lt"/>
              <a:buAutoNum type="alphaLcParenR"/>
            </a:pPr>
            <a:r>
              <a:rPr lang="en-US" sz="4000" dirty="0">
                <a:solidFill>
                  <a:schemeClr val="tx1"/>
                </a:solidFill>
              </a:rPr>
              <a:t>a</a:t>
            </a:r>
            <a:r>
              <a:rPr lang="en-US" sz="4000" dirty="0" smtClean="0">
                <a:solidFill>
                  <a:schemeClr val="tx1"/>
                </a:solidFill>
              </a:rPr>
              <a:t> dog who won’t cross the street to go to the vet</a:t>
            </a:r>
          </a:p>
        </p:txBody>
      </p:sp>
      <p:sp>
        <p:nvSpPr>
          <p:cNvPr id="6" name="Subtitle 4"/>
          <p:cNvSpPr txBox="1">
            <a:spLocks/>
          </p:cNvSpPr>
          <p:nvPr/>
        </p:nvSpPr>
        <p:spPr>
          <a:xfrm>
            <a:off x="1524000" y="304800"/>
            <a:ext cx="6400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spTree>
    <p:extLst>
      <p:ext uri="{BB962C8B-B14F-4D97-AF65-F5344CB8AC3E}">
        <p14:creationId xmlns:p14="http://schemas.microsoft.com/office/powerpoint/2010/main" val="211725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20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0239120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703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4800" y="381000"/>
            <a:ext cx="8610600" cy="6172200"/>
            <a:chOff x="304800" y="381000"/>
            <a:chExt cx="8610600" cy="3048001"/>
          </a:xfrm>
        </p:grpSpPr>
        <p:sp>
          <p:nvSpPr>
            <p:cNvPr id="5" name="Freeform 4"/>
            <p:cNvSpPr/>
            <p:nvPr/>
          </p:nvSpPr>
          <p:spPr>
            <a:xfrm>
              <a:off x="304800" y="381000"/>
              <a:ext cx="4267201" cy="3048001"/>
            </a:xfrm>
            <a:custGeom>
              <a:avLst/>
              <a:gdLst>
                <a:gd name="connsiteX0" fmla="*/ 0 w 2032000"/>
                <a:gd name="connsiteY0" fmla="*/ 0 h 3048000"/>
                <a:gd name="connsiteX1" fmla="*/ 1693327 w 2032000"/>
                <a:gd name="connsiteY1" fmla="*/ 0 h 3048000"/>
                <a:gd name="connsiteX2" fmla="*/ 2032000 w 2032000"/>
                <a:gd name="connsiteY2" fmla="*/ 338673 h 3048000"/>
                <a:gd name="connsiteX3" fmla="*/ 2032000 w 2032000"/>
                <a:gd name="connsiteY3" fmla="*/ 3048000 h 3048000"/>
                <a:gd name="connsiteX4" fmla="*/ 0 w 2032000"/>
                <a:gd name="connsiteY4" fmla="*/ 3048000 h 3048000"/>
                <a:gd name="connsiteX5" fmla="*/ 0 w 2032000"/>
                <a:gd name="connsiteY5"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0" h="3048000">
                  <a:moveTo>
                    <a:pt x="0" y="3048000"/>
                  </a:moveTo>
                  <a:lnTo>
                    <a:pt x="0" y="508009"/>
                  </a:lnTo>
                  <a:cubicBezTo>
                    <a:pt x="0" y="227443"/>
                    <a:pt x="101086" y="0"/>
                    <a:pt x="225782" y="0"/>
                  </a:cubicBezTo>
                  <a:lnTo>
                    <a:pt x="2032000" y="0"/>
                  </a:lnTo>
                  <a:lnTo>
                    <a:pt x="2032000" y="3048000"/>
                  </a:lnTo>
                  <a:lnTo>
                    <a:pt x="0" y="304800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384048" tIns="384047" rIns="384048" bIns="892049" numCol="1" spcCol="1270" anchor="ctr" anchorCtr="0">
              <a:noAutofit/>
            </a:bodyPr>
            <a:lstStyle/>
            <a:p>
              <a:pPr lvl="0" algn="ctr" defTabSz="2400300">
                <a:spcBef>
                  <a:spcPct val="0"/>
                </a:spcBef>
                <a:spcAft>
                  <a:spcPct val="35000"/>
                </a:spcAft>
              </a:pPr>
              <a:r>
                <a:rPr lang="en-US" sz="4000" b="1" dirty="0">
                  <a:solidFill>
                    <a:schemeClr val="tx1"/>
                  </a:solidFill>
                </a:rPr>
                <a:t>t</a:t>
              </a:r>
              <a:r>
                <a:rPr lang="en-US" sz="4000" b="1" dirty="0" smtClean="0">
                  <a:solidFill>
                    <a:schemeClr val="tx1"/>
                  </a:solidFill>
                </a:rPr>
                <a:t>ransience (n)</a:t>
              </a:r>
              <a:endParaRPr lang="en-US" sz="4000" b="1" kern="1200" dirty="0" smtClean="0">
                <a:solidFill>
                  <a:schemeClr val="tx1"/>
                </a:solidFill>
              </a:endParaRPr>
            </a:p>
            <a:p>
              <a:pPr lvl="0" algn="ctr" defTabSz="2400300">
                <a:spcBef>
                  <a:spcPct val="0"/>
                </a:spcBef>
                <a:spcAft>
                  <a:spcPct val="35000"/>
                </a:spcAft>
              </a:pPr>
              <a:r>
                <a:rPr lang="en-US" sz="4000" dirty="0" smtClean="0">
                  <a:solidFill>
                    <a:schemeClr val="tx1"/>
                  </a:solidFill>
                </a:rPr>
                <a:t>=</a:t>
              </a:r>
            </a:p>
            <a:p>
              <a:pPr lvl="0" algn="ctr" defTabSz="2400300">
                <a:spcBef>
                  <a:spcPct val="0"/>
                </a:spcBef>
                <a:spcAft>
                  <a:spcPct val="35000"/>
                </a:spcAft>
              </a:pPr>
              <a:r>
                <a:rPr lang="en-US" sz="3600" dirty="0">
                  <a:solidFill>
                    <a:srgbClr val="FF0000"/>
                  </a:solidFill>
                </a:rPr>
                <a:t>i</a:t>
              </a:r>
              <a:r>
                <a:rPr lang="en-US" sz="3600" kern="1200" dirty="0" smtClean="0">
                  <a:solidFill>
                    <a:srgbClr val="FF0000"/>
                  </a:solidFill>
                </a:rPr>
                <a:t>m</a:t>
              </a:r>
              <a:r>
                <a:rPr lang="en-US" sz="3600" kern="1200" dirty="0" smtClean="0">
                  <a:solidFill>
                    <a:schemeClr val="tx1"/>
                  </a:solidFill>
                </a:rPr>
                <a:t>permanence (lack of permanence)</a:t>
              </a:r>
            </a:p>
            <a:p>
              <a:pPr lvl="0" algn="ctr" defTabSz="2400300">
                <a:lnSpc>
                  <a:spcPct val="90000"/>
                </a:lnSpc>
                <a:spcBef>
                  <a:spcPct val="0"/>
                </a:spcBef>
                <a:spcAft>
                  <a:spcPct val="35000"/>
                </a:spcAft>
              </a:pPr>
              <a:endParaRPr lang="en-US" sz="5400" dirty="0"/>
            </a:p>
            <a:p>
              <a:pPr lvl="0" algn="ctr" defTabSz="2400300">
                <a:lnSpc>
                  <a:spcPct val="90000"/>
                </a:lnSpc>
                <a:spcBef>
                  <a:spcPct val="0"/>
                </a:spcBef>
                <a:spcAft>
                  <a:spcPct val="35000"/>
                </a:spcAft>
              </a:pPr>
              <a:endParaRPr lang="en-US" sz="5400" kern="1200" dirty="0"/>
            </a:p>
          </p:txBody>
        </p:sp>
        <p:sp>
          <p:nvSpPr>
            <p:cNvPr id="6" name="Freeform 5"/>
            <p:cNvSpPr/>
            <p:nvPr/>
          </p:nvSpPr>
          <p:spPr>
            <a:xfrm>
              <a:off x="4572000" y="381000"/>
              <a:ext cx="4343400" cy="3048000"/>
            </a:xfrm>
            <a:custGeom>
              <a:avLst/>
              <a:gdLst>
                <a:gd name="connsiteX0" fmla="*/ 0 w 3048000"/>
                <a:gd name="connsiteY0" fmla="*/ 0 h 2032000"/>
                <a:gd name="connsiteX1" fmla="*/ 2709327 w 3048000"/>
                <a:gd name="connsiteY1" fmla="*/ 0 h 2032000"/>
                <a:gd name="connsiteX2" fmla="*/ 3048000 w 3048000"/>
                <a:gd name="connsiteY2" fmla="*/ 338673 h 2032000"/>
                <a:gd name="connsiteX3" fmla="*/ 3048000 w 3048000"/>
                <a:gd name="connsiteY3" fmla="*/ 2032000 h 2032000"/>
                <a:gd name="connsiteX4" fmla="*/ 0 w 3048000"/>
                <a:gd name="connsiteY4" fmla="*/ 2032000 h 2032000"/>
                <a:gd name="connsiteX5" fmla="*/ 0 w 3048000"/>
                <a:gd name="connsiteY5" fmla="*/ 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0" h="2032000">
                  <a:moveTo>
                    <a:pt x="0" y="0"/>
                  </a:moveTo>
                  <a:lnTo>
                    <a:pt x="2709327" y="0"/>
                  </a:lnTo>
                  <a:cubicBezTo>
                    <a:pt x="2896371" y="0"/>
                    <a:pt x="3048000" y="151629"/>
                    <a:pt x="3048000" y="338673"/>
                  </a:cubicBezTo>
                  <a:lnTo>
                    <a:pt x="3048000" y="2032000"/>
                  </a:lnTo>
                  <a:lnTo>
                    <a:pt x="0" y="2032000"/>
                  </a:lnTo>
                  <a:lnTo>
                    <a:pt x="0" y="0"/>
                  </a:lnTo>
                  <a:close/>
                </a:path>
              </a:pathLst>
            </a:custGeom>
          </p:spPr>
          <p:style>
            <a:lnRef idx="2">
              <a:schemeClr val="dk1"/>
            </a:lnRef>
            <a:fillRef idx="1">
              <a:schemeClr val="lt1"/>
            </a:fillRef>
            <a:effectRef idx="0">
              <a:schemeClr val="dk1"/>
            </a:effectRef>
            <a:fontRef idx="minor">
              <a:schemeClr val="dk1"/>
            </a:fontRef>
          </p:style>
          <p:txBody>
            <a:bodyPr spcFirstLastPara="0" vert="horz" wrap="square" lIns="384048" tIns="384048" rIns="384048" bIns="892048" numCol="1" spcCol="1270" anchor="ctr" anchorCtr="0">
              <a:noAutofit/>
            </a:bodyPr>
            <a:lstStyle/>
            <a:p>
              <a:pPr lvl="0" algn="ctr" defTabSz="2400300">
                <a:lnSpc>
                  <a:spcPct val="90000"/>
                </a:lnSpc>
                <a:spcBef>
                  <a:spcPct val="0"/>
                </a:spcBef>
                <a:spcAft>
                  <a:spcPct val="35000"/>
                </a:spcAft>
              </a:pPr>
              <a:endParaRPr lang="en-US" sz="5400" dirty="0" smtClean="0"/>
            </a:p>
            <a:p>
              <a:pPr lvl="0" algn="ctr" defTabSz="2400300">
                <a:lnSpc>
                  <a:spcPct val="90000"/>
                </a:lnSpc>
                <a:spcBef>
                  <a:spcPct val="0"/>
                </a:spcBef>
                <a:spcAft>
                  <a:spcPct val="35000"/>
                </a:spcAft>
              </a:pPr>
              <a:endParaRPr lang="en-US" sz="4000" dirty="0">
                <a:solidFill>
                  <a:schemeClr val="tx1"/>
                </a:solidFill>
              </a:endParaRPr>
            </a:p>
            <a:p>
              <a:pPr lvl="0" algn="ctr" defTabSz="2400300">
                <a:lnSpc>
                  <a:spcPct val="90000"/>
                </a:lnSpc>
                <a:spcBef>
                  <a:spcPct val="0"/>
                </a:spcBef>
                <a:spcAft>
                  <a:spcPct val="35000"/>
                </a:spcAft>
              </a:pPr>
              <a:r>
                <a:rPr lang="en-US" sz="4000" b="1" dirty="0">
                  <a:solidFill>
                    <a:schemeClr val="tx1"/>
                  </a:solidFill>
                </a:rPr>
                <a:t>t</a:t>
              </a:r>
              <a:r>
                <a:rPr lang="en-US" sz="4000" b="1" dirty="0" smtClean="0">
                  <a:solidFill>
                    <a:schemeClr val="tx1"/>
                  </a:solidFill>
                </a:rPr>
                <a:t>ransient (</a:t>
              </a:r>
              <a:r>
                <a:rPr lang="en-US" sz="4000" b="1" dirty="0" err="1" smtClean="0">
                  <a:solidFill>
                    <a:schemeClr val="tx1"/>
                  </a:solidFill>
                </a:rPr>
                <a:t>adj</a:t>
              </a:r>
              <a:r>
                <a:rPr lang="en-US" sz="4000" b="1" dirty="0" smtClean="0">
                  <a:solidFill>
                    <a:schemeClr val="tx1"/>
                  </a:solidFill>
                </a:rPr>
                <a:t>)</a:t>
              </a:r>
            </a:p>
            <a:p>
              <a:pPr lvl="0" algn="ctr" defTabSz="2400300">
                <a:lnSpc>
                  <a:spcPct val="90000"/>
                </a:lnSpc>
                <a:spcBef>
                  <a:spcPct val="0"/>
                </a:spcBef>
                <a:spcAft>
                  <a:spcPct val="35000"/>
                </a:spcAft>
              </a:pPr>
              <a:r>
                <a:rPr lang="en-US" sz="4000" dirty="0" smtClean="0">
                  <a:solidFill>
                    <a:schemeClr val="tx1"/>
                  </a:solidFill>
                </a:rPr>
                <a:t>= </a:t>
              </a:r>
            </a:p>
            <a:p>
              <a:pPr lvl="0" algn="ctr" defTabSz="2400300">
                <a:spcBef>
                  <a:spcPct val="0"/>
                </a:spcBef>
                <a:spcAft>
                  <a:spcPct val="35000"/>
                </a:spcAft>
              </a:pPr>
              <a:r>
                <a:rPr lang="en-US" sz="3600" dirty="0" smtClean="0">
                  <a:solidFill>
                    <a:srgbClr val="FF0000"/>
                  </a:solidFill>
                </a:rPr>
                <a:t>im</a:t>
              </a:r>
              <a:r>
                <a:rPr lang="en-US" sz="3600" dirty="0" smtClean="0">
                  <a:solidFill>
                    <a:schemeClr val="tx1"/>
                  </a:solidFill>
                </a:rPr>
                <a:t>permanent (not permanent</a:t>
              </a:r>
              <a:r>
                <a:rPr lang="en-US" sz="3600" dirty="0" smtClean="0">
                  <a:solidFill>
                    <a:srgbClr val="00B050"/>
                  </a:solidFill>
                </a:rPr>
                <a:t>)</a:t>
              </a:r>
              <a:endParaRPr lang="en-US" sz="3600" dirty="0">
                <a:solidFill>
                  <a:srgbClr val="00B050"/>
                </a:solidFill>
              </a:endParaRPr>
            </a:p>
            <a:p>
              <a:pPr lvl="0" algn="ctr" defTabSz="2400300">
                <a:lnSpc>
                  <a:spcPct val="90000"/>
                </a:lnSpc>
                <a:spcBef>
                  <a:spcPct val="0"/>
                </a:spcBef>
                <a:spcAft>
                  <a:spcPct val="35000"/>
                </a:spcAft>
              </a:pPr>
              <a:endParaRPr lang="en-US" sz="5400" kern="1200" dirty="0"/>
            </a:p>
            <a:p>
              <a:pPr lvl="0" algn="ctr" defTabSz="2400300">
                <a:lnSpc>
                  <a:spcPct val="90000"/>
                </a:lnSpc>
                <a:spcBef>
                  <a:spcPct val="0"/>
                </a:spcBef>
                <a:spcAft>
                  <a:spcPct val="35000"/>
                </a:spcAft>
              </a:pPr>
              <a:endParaRPr lang="en-US" sz="5400" dirty="0" smtClean="0"/>
            </a:p>
            <a:p>
              <a:pPr lvl="0" algn="ctr" defTabSz="2400300">
                <a:lnSpc>
                  <a:spcPct val="90000"/>
                </a:lnSpc>
                <a:spcBef>
                  <a:spcPct val="0"/>
                </a:spcBef>
                <a:spcAft>
                  <a:spcPct val="35000"/>
                </a:spcAft>
              </a:pPr>
              <a:endParaRPr lang="en-US" sz="5400" kern="1200" dirty="0"/>
            </a:p>
            <a:p>
              <a:pPr lvl="0" algn="ctr" defTabSz="2400300">
                <a:lnSpc>
                  <a:spcPct val="90000"/>
                </a:lnSpc>
                <a:spcBef>
                  <a:spcPct val="0"/>
                </a:spcBef>
                <a:spcAft>
                  <a:spcPct val="35000"/>
                </a:spcAft>
              </a:pPr>
              <a:endParaRPr lang="en-US" sz="5400" kern="1200" dirty="0"/>
            </a:p>
          </p:txBody>
        </p:sp>
      </p:gr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1520" y="4758447"/>
            <a:ext cx="260096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s://encrypted-tbn2.gstatic.com/images?q=tbn:ANd9GcR1Jn4_xb52vZw-5ExiLvxqSOI1KfQoCPjNYKoFTtswXdYAZyRf5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987047"/>
            <a:ext cx="26098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93942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6903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228600" y="0"/>
            <a:ext cx="8077200" cy="5867400"/>
          </a:xfrm>
        </p:spPr>
        <p:txBody>
          <a:bodyPr>
            <a:noAutofit/>
          </a:bodyPr>
          <a:lstStyle/>
          <a:p>
            <a:pPr marL="0" indent="0" algn="ctr">
              <a:buNone/>
            </a:pPr>
            <a:r>
              <a:rPr lang="en-US" sz="4800" dirty="0" smtClean="0"/>
              <a:t>Transient or not transient?</a:t>
            </a:r>
          </a:p>
          <a:p>
            <a:pPr marL="0" indent="0">
              <a:buNone/>
            </a:pPr>
            <a:endParaRPr lang="en-US" sz="4800" dirty="0" smtClean="0"/>
          </a:p>
          <a:p>
            <a:pPr marL="0" indent="0" algn="ctr">
              <a:buNone/>
            </a:pPr>
            <a:endParaRPr lang="en-US" sz="6000" dirty="0"/>
          </a:p>
        </p:txBody>
      </p:sp>
      <p:sp>
        <p:nvSpPr>
          <p:cNvPr id="6" name="Subtitle 4"/>
          <p:cNvSpPr txBox="1">
            <a:spLocks/>
          </p:cNvSpPr>
          <p:nvPr/>
        </p:nvSpPr>
        <p:spPr>
          <a:xfrm>
            <a:off x="457200" y="338847"/>
            <a:ext cx="8305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50815"/>
            <a:ext cx="4572000" cy="504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39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228600" y="0"/>
            <a:ext cx="8077200" cy="5867400"/>
          </a:xfrm>
        </p:spPr>
        <p:txBody>
          <a:bodyPr>
            <a:noAutofit/>
          </a:bodyPr>
          <a:lstStyle/>
          <a:p>
            <a:pPr marL="0" indent="0" algn="ctr">
              <a:buNone/>
            </a:pPr>
            <a:r>
              <a:rPr lang="en-US" sz="4800" dirty="0" smtClean="0"/>
              <a:t>Transient or not transient?</a:t>
            </a:r>
          </a:p>
          <a:p>
            <a:pPr marL="0" indent="0">
              <a:buNone/>
            </a:pPr>
            <a:endParaRPr lang="en-US" sz="4800" dirty="0" smtClean="0"/>
          </a:p>
          <a:p>
            <a:pPr marL="0" indent="0" algn="ctr">
              <a:buNone/>
            </a:pPr>
            <a:endParaRPr lang="en-US" sz="6000" dirty="0"/>
          </a:p>
        </p:txBody>
      </p:sp>
      <p:sp>
        <p:nvSpPr>
          <p:cNvPr id="6" name="Subtitle 4"/>
          <p:cNvSpPr txBox="1">
            <a:spLocks/>
          </p:cNvSpPr>
          <p:nvPr/>
        </p:nvSpPr>
        <p:spPr>
          <a:xfrm>
            <a:off x="457200" y="338847"/>
            <a:ext cx="8305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pic>
        <p:nvPicPr>
          <p:cNvPr id="4100" name="Picture 4" descr="http://good-wallpapers.com/wallpapers/21937/Pyramids,%20Egyp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215147"/>
            <a:ext cx="731520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5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228600" y="0"/>
            <a:ext cx="8077200" cy="5867400"/>
          </a:xfrm>
        </p:spPr>
        <p:txBody>
          <a:bodyPr>
            <a:noAutofit/>
          </a:bodyPr>
          <a:lstStyle/>
          <a:p>
            <a:pPr marL="0" indent="0" algn="ctr">
              <a:buNone/>
            </a:pPr>
            <a:r>
              <a:rPr lang="en-US" sz="4800" dirty="0" smtClean="0"/>
              <a:t>Transient or not transient?</a:t>
            </a:r>
          </a:p>
          <a:p>
            <a:pPr marL="0" indent="0">
              <a:buNone/>
            </a:pPr>
            <a:endParaRPr lang="en-US" sz="4800" dirty="0" smtClean="0"/>
          </a:p>
          <a:p>
            <a:pPr marL="0" indent="0" algn="ctr">
              <a:buNone/>
            </a:pPr>
            <a:endParaRPr lang="en-US" sz="6000" dirty="0"/>
          </a:p>
        </p:txBody>
      </p:sp>
      <p:sp>
        <p:nvSpPr>
          <p:cNvPr id="6" name="Subtitle 4"/>
          <p:cNvSpPr txBox="1">
            <a:spLocks/>
          </p:cNvSpPr>
          <p:nvPr/>
        </p:nvSpPr>
        <p:spPr>
          <a:xfrm>
            <a:off x="457200" y="338847"/>
            <a:ext cx="8305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pic>
        <p:nvPicPr>
          <p:cNvPr id="6146" name="Picture 2" descr="https://encrypted-tbn0.gstatic.com/images?q=tbn:ANd9GcRZnBRQmY_Ez4PS-V7dyuvFDPakSgwK0b--TPZ-bhyBtpSWTJ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833824"/>
            <a:ext cx="6528535" cy="442410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5146"/>
            <a:ext cx="3582084" cy="251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4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228600" y="0"/>
            <a:ext cx="8077200" cy="5867400"/>
          </a:xfrm>
        </p:spPr>
        <p:txBody>
          <a:bodyPr>
            <a:noAutofit/>
          </a:bodyPr>
          <a:lstStyle/>
          <a:p>
            <a:pPr marL="0" indent="0" algn="ctr">
              <a:buNone/>
            </a:pPr>
            <a:r>
              <a:rPr lang="en-US" sz="4800" dirty="0" smtClean="0"/>
              <a:t>Transient or not transient?</a:t>
            </a:r>
          </a:p>
          <a:p>
            <a:pPr marL="0" indent="0">
              <a:buNone/>
            </a:pPr>
            <a:endParaRPr lang="en-US" sz="4800" dirty="0" smtClean="0"/>
          </a:p>
          <a:p>
            <a:pPr marL="0" indent="0" algn="ctr">
              <a:buNone/>
            </a:pPr>
            <a:endParaRPr lang="en-US" sz="6000" dirty="0"/>
          </a:p>
        </p:txBody>
      </p:sp>
      <p:sp>
        <p:nvSpPr>
          <p:cNvPr id="6" name="Subtitle 4"/>
          <p:cNvSpPr txBox="1">
            <a:spLocks/>
          </p:cNvSpPr>
          <p:nvPr/>
        </p:nvSpPr>
        <p:spPr>
          <a:xfrm>
            <a:off x="457200" y="338847"/>
            <a:ext cx="8305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pic>
        <p:nvPicPr>
          <p:cNvPr id="7170" name="Picture 2" descr="http://www.usmagazine.com/uploads/assets/articles/44970-see-kim-kardashians-wedding-album/1316445417_kim-kris-arti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81102"/>
            <a:ext cx="5943600" cy="520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08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
            <a:ext cx="7772400" cy="990600"/>
          </a:xfrm>
        </p:spPr>
        <p:txBody>
          <a:bodyPr>
            <a:normAutofit fontScale="90000"/>
          </a:bodyPr>
          <a:lstStyle/>
          <a:p>
            <a:r>
              <a:rPr lang="en-US" sz="6000" b="1" dirty="0" smtClean="0"/>
              <a:t>Turn and talk:</a:t>
            </a:r>
            <a:endParaRPr lang="en-US" sz="6000" b="1" dirty="0"/>
          </a:p>
        </p:txBody>
      </p:sp>
      <p:sp>
        <p:nvSpPr>
          <p:cNvPr id="3" name="Subtitle 2"/>
          <p:cNvSpPr>
            <a:spLocks noGrp="1"/>
          </p:cNvSpPr>
          <p:nvPr>
            <p:ph type="subTitle" idx="1"/>
          </p:nvPr>
        </p:nvSpPr>
        <p:spPr>
          <a:xfrm>
            <a:off x="152400" y="838200"/>
            <a:ext cx="8991600" cy="6019800"/>
          </a:xfrm>
        </p:spPr>
        <p:txBody>
          <a:bodyPr>
            <a:noAutofit/>
          </a:bodyPr>
          <a:lstStyle/>
          <a:p>
            <a:r>
              <a:rPr lang="en-US" sz="4400" dirty="0" smtClean="0">
                <a:solidFill>
                  <a:srgbClr val="7030A0"/>
                </a:solidFill>
              </a:rPr>
              <a:t>Which of the following do you feel most sad about and why?</a:t>
            </a:r>
          </a:p>
          <a:p>
            <a:pPr marL="1143000" indent="-1143000" algn="l">
              <a:buFont typeface="Arial" pitchFamily="34" charset="0"/>
              <a:buChar char="•"/>
            </a:pPr>
            <a:r>
              <a:rPr lang="en-US" sz="4000" dirty="0">
                <a:solidFill>
                  <a:srgbClr val="7030A0"/>
                </a:solidFill>
              </a:rPr>
              <a:t>the </a:t>
            </a:r>
            <a:r>
              <a:rPr lang="en-US" sz="4000" b="1" dirty="0">
                <a:solidFill>
                  <a:srgbClr val="7030A0"/>
                </a:solidFill>
              </a:rPr>
              <a:t>transience</a:t>
            </a:r>
            <a:r>
              <a:rPr lang="en-US" sz="4000" dirty="0">
                <a:solidFill>
                  <a:srgbClr val="7030A0"/>
                </a:solidFill>
              </a:rPr>
              <a:t> of friendships</a:t>
            </a:r>
          </a:p>
          <a:p>
            <a:pPr marL="1143000" indent="-1143000" algn="l">
              <a:buFont typeface="Arial" pitchFamily="34" charset="0"/>
              <a:buChar char="•"/>
            </a:pPr>
            <a:r>
              <a:rPr lang="en-US" sz="4000" dirty="0">
                <a:solidFill>
                  <a:srgbClr val="7030A0"/>
                </a:solidFill>
              </a:rPr>
              <a:t>the </a:t>
            </a:r>
            <a:r>
              <a:rPr lang="en-US" sz="4000" b="1" dirty="0">
                <a:solidFill>
                  <a:srgbClr val="7030A0"/>
                </a:solidFill>
              </a:rPr>
              <a:t>transience</a:t>
            </a:r>
            <a:r>
              <a:rPr lang="en-US" sz="4000" dirty="0">
                <a:solidFill>
                  <a:srgbClr val="7030A0"/>
                </a:solidFill>
              </a:rPr>
              <a:t> of </a:t>
            </a:r>
            <a:r>
              <a:rPr lang="en-US" sz="4000" dirty="0" smtClean="0">
                <a:solidFill>
                  <a:srgbClr val="7030A0"/>
                </a:solidFill>
              </a:rPr>
              <a:t>youth</a:t>
            </a:r>
          </a:p>
          <a:p>
            <a:pPr marL="1143000" indent="-1143000" algn="l">
              <a:buFont typeface="Arial" pitchFamily="34" charset="0"/>
              <a:buChar char="•"/>
            </a:pPr>
            <a:r>
              <a:rPr lang="en-US" sz="4000" dirty="0" smtClean="0">
                <a:solidFill>
                  <a:srgbClr val="7030A0"/>
                </a:solidFill>
              </a:rPr>
              <a:t>the </a:t>
            </a:r>
            <a:r>
              <a:rPr lang="en-US" sz="4000" b="1" dirty="0" smtClean="0">
                <a:solidFill>
                  <a:srgbClr val="7030A0"/>
                </a:solidFill>
              </a:rPr>
              <a:t>transience</a:t>
            </a:r>
            <a:r>
              <a:rPr lang="en-US" sz="4000" dirty="0" smtClean="0">
                <a:solidFill>
                  <a:srgbClr val="7030A0"/>
                </a:solidFill>
              </a:rPr>
              <a:t> of  nature – sunsets, orange and red leaves, sandcastles</a:t>
            </a:r>
          </a:p>
          <a:p>
            <a:endParaRPr lang="en-US" sz="4400" b="1" dirty="0" smtClean="0">
              <a:solidFill>
                <a:srgbClr val="7030A0"/>
              </a:solidFill>
            </a:endParaRPr>
          </a:p>
        </p:txBody>
      </p:sp>
    </p:spTree>
    <p:extLst>
      <p:ext uri="{BB962C8B-B14F-4D97-AF65-F5344CB8AC3E}">
        <p14:creationId xmlns:p14="http://schemas.microsoft.com/office/powerpoint/2010/main" val="13714326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9277500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1"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7345" y="3810000"/>
            <a:ext cx="4039268" cy="266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16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fontScale="90000"/>
          </a:bodyPr>
          <a:lstStyle/>
          <a:p>
            <a:r>
              <a:rPr lang="en-US" sz="6000" b="1" dirty="0" smtClean="0"/>
              <a:t>Think for 10, then answer:</a:t>
            </a:r>
            <a:endParaRPr lang="en-US" sz="6000" b="1" dirty="0"/>
          </a:p>
        </p:txBody>
      </p:sp>
      <p:sp>
        <p:nvSpPr>
          <p:cNvPr id="3" name="Subtitle 2"/>
          <p:cNvSpPr>
            <a:spLocks noGrp="1"/>
          </p:cNvSpPr>
          <p:nvPr>
            <p:ph type="subTitle" idx="1"/>
          </p:nvPr>
        </p:nvSpPr>
        <p:spPr>
          <a:xfrm>
            <a:off x="152400" y="1447800"/>
            <a:ext cx="8991600" cy="5410200"/>
          </a:xfrm>
        </p:spPr>
        <p:txBody>
          <a:bodyPr>
            <a:noAutofit/>
          </a:bodyPr>
          <a:lstStyle/>
          <a:p>
            <a:pPr algn="l"/>
            <a:r>
              <a:rPr lang="en-US" sz="4800" dirty="0" smtClean="0">
                <a:solidFill>
                  <a:srgbClr val="7030A0"/>
                </a:solidFill>
              </a:rPr>
              <a:t>Who is one person, living or deceased, who you would treat with </a:t>
            </a:r>
            <a:r>
              <a:rPr lang="en-US" sz="4800" b="1" dirty="0" smtClean="0">
                <a:solidFill>
                  <a:srgbClr val="7030A0"/>
                </a:solidFill>
              </a:rPr>
              <a:t>reverence</a:t>
            </a:r>
            <a:r>
              <a:rPr lang="en-US" sz="4800" dirty="0" smtClean="0">
                <a:solidFill>
                  <a:srgbClr val="7030A0"/>
                </a:solidFill>
              </a:rPr>
              <a:t> if they walked into the classroom? </a:t>
            </a:r>
            <a:endParaRPr lang="en-US" sz="4800" dirty="0" smtClean="0">
              <a:solidFill>
                <a:srgbClr val="7030A0"/>
              </a:solidFill>
            </a:endParaRPr>
          </a:p>
          <a:p>
            <a:pPr algn="l"/>
            <a:endParaRPr lang="en-US" sz="4800" dirty="0">
              <a:solidFill>
                <a:srgbClr val="7030A0"/>
              </a:solidFill>
            </a:endParaRPr>
          </a:p>
          <a:p>
            <a:pPr algn="l"/>
            <a:r>
              <a:rPr lang="en-US" sz="4800" dirty="0" smtClean="0">
                <a:solidFill>
                  <a:srgbClr val="7030A0"/>
                </a:solidFill>
              </a:rPr>
              <a:t>Why</a:t>
            </a:r>
            <a:r>
              <a:rPr lang="en-US" sz="4800" dirty="0" smtClean="0">
                <a:solidFill>
                  <a:srgbClr val="7030A0"/>
                </a:solidFill>
              </a:rPr>
              <a:t>?</a:t>
            </a:r>
          </a:p>
          <a:p>
            <a:pPr algn="l"/>
            <a:endParaRPr lang="en-US" sz="5400" i="1" dirty="0">
              <a:solidFill>
                <a:srgbClr val="7030A0"/>
              </a:solidFill>
            </a:endParaRPr>
          </a:p>
        </p:txBody>
      </p:sp>
    </p:spTree>
    <p:extLst>
      <p:ext uri="{BB962C8B-B14F-4D97-AF65-F5344CB8AC3E}">
        <p14:creationId xmlns:p14="http://schemas.microsoft.com/office/powerpoint/2010/main" val="28502590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3499268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319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9606221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i.dailymail.co.uk/i/pix/2011/03/14/article-1366126-0155A3D9000004B0-283_964x6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6350" y="3352800"/>
            <a:ext cx="4057650" cy="25676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ezeedictionary.com/imagedict/o/obliterate.jpg"/>
          <p:cNvPicPr>
            <a:picLocks noChangeAspect="1" noChangeArrowheads="1"/>
          </p:cNvPicPr>
          <p:nvPr/>
        </p:nvPicPr>
        <p:blipFill rotWithShape="1">
          <a:blip r:embed="rId8">
            <a:extLst>
              <a:ext uri="{28A0092B-C50C-407E-A947-70E740481C1C}">
                <a14:useLocalDpi xmlns:a14="http://schemas.microsoft.com/office/drawing/2010/main" val="0"/>
              </a:ext>
            </a:extLst>
          </a:blip>
          <a:srcRect l="19445" t="16393" r="15423"/>
          <a:stretch/>
        </p:blipFill>
        <p:spPr bwMode="auto">
          <a:xfrm>
            <a:off x="4724400" y="5138239"/>
            <a:ext cx="1695450" cy="1737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34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fontScale="90000"/>
          </a:bodyPr>
          <a:lstStyle/>
          <a:p>
            <a:r>
              <a:rPr lang="en-US" sz="4800" b="1" dirty="0" smtClean="0"/>
              <a:t>Think for ten, then answer:</a:t>
            </a:r>
            <a:endParaRPr lang="en-US" sz="4800" b="1" dirty="0"/>
          </a:p>
        </p:txBody>
      </p:sp>
      <p:sp>
        <p:nvSpPr>
          <p:cNvPr id="3" name="Subtitle 2"/>
          <p:cNvSpPr>
            <a:spLocks noGrp="1"/>
          </p:cNvSpPr>
          <p:nvPr>
            <p:ph type="subTitle" idx="1"/>
          </p:nvPr>
        </p:nvSpPr>
        <p:spPr>
          <a:xfrm>
            <a:off x="76200" y="1066800"/>
            <a:ext cx="9067800" cy="1752600"/>
          </a:xfrm>
        </p:spPr>
        <p:txBody>
          <a:bodyPr>
            <a:noAutofit/>
          </a:bodyPr>
          <a:lstStyle/>
          <a:p>
            <a:pPr algn="l"/>
            <a:endParaRPr lang="en-US" sz="4400" smtClean="0">
              <a:solidFill>
                <a:srgbClr val="7030A0"/>
              </a:solidFill>
            </a:endParaRPr>
          </a:p>
          <a:p>
            <a:pPr algn="l"/>
            <a:r>
              <a:rPr lang="en-US" sz="4400" smtClean="0">
                <a:solidFill>
                  <a:srgbClr val="7030A0"/>
                </a:solidFill>
              </a:rPr>
              <a:t>Under </a:t>
            </a:r>
            <a:r>
              <a:rPr lang="en-US" sz="4400" dirty="0" smtClean="0">
                <a:solidFill>
                  <a:srgbClr val="7030A0"/>
                </a:solidFill>
              </a:rPr>
              <a:t>what circumstances would you watch a TV show that you find </a:t>
            </a:r>
            <a:r>
              <a:rPr lang="en-US" sz="4400" b="1" dirty="0" smtClean="0">
                <a:solidFill>
                  <a:srgbClr val="7030A0"/>
                </a:solidFill>
              </a:rPr>
              <a:t>prosaic</a:t>
            </a:r>
            <a:r>
              <a:rPr lang="en-US" sz="4400" b="1" smtClean="0">
                <a:solidFill>
                  <a:srgbClr val="7030A0"/>
                </a:solidFill>
              </a:rPr>
              <a:t>?</a:t>
            </a:r>
            <a:r>
              <a:rPr lang="en-US" sz="4400" smtClean="0">
                <a:solidFill>
                  <a:srgbClr val="7030A0"/>
                </a:solidFill>
              </a:rPr>
              <a:t> </a:t>
            </a:r>
          </a:p>
          <a:p>
            <a:pPr algn="l"/>
            <a:endParaRPr lang="en-US" sz="4400" dirty="0" smtClean="0">
              <a:solidFill>
                <a:srgbClr val="7030A0"/>
              </a:solidFill>
            </a:endParaRPr>
          </a:p>
          <a:p>
            <a:pPr algn="l"/>
            <a:r>
              <a:rPr lang="en-US" sz="4400" dirty="0" smtClean="0">
                <a:solidFill>
                  <a:srgbClr val="7030A0"/>
                </a:solidFill>
              </a:rPr>
              <a:t>Be ready to justify your answer.</a:t>
            </a:r>
            <a:endParaRPr lang="en-US" sz="4400" dirty="0">
              <a:solidFill>
                <a:srgbClr val="7030A0"/>
              </a:solidFill>
            </a:endParaRPr>
          </a:p>
        </p:txBody>
      </p:sp>
    </p:spTree>
    <p:extLst>
      <p:ext uri="{BB962C8B-B14F-4D97-AF65-F5344CB8AC3E}">
        <p14:creationId xmlns:p14="http://schemas.microsoft.com/office/powerpoint/2010/main" val="11341522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1357336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cojs.org/cojswiki/images/f/f8/Versailles_Peace_Treaty.jpg"/>
          <p:cNvPicPr>
            <a:picLocks noChangeAspect="1" noChangeArrowheads="1"/>
          </p:cNvPicPr>
          <p:nvPr/>
        </p:nvPicPr>
        <p:blipFill rotWithShape="1">
          <a:blip r:embed="rId7">
            <a:extLst>
              <a:ext uri="{28A0092B-C50C-407E-A947-70E740481C1C}">
                <a14:useLocalDpi xmlns:a14="http://schemas.microsoft.com/office/drawing/2010/main" val="0"/>
              </a:ext>
            </a:extLst>
          </a:blip>
          <a:srcRect b="55789"/>
          <a:stretch/>
        </p:blipFill>
        <p:spPr bwMode="auto">
          <a:xfrm>
            <a:off x="4724400" y="3472888"/>
            <a:ext cx="4419600" cy="236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6000" b="1" dirty="0" smtClean="0"/>
              <a:t>Turn and talk:</a:t>
            </a:r>
            <a:endParaRPr lang="en-US" sz="6000" b="1" dirty="0"/>
          </a:p>
        </p:txBody>
      </p:sp>
      <p:sp>
        <p:nvSpPr>
          <p:cNvPr id="3" name="Subtitle 2"/>
          <p:cNvSpPr>
            <a:spLocks noGrp="1"/>
          </p:cNvSpPr>
          <p:nvPr>
            <p:ph type="subTitle" idx="1"/>
          </p:nvPr>
        </p:nvSpPr>
        <p:spPr>
          <a:xfrm>
            <a:off x="152400" y="1447800"/>
            <a:ext cx="8991600" cy="5410200"/>
          </a:xfrm>
        </p:spPr>
        <p:txBody>
          <a:bodyPr>
            <a:noAutofit/>
          </a:bodyPr>
          <a:lstStyle/>
          <a:p>
            <a:pPr algn="l"/>
            <a:r>
              <a:rPr lang="en-US" sz="5400" dirty="0" smtClean="0">
                <a:solidFill>
                  <a:srgbClr val="7030A0"/>
                </a:solidFill>
              </a:rPr>
              <a:t>Give an example of a situation in which people were initially </a:t>
            </a:r>
            <a:r>
              <a:rPr lang="en-US" sz="5400" b="1" dirty="0" smtClean="0">
                <a:solidFill>
                  <a:srgbClr val="7030A0"/>
                </a:solidFill>
              </a:rPr>
              <a:t>obstinate</a:t>
            </a:r>
            <a:r>
              <a:rPr lang="en-US" sz="5400" dirty="0" smtClean="0">
                <a:solidFill>
                  <a:srgbClr val="7030A0"/>
                </a:solidFill>
              </a:rPr>
              <a:t>, but eventually reached </a:t>
            </a:r>
            <a:r>
              <a:rPr lang="en-US" sz="5400" b="1" dirty="0" smtClean="0">
                <a:solidFill>
                  <a:srgbClr val="7030A0"/>
                </a:solidFill>
              </a:rPr>
              <a:t>a concord.</a:t>
            </a:r>
          </a:p>
          <a:p>
            <a:pPr algn="l"/>
            <a:endParaRPr lang="en-US" sz="5400" b="1" dirty="0" smtClean="0">
              <a:solidFill>
                <a:srgbClr val="7030A0"/>
              </a:solidFill>
            </a:endParaRPr>
          </a:p>
        </p:txBody>
      </p:sp>
    </p:spTree>
    <p:extLst>
      <p:ext uri="{BB962C8B-B14F-4D97-AF65-F5344CB8AC3E}">
        <p14:creationId xmlns:p14="http://schemas.microsoft.com/office/powerpoint/2010/main" val="23465557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0398487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s://encrypted-tbn2.gstatic.com/images?q=tbn:ANd9GcT073h51jzNBQnjluhFzemTrvmY-dBSnh0hccE4xF34vd1Ia_l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4077500"/>
            <a:ext cx="4419600" cy="233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6000" b="1" dirty="0" smtClean="0"/>
              <a:t>Turn and talk:</a:t>
            </a:r>
            <a:endParaRPr lang="en-US" sz="6000" b="1" dirty="0"/>
          </a:p>
        </p:txBody>
      </p:sp>
      <p:sp>
        <p:nvSpPr>
          <p:cNvPr id="3" name="Subtitle 2"/>
          <p:cNvSpPr>
            <a:spLocks noGrp="1"/>
          </p:cNvSpPr>
          <p:nvPr>
            <p:ph type="subTitle" idx="1"/>
          </p:nvPr>
        </p:nvSpPr>
        <p:spPr>
          <a:xfrm>
            <a:off x="152400" y="1447800"/>
            <a:ext cx="8991600" cy="5410200"/>
          </a:xfrm>
        </p:spPr>
        <p:txBody>
          <a:bodyPr>
            <a:noAutofit/>
          </a:bodyPr>
          <a:lstStyle/>
          <a:p>
            <a:pPr algn="l"/>
            <a:r>
              <a:rPr lang="en-US" sz="5400" dirty="0" smtClean="0">
                <a:solidFill>
                  <a:srgbClr val="7030A0"/>
                </a:solidFill>
              </a:rPr>
              <a:t>Describe one example of </a:t>
            </a:r>
            <a:r>
              <a:rPr lang="en-US" sz="5400" b="1" dirty="0" smtClean="0">
                <a:solidFill>
                  <a:srgbClr val="7030A0"/>
                </a:solidFill>
              </a:rPr>
              <a:t>hypocrisy</a:t>
            </a:r>
            <a:r>
              <a:rPr lang="en-US" sz="5400" dirty="0" smtClean="0">
                <a:solidFill>
                  <a:srgbClr val="7030A0"/>
                </a:solidFill>
              </a:rPr>
              <a:t> you have seen from teachers at AFBHS.</a:t>
            </a:r>
            <a:endParaRPr lang="en-US" sz="5400" b="1" dirty="0" smtClean="0">
              <a:solidFill>
                <a:srgbClr val="7030A0"/>
              </a:solidFill>
            </a:endParaRPr>
          </a:p>
          <a:p>
            <a:pPr algn="l"/>
            <a:endParaRPr lang="en-US" sz="5400" b="1" dirty="0" smtClean="0">
              <a:solidFill>
                <a:srgbClr val="7030A0"/>
              </a:solidFill>
            </a:endParaRPr>
          </a:p>
        </p:txBody>
      </p:sp>
    </p:spTree>
    <p:extLst>
      <p:ext uri="{BB962C8B-B14F-4D97-AF65-F5344CB8AC3E}">
        <p14:creationId xmlns:p14="http://schemas.microsoft.com/office/powerpoint/2010/main" val="31570526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3868740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s2.hubimg.com/u/5802213_f5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8940" y="3733800"/>
            <a:ext cx="3657600" cy="266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79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fontScale="90000"/>
          </a:bodyPr>
          <a:lstStyle/>
          <a:p>
            <a:r>
              <a:rPr lang="en-US" sz="4800" b="1" dirty="0" smtClean="0"/>
              <a:t>Think for ten, then answer:</a:t>
            </a:r>
            <a:endParaRPr lang="en-US" sz="4800" b="1" dirty="0"/>
          </a:p>
        </p:txBody>
      </p:sp>
      <p:sp>
        <p:nvSpPr>
          <p:cNvPr id="3" name="Subtitle 2"/>
          <p:cNvSpPr>
            <a:spLocks noGrp="1"/>
          </p:cNvSpPr>
          <p:nvPr>
            <p:ph type="subTitle" idx="1"/>
          </p:nvPr>
        </p:nvSpPr>
        <p:spPr>
          <a:xfrm>
            <a:off x="76200" y="1066800"/>
            <a:ext cx="9067800" cy="3733800"/>
          </a:xfrm>
        </p:spPr>
        <p:txBody>
          <a:bodyPr>
            <a:noAutofit/>
          </a:bodyPr>
          <a:lstStyle/>
          <a:p>
            <a:pPr algn="l"/>
            <a:r>
              <a:rPr lang="en-US" sz="4400" dirty="0" smtClean="0">
                <a:solidFill>
                  <a:srgbClr val="7030A0"/>
                </a:solidFill>
              </a:rPr>
              <a:t>If you receive a grade that you are not happy with, what it your best </a:t>
            </a:r>
            <a:r>
              <a:rPr lang="en-US" sz="4400" b="1" dirty="0" smtClean="0">
                <a:solidFill>
                  <a:srgbClr val="7030A0"/>
                </a:solidFill>
              </a:rPr>
              <a:t>recourse</a:t>
            </a:r>
            <a:r>
              <a:rPr lang="en-US" sz="4400" dirty="0" smtClean="0">
                <a:solidFill>
                  <a:srgbClr val="7030A0"/>
                </a:solidFill>
              </a:rPr>
              <a:t>?</a:t>
            </a:r>
          </a:p>
        </p:txBody>
      </p:sp>
    </p:spTree>
    <p:extLst>
      <p:ext uri="{BB962C8B-B14F-4D97-AF65-F5344CB8AC3E}">
        <p14:creationId xmlns:p14="http://schemas.microsoft.com/office/powerpoint/2010/main" val="15791646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3663203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http://upload.wikimedia.org/wikipedia/en/0/0e/Outline-bod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6591" y="3051243"/>
            <a:ext cx="1921890" cy="346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39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6000" b="1" dirty="0" smtClean="0"/>
              <a:t>Turn and talk:</a:t>
            </a:r>
            <a:endParaRPr lang="en-US" sz="6000" b="1" dirty="0"/>
          </a:p>
        </p:txBody>
      </p:sp>
      <p:sp>
        <p:nvSpPr>
          <p:cNvPr id="3" name="Subtitle 2"/>
          <p:cNvSpPr>
            <a:spLocks noGrp="1"/>
          </p:cNvSpPr>
          <p:nvPr>
            <p:ph type="subTitle" idx="1"/>
          </p:nvPr>
        </p:nvSpPr>
        <p:spPr>
          <a:xfrm>
            <a:off x="152400" y="1447800"/>
            <a:ext cx="8991600" cy="5410200"/>
          </a:xfrm>
        </p:spPr>
        <p:txBody>
          <a:bodyPr>
            <a:noAutofit/>
          </a:bodyPr>
          <a:lstStyle/>
          <a:p>
            <a:pPr algn="l"/>
            <a:r>
              <a:rPr lang="en-US" sz="4000" b="1" dirty="0" smtClean="0">
                <a:solidFill>
                  <a:srgbClr val="7030A0"/>
                </a:solidFill>
              </a:rPr>
              <a:t>Corporal</a:t>
            </a:r>
            <a:r>
              <a:rPr lang="en-US" sz="4000" dirty="0" smtClean="0">
                <a:solidFill>
                  <a:srgbClr val="7030A0"/>
                </a:solidFill>
              </a:rPr>
              <a:t> punishment, usually in the form of paddling, is still legal and widely practiced in Mississippi. </a:t>
            </a:r>
          </a:p>
          <a:p>
            <a:pPr algn="l"/>
            <a:endParaRPr lang="en-US" sz="4000" dirty="0">
              <a:solidFill>
                <a:srgbClr val="7030A0"/>
              </a:solidFill>
            </a:endParaRPr>
          </a:p>
          <a:p>
            <a:pPr algn="l"/>
            <a:r>
              <a:rPr lang="en-US" sz="4000" dirty="0" smtClean="0">
                <a:solidFill>
                  <a:srgbClr val="7030A0"/>
                </a:solidFill>
              </a:rPr>
              <a:t>Do you believe </a:t>
            </a:r>
            <a:r>
              <a:rPr lang="en-US" sz="4000" b="1" dirty="0" smtClean="0">
                <a:solidFill>
                  <a:srgbClr val="7030A0"/>
                </a:solidFill>
              </a:rPr>
              <a:t>corporal</a:t>
            </a:r>
            <a:r>
              <a:rPr lang="en-US" sz="4000" dirty="0" smtClean="0">
                <a:solidFill>
                  <a:srgbClr val="7030A0"/>
                </a:solidFill>
              </a:rPr>
              <a:t> punishment is an </a:t>
            </a:r>
            <a:r>
              <a:rPr lang="en-US" sz="4000" u="sng" dirty="0" smtClean="0">
                <a:solidFill>
                  <a:srgbClr val="7030A0"/>
                </a:solidFill>
              </a:rPr>
              <a:t>effective</a:t>
            </a:r>
            <a:r>
              <a:rPr lang="en-US" sz="4000" dirty="0" smtClean="0">
                <a:solidFill>
                  <a:srgbClr val="7030A0"/>
                </a:solidFill>
              </a:rPr>
              <a:t> method of teaching children right and wrong?</a:t>
            </a:r>
            <a:endParaRPr lang="en-US" sz="4000" b="1" dirty="0" smtClean="0">
              <a:solidFill>
                <a:srgbClr val="7030A0"/>
              </a:solidFill>
            </a:endParaRPr>
          </a:p>
          <a:p>
            <a:pPr algn="l"/>
            <a:endParaRPr lang="en-US" sz="5400" b="1" dirty="0" smtClean="0">
              <a:solidFill>
                <a:srgbClr val="7030A0"/>
              </a:solidFill>
            </a:endParaRPr>
          </a:p>
        </p:txBody>
      </p:sp>
    </p:spTree>
    <p:extLst>
      <p:ext uri="{BB962C8B-B14F-4D97-AF65-F5344CB8AC3E}">
        <p14:creationId xmlns:p14="http://schemas.microsoft.com/office/powerpoint/2010/main" val="18184255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9147677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s://encrypted-tbn0.gstatic.com/images?q=tbn:ANd9GcSsMNYN5Vvk-BumIHEzZT7YhBFMfBhfK8U4t_xtoplZoEd1Ly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1524" y="3865772"/>
            <a:ext cx="2438400" cy="2621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52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89156CC-5F63-44CC-A239-7FF52D56DF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0900F4-BCB7-42AE-9C55-4AECC80527D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F4F4BC2-E62E-45AB-8AE7-BA33367046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6C513D9-BA69-409F-9452-ADE03466CCE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0E0246D-1361-4C33-A4D3-8284735C0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6000" b="1" dirty="0" smtClean="0"/>
              <a:t>Turn and talk:</a:t>
            </a:r>
            <a:endParaRPr lang="en-US" sz="6000" b="1" dirty="0"/>
          </a:p>
        </p:txBody>
      </p:sp>
      <p:sp>
        <p:nvSpPr>
          <p:cNvPr id="3" name="Subtitle 2"/>
          <p:cNvSpPr>
            <a:spLocks noGrp="1"/>
          </p:cNvSpPr>
          <p:nvPr>
            <p:ph type="subTitle" idx="1"/>
          </p:nvPr>
        </p:nvSpPr>
        <p:spPr>
          <a:xfrm>
            <a:off x="152400" y="1447800"/>
            <a:ext cx="8991600" cy="5410200"/>
          </a:xfrm>
        </p:spPr>
        <p:txBody>
          <a:bodyPr>
            <a:noAutofit/>
          </a:bodyPr>
          <a:lstStyle/>
          <a:p>
            <a:pPr algn="l"/>
            <a:r>
              <a:rPr lang="en-US" sz="4000" dirty="0" smtClean="0">
                <a:solidFill>
                  <a:srgbClr val="7030A0"/>
                </a:solidFill>
              </a:rPr>
              <a:t>With a partner, rank the following words from least to most destructive:</a:t>
            </a:r>
          </a:p>
          <a:p>
            <a:pPr marL="571500" indent="-571500" algn="l">
              <a:buFont typeface="Arial" pitchFamily="34" charset="0"/>
              <a:buChar char="•"/>
            </a:pPr>
            <a:r>
              <a:rPr lang="en-US" sz="4000" dirty="0" smtClean="0">
                <a:solidFill>
                  <a:srgbClr val="7030A0"/>
                </a:solidFill>
              </a:rPr>
              <a:t>harm</a:t>
            </a:r>
          </a:p>
          <a:p>
            <a:pPr marL="571500" indent="-571500" algn="l">
              <a:buFont typeface="Arial" pitchFamily="34" charset="0"/>
              <a:buChar char="•"/>
            </a:pPr>
            <a:r>
              <a:rPr lang="en-US" sz="4000" dirty="0" smtClean="0">
                <a:solidFill>
                  <a:srgbClr val="7030A0"/>
                </a:solidFill>
              </a:rPr>
              <a:t>damage</a:t>
            </a:r>
          </a:p>
          <a:p>
            <a:pPr marL="571500" indent="-571500" algn="l">
              <a:buFont typeface="Arial" pitchFamily="34" charset="0"/>
              <a:buChar char="•"/>
            </a:pPr>
            <a:r>
              <a:rPr lang="en-US" sz="4000" dirty="0" smtClean="0">
                <a:solidFill>
                  <a:srgbClr val="7030A0"/>
                </a:solidFill>
              </a:rPr>
              <a:t>annihilate</a:t>
            </a:r>
          </a:p>
          <a:p>
            <a:pPr marL="571500" indent="-571500" algn="l">
              <a:buFont typeface="Arial" pitchFamily="34" charset="0"/>
              <a:buChar char="•"/>
            </a:pPr>
            <a:r>
              <a:rPr lang="en-US" sz="4000" dirty="0" smtClean="0">
                <a:solidFill>
                  <a:srgbClr val="7030A0"/>
                </a:solidFill>
              </a:rPr>
              <a:t>obliterate</a:t>
            </a:r>
          </a:p>
          <a:p>
            <a:pPr marL="571500" indent="-571500" algn="l">
              <a:buFont typeface="Arial" pitchFamily="34" charset="0"/>
              <a:buChar char="•"/>
            </a:pPr>
            <a:r>
              <a:rPr lang="en-US" sz="4000" dirty="0" smtClean="0">
                <a:solidFill>
                  <a:srgbClr val="7030A0"/>
                </a:solidFill>
              </a:rPr>
              <a:t>mutilate </a:t>
            </a:r>
          </a:p>
          <a:p>
            <a:pPr algn="l"/>
            <a:endParaRPr lang="en-US" sz="5400" i="1" dirty="0">
              <a:solidFill>
                <a:srgbClr val="7030A0"/>
              </a:solidFill>
            </a:endParaRPr>
          </a:p>
        </p:txBody>
      </p:sp>
      <p:pic>
        <p:nvPicPr>
          <p:cNvPr id="9218" name="Picture 2" descr="http://static.nme.com/images/gallery/TheTerminatorGb310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142034"/>
            <a:ext cx="4477031"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5121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a:bodyPr>
          <a:lstStyle/>
          <a:p>
            <a:r>
              <a:rPr lang="en-US" sz="6000" b="1" dirty="0" smtClean="0"/>
              <a:t>Turn and talk:</a:t>
            </a:r>
            <a:endParaRPr lang="en-US" sz="6000" b="1" dirty="0"/>
          </a:p>
        </p:txBody>
      </p:sp>
      <p:sp>
        <p:nvSpPr>
          <p:cNvPr id="3" name="Subtitle 2"/>
          <p:cNvSpPr>
            <a:spLocks noGrp="1"/>
          </p:cNvSpPr>
          <p:nvPr>
            <p:ph type="subTitle" idx="1"/>
          </p:nvPr>
        </p:nvSpPr>
        <p:spPr>
          <a:xfrm>
            <a:off x="152400" y="1447800"/>
            <a:ext cx="8991600" cy="5410200"/>
          </a:xfrm>
        </p:spPr>
        <p:txBody>
          <a:bodyPr>
            <a:noAutofit/>
          </a:bodyPr>
          <a:lstStyle/>
          <a:p>
            <a:r>
              <a:rPr lang="en-US" sz="4800" dirty="0" smtClean="0">
                <a:solidFill>
                  <a:srgbClr val="7030A0"/>
                </a:solidFill>
              </a:rPr>
              <a:t>Should the president of the United States be </a:t>
            </a:r>
            <a:r>
              <a:rPr lang="en-US" sz="4800" b="1" dirty="0" smtClean="0">
                <a:solidFill>
                  <a:srgbClr val="7030A0"/>
                </a:solidFill>
              </a:rPr>
              <a:t>dispassionate</a:t>
            </a:r>
            <a:r>
              <a:rPr lang="en-US" sz="4800" dirty="0" smtClean="0">
                <a:solidFill>
                  <a:srgbClr val="7030A0"/>
                </a:solidFill>
              </a:rPr>
              <a:t>? </a:t>
            </a:r>
          </a:p>
          <a:p>
            <a:endParaRPr lang="en-US" sz="4800" dirty="0" smtClean="0">
              <a:solidFill>
                <a:srgbClr val="7030A0"/>
              </a:solidFill>
            </a:endParaRPr>
          </a:p>
          <a:p>
            <a:r>
              <a:rPr lang="en-US" sz="4800" dirty="0" smtClean="0">
                <a:solidFill>
                  <a:srgbClr val="7030A0"/>
                </a:solidFill>
              </a:rPr>
              <a:t>Why </a:t>
            </a:r>
            <a:r>
              <a:rPr lang="en-US" sz="4800" dirty="0" smtClean="0">
                <a:solidFill>
                  <a:srgbClr val="7030A0"/>
                </a:solidFill>
              </a:rPr>
              <a:t>or why not?</a:t>
            </a:r>
            <a:endParaRPr lang="en-US" sz="4800" b="1" dirty="0" smtClean="0">
              <a:solidFill>
                <a:srgbClr val="7030A0"/>
              </a:solidFill>
            </a:endParaRPr>
          </a:p>
          <a:p>
            <a:pPr algn="l"/>
            <a:endParaRPr lang="en-US" sz="5400" b="1" dirty="0" smtClean="0">
              <a:solidFill>
                <a:srgbClr val="7030A0"/>
              </a:solidFill>
            </a:endParaRPr>
          </a:p>
        </p:txBody>
      </p:sp>
    </p:spTree>
    <p:extLst>
      <p:ext uri="{BB962C8B-B14F-4D97-AF65-F5344CB8AC3E}">
        <p14:creationId xmlns:p14="http://schemas.microsoft.com/office/powerpoint/2010/main" val="40681680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228600"/>
            <a:ext cx="8534400" cy="64770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5400" b="1" dirty="0" smtClean="0"/>
              <a:t>White Boards Expectations</a:t>
            </a:r>
          </a:p>
          <a:p>
            <a:pPr marL="742950" indent="-742950">
              <a:buFont typeface="+mj-lt"/>
              <a:buAutoNum type="arabicPeriod"/>
            </a:pPr>
            <a:r>
              <a:rPr lang="en-US" sz="5400" dirty="0" smtClean="0"/>
              <a:t>100%</a:t>
            </a:r>
          </a:p>
          <a:p>
            <a:pPr marL="742950" indent="-742950">
              <a:buFont typeface="+mj-lt"/>
              <a:buAutoNum type="arabicPeriod"/>
            </a:pPr>
            <a:r>
              <a:rPr lang="en-US" sz="5400" dirty="0" smtClean="0"/>
              <a:t>FAST AND FURIOUS</a:t>
            </a:r>
          </a:p>
          <a:p>
            <a:pPr marL="742950" indent="-742950">
              <a:buFont typeface="+mj-lt"/>
              <a:buAutoNum type="arabicPeriod"/>
            </a:pPr>
            <a:r>
              <a:rPr lang="en-US" sz="5400" dirty="0" smtClean="0"/>
              <a:t>Wait for “post!”</a:t>
            </a:r>
          </a:p>
          <a:p>
            <a:pPr marL="742950" indent="-742950">
              <a:buFont typeface="+mj-lt"/>
              <a:buAutoNum type="arabicPeriod"/>
            </a:pPr>
            <a:r>
              <a:rPr lang="en-US" sz="5400" dirty="0" smtClean="0"/>
              <a:t>Only answers</a:t>
            </a:r>
          </a:p>
          <a:p>
            <a:pPr marL="742950" indent="-742950">
              <a:buFont typeface="+mj-lt"/>
              <a:buAutoNum type="arabicPeriod"/>
            </a:pPr>
            <a:r>
              <a:rPr lang="en-US" sz="5400" dirty="0" smtClean="0"/>
              <a:t>Level 0</a:t>
            </a:r>
          </a:p>
          <a:p>
            <a:endParaRPr lang="en-US" sz="4000" dirty="0" smtClean="0"/>
          </a:p>
        </p:txBody>
      </p:sp>
    </p:spTree>
    <p:extLst>
      <p:ext uri="{BB962C8B-B14F-4D97-AF65-F5344CB8AC3E}">
        <p14:creationId xmlns:p14="http://schemas.microsoft.com/office/powerpoint/2010/main" val="134521229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b="1" dirty="0" smtClean="0"/>
              <a:t>NEW!</a:t>
            </a:r>
            <a:r>
              <a:rPr lang="en-US" dirty="0" smtClean="0"/>
              <a:t/>
            </a:r>
            <a:br>
              <a:rPr lang="en-US" dirty="0" smtClean="0"/>
            </a:br>
            <a:r>
              <a:rPr lang="en-US" dirty="0" smtClean="0"/>
              <a:t>Our signal for </a:t>
            </a:r>
            <a:br>
              <a:rPr lang="en-US" dirty="0" smtClean="0"/>
            </a:br>
            <a:r>
              <a:rPr lang="en-US" i="1" dirty="0" smtClean="0">
                <a:solidFill>
                  <a:srgbClr val="0070C0"/>
                </a:solidFill>
              </a:rPr>
              <a:t>“I needed more think time!”</a:t>
            </a:r>
            <a:endParaRPr lang="en-US" i="1" dirty="0">
              <a:solidFill>
                <a:srgbClr val="0070C0"/>
              </a:solidFill>
            </a:endParaRPr>
          </a:p>
        </p:txBody>
      </p:sp>
      <p:sp>
        <p:nvSpPr>
          <p:cNvPr id="4" name="Title 1"/>
          <p:cNvSpPr txBox="1">
            <a:spLocks/>
          </p:cNvSpPr>
          <p:nvPr/>
        </p:nvSpPr>
        <p:spPr>
          <a:xfrm>
            <a:off x="457200" y="5029200"/>
            <a:ext cx="8229600" cy="14779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…ALWAYS post by “POST”</a:t>
            </a:r>
            <a:endParaRPr lang="en-US" i="1" dirty="0">
              <a:solidFill>
                <a:srgbClr val="0070C0"/>
              </a:solidFill>
            </a:endParaRPr>
          </a:p>
        </p:txBody>
      </p:sp>
      <p:sp>
        <p:nvSpPr>
          <p:cNvPr id="5" name="Oval 4"/>
          <p:cNvSpPr/>
          <p:nvPr/>
        </p:nvSpPr>
        <p:spPr>
          <a:xfrm>
            <a:off x="2895600" y="2362200"/>
            <a:ext cx="3124200" cy="2819400"/>
          </a:xfrm>
          <a:prstGeom prst="ellipse">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 name="Straight Connector 6"/>
          <p:cNvCxnSpPr/>
          <p:nvPr/>
        </p:nvCxnSpPr>
        <p:spPr>
          <a:xfrm>
            <a:off x="4286250" y="2762250"/>
            <a:ext cx="114300" cy="11049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362450" y="3143250"/>
            <a:ext cx="876300" cy="72390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6663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90600" y="2438400"/>
            <a:ext cx="7391400" cy="4419600"/>
          </a:xfrm>
        </p:spPr>
        <p:txBody>
          <a:bodyPr>
            <a:normAutofit/>
          </a:bodyPr>
          <a:lstStyle/>
          <a:p>
            <a:pPr algn="l"/>
            <a:r>
              <a:rPr lang="en-US" sz="20000" dirty="0" smtClean="0">
                <a:solidFill>
                  <a:schemeClr val="tx1"/>
                </a:solidFill>
                <a:latin typeface="Arial" pitchFamily="34" charset="0"/>
                <a:cs typeface="Arial" pitchFamily="34" charset="0"/>
              </a:rPr>
              <a:t>100% </a:t>
            </a:r>
            <a:endParaRPr lang="en-US" sz="20000" dirty="0">
              <a:solidFill>
                <a:schemeClr val="tx1"/>
              </a:solidFill>
              <a:latin typeface="Arial" pitchFamily="34" charset="0"/>
              <a:cs typeface="Arial" pitchFamily="34" charset="0"/>
            </a:endParaRPr>
          </a:p>
        </p:txBody>
      </p:sp>
      <p:sp>
        <p:nvSpPr>
          <p:cNvPr id="4" name="Title 3"/>
          <p:cNvSpPr>
            <a:spLocks noGrp="1"/>
          </p:cNvSpPr>
          <p:nvPr>
            <p:ph type="ctrTitle"/>
          </p:nvPr>
        </p:nvSpPr>
        <p:spPr>
          <a:xfrm>
            <a:off x="685800" y="0"/>
            <a:ext cx="7772400" cy="1981200"/>
          </a:xfrm>
        </p:spPr>
        <p:txBody>
          <a:bodyPr>
            <a:noAutofit/>
          </a:bodyPr>
          <a:lstStyle/>
          <a:p>
            <a:r>
              <a:rPr lang="en-US" sz="16600" dirty="0" smtClean="0">
                <a:solidFill>
                  <a:schemeClr val="bg1">
                    <a:lumMod val="50000"/>
                  </a:schemeClr>
                </a:solidFill>
                <a:latin typeface="Rockwell" pitchFamily="18" charset="0"/>
              </a:rPr>
              <a:t>R</a:t>
            </a:r>
            <a:r>
              <a:rPr lang="en-US" sz="16600" dirty="0" smtClean="0">
                <a:solidFill>
                  <a:srgbClr val="FF0000"/>
                </a:solidFill>
                <a:latin typeface="Rockwell" pitchFamily="18" charset="0"/>
              </a:rPr>
              <a:t>e</a:t>
            </a:r>
            <a:r>
              <a:rPr lang="en-US" sz="16600" dirty="0" smtClean="0">
                <a:solidFill>
                  <a:srgbClr val="7030A0"/>
                </a:solidFill>
                <a:latin typeface="Rockwell" pitchFamily="18" charset="0"/>
              </a:rPr>
              <a:t>m</a:t>
            </a:r>
            <a:r>
              <a:rPr lang="en-US" sz="16600" dirty="0" smtClean="0">
                <a:solidFill>
                  <a:srgbClr val="FFC000"/>
                </a:solidFill>
                <a:latin typeface="Rockwell" pitchFamily="18" charset="0"/>
              </a:rPr>
              <a:t>i</a:t>
            </a:r>
            <a:r>
              <a:rPr lang="en-US" sz="16600" dirty="0" smtClean="0">
                <a:solidFill>
                  <a:srgbClr val="0070C0"/>
                </a:solidFill>
                <a:latin typeface="Rockwell" pitchFamily="18" charset="0"/>
              </a:rPr>
              <a:t>x</a:t>
            </a:r>
            <a:r>
              <a:rPr lang="en-US" sz="16600" dirty="0" smtClean="0">
                <a:solidFill>
                  <a:srgbClr val="00B050"/>
                </a:solidFill>
                <a:latin typeface="Rockwell" pitchFamily="18" charset="0"/>
              </a:rPr>
              <a:t>!</a:t>
            </a:r>
            <a:endParaRPr lang="en-US" sz="16600" dirty="0">
              <a:solidFill>
                <a:srgbClr val="00B050"/>
              </a:solidFill>
              <a:latin typeface="Rockwell" pitchFamily="18" charset="0"/>
            </a:endParaRPr>
          </a:p>
        </p:txBody>
      </p:sp>
    </p:spTree>
    <p:extLst>
      <p:ext uri="{BB962C8B-B14F-4D97-AF65-F5344CB8AC3E}">
        <p14:creationId xmlns:p14="http://schemas.microsoft.com/office/powerpoint/2010/main" val="280998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066800"/>
            <a:ext cx="9067800" cy="4724400"/>
          </a:xfrm>
        </p:spPr>
        <p:txBody>
          <a:bodyPr>
            <a:noAutofit/>
          </a:bodyPr>
          <a:lstStyle/>
          <a:p>
            <a:pPr algn="l"/>
            <a:r>
              <a:rPr lang="en-US" sz="4400" dirty="0" smtClean="0">
                <a:solidFill>
                  <a:srgbClr val="7030A0"/>
                </a:solidFill>
              </a:rPr>
              <a:t>Would you rather… </a:t>
            </a:r>
          </a:p>
          <a:p>
            <a:pPr algn="l"/>
            <a:r>
              <a:rPr lang="en-US" sz="4400" dirty="0" smtClean="0">
                <a:solidFill>
                  <a:srgbClr val="7030A0"/>
                </a:solidFill>
              </a:rPr>
              <a:t>A) Live a long, </a:t>
            </a:r>
            <a:r>
              <a:rPr lang="en-US" sz="4400" b="1" dirty="0" smtClean="0">
                <a:solidFill>
                  <a:srgbClr val="7030A0"/>
                </a:solidFill>
              </a:rPr>
              <a:t>prosaic</a:t>
            </a:r>
            <a:r>
              <a:rPr lang="en-US" sz="4400" dirty="0" smtClean="0">
                <a:solidFill>
                  <a:srgbClr val="7030A0"/>
                </a:solidFill>
              </a:rPr>
              <a:t> life and die peacefully, surrounded by loved ones.</a:t>
            </a:r>
            <a:endParaRPr lang="en-US" sz="4400" b="1" dirty="0" smtClean="0">
              <a:solidFill>
                <a:srgbClr val="7030A0"/>
              </a:solidFill>
            </a:endParaRPr>
          </a:p>
          <a:p>
            <a:pPr algn="l"/>
            <a:r>
              <a:rPr lang="en-US" sz="4400" dirty="0" smtClean="0">
                <a:solidFill>
                  <a:srgbClr val="7030A0"/>
                </a:solidFill>
              </a:rPr>
              <a:t>B) Live an exciting life, but die young in a horrendous accident?</a:t>
            </a:r>
            <a:endParaRPr lang="en-US" sz="4400" dirty="0">
              <a:solidFill>
                <a:srgbClr val="7030A0"/>
              </a:solidFill>
            </a:endParaRPr>
          </a:p>
        </p:txBody>
      </p:sp>
      <p:sp>
        <p:nvSpPr>
          <p:cNvPr id="4" name="Title 1"/>
          <p:cNvSpPr>
            <a:spLocks noGrp="1"/>
          </p:cNvSpPr>
          <p:nvPr>
            <p:ph type="ctrTitle"/>
          </p:nvPr>
        </p:nvSpPr>
        <p:spPr>
          <a:xfrm>
            <a:off x="762000" y="0"/>
            <a:ext cx="7772400" cy="1470025"/>
          </a:xfrm>
        </p:spPr>
        <p:txBody>
          <a:bodyPr>
            <a:normAutofit/>
          </a:bodyPr>
          <a:lstStyle/>
          <a:p>
            <a:r>
              <a:rPr lang="en-US" sz="4800" b="1" dirty="0" smtClean="0"/>
              <a:t>Turn and talk:</a:t>
            </a:r>
            <a:endParaRPr lang="en-US" sz="4800" b="1" dirty="0"/>
          </a:p>
        </p:txBody>
      </p:sp>
    </p:spTree>
    <p:extLst>
      <p:ext uri="{BB962C8B-B14F-4D97-AF65-F5344CB8AC3E}">
        <p14:creationId xmlns:p14="http://schemas.microsoft.com/office/powerpoint/2010/main" val="5448281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152400"/>
            <a:ext cx="9144000" cy="5867400"/>
          </a:xfrm>
        </p:spPr>
        <p:txBody>
          <a:bodyPr>
            <a:noAutofit/>
          </a:bodyPr>
          <a:lstStyle/>
          <a:p>
            <a:pPr marL="0" indent="0">
              <a:buNone/>
            </a:pPr>
            <a:r>
              <a:rPr lang="en-US" sz="4400" dirty="0"/>
              <a:t>The White House said </a:t>
            </a:r>
            <a:r>
              <a:rPr lang="en-US" sz="4400" dirty="0" smtClean="0"/>
              <a:t>“------</a:t>
            </a:r>
            <a:r>
              <a:rPr lang="en-US" sz="4400" dirty="0"/>
              <a:t> actions" by the Syrian government meant basic supplies were "very scarce".</a:t>
            </a:r>
          </a:p>
          <a:p>
            <a:pPr marL="0" indent="0">
              <a:buNone/>
            </a:pPr>
            <a:r>
              <a:rPr lang="en-US" sz="2800" u="sng" dirty="0">
                <a:hlinkClick r:id="rId2" tooltip="US backs Red Cross call for Syria"/>
              </a:rPr>
              <a:t>BBC Feb 21, 2012</a:t>
            </a:r>
            <a:endParaRPr lang="en-US" sz="2800" dirty="0"/>
          </a:p>
          <a:p>
            <a:pPr marL="914400" indent="-914400">
              <a:buFont typeface="+mj-lt"/>
              <a:buAutoNum type="alphaLcParenR"/>
            </a:pPr>
            <a:r>
              <a:rPr lang="en-US" sz="4400" dirty="0"/>
              <a:t>l</a:t>
            </a:r>
            <a:r>
              <a:rPr lang="en-US" sz="4400" dirty="0" smtClean="0"/>
              <a:t>oquacious</a:t>
            </a:r>
          </a:p>
          <a:p>
            <a:pPr marL="914400" indent="-914400">
              <a:buFont typeface="+mj-lt"/>
              <a:buAutoNum type="alphaLcParenR"/>
            </a:pPr>
            <a:r>
              <a:rPr lang="en-US" sz="4400" dirty="0"/>
              <a:t>a</a:t>
            </a:r>
            <a:r>
              <a:rPr lang="en-US" sz="4400" dirty="0" smtClean="0"/>
              <a:t>ffable</a:t>
            </a:r>
          </a:p>
          <a:p>
            <a:pPr marL="914400" indent="-914400">
              <a:buFont typeface="+mj-lt"/>
              <a:buAutoNum type="alphaLcParenR"/>
            </a:pPr>
            <a:r>
              <a:rPr lang="en-US" sz="4400" dirty="0"/>
              <a:t>r</a:t>
            </a:r>
            <a:r>
              <a:rPr lang="en-US" sz="4400" dirty="0" smtClean="0"/>
              <a:t>eprehensible</a:t>
            </a:r>
          </a:p>
          <a:p>
            <a:pPr marL="914400" indent="-914400">
              <a:buFont typeface="+mj-lt"/>
              <a:buAutoNum type="alphaLcParenR"/>
            </a:pPr>
            <a:r>
              <a:rPr lang="en-US" sz="4400" dirty="0" smtClean="0"/>
              <a:t>hedonistic</a:t>
            </a:r>
          </a:p>
          <a:p>
            <a:pPr marL="914400" indent="-914400">
              <a:buFont typeface="+mj-lt"/>
              <a:buAutoNum type="alphaLcParenR"/>
            </a:pPr>
            <a:endParaRPr lang="en-US" sz="4800" dirty="0" smtClean="0"/>
          </a:p>
        </p:txBody>
      </p:sp>
    </p:spTree>
    <p:extLst>
      <p:ext uri="{BB962C8B-B14F-4D97-AF65-F5344CB8AC3E}">
        <p14:creationId xmlns:p14="http://schemas.microsoft.com/office/powerpoint/2010/main" val="308756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20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20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0"/>
            <a:ext cx="9144000" cy="5867400"/>
          </a:xfrm>
        </p:spPr>
        <p:txBody>
          <a:bodyPr>
            <a:noAutofit/>
          </a:bodyPr>
          <a:lstStyle/>
          <a:p>
            <a:pPr marL="0" lvl="0" indent="0">
              <a:buNone/>
            </a:pPr>
            <a:r>
              <a:rPr lang="en-US" sz="4000" dirty="0"/>
              <a:t>He may sometimes seem physically frail, as anybody would just a few months after undergoing surgery for </a:t>
            </a:r>
            <a:r>
              <a:rPr lang="en-US" sz="4000" dirty="0" smtClean="0"/>
              <a:t>stomach cancer</a:t>
            </a:r>
            <a:r>
              <a:rPr lang="en-US" sz="4000" dirty="0"/>
              <a:t>, but his voice </a:t>
            </a:r>
            <a:r>
              <a:rPr lang="en-US" sz="4000" dirty="0" smtClean="0"/>
              <a:t>is </a:t>
            </a:r>
            <a:r>
              <a:rPr lang="en-US" sz="4000" b="1" dirty="0" smtClean="0"/>
              <a:t>--------</a:t>
            </a:r>
            <a:r>
              <a:rPr lang="en-US" sz="4000" dirty="0" smtClean="0"/>
              <a:t>.</a:t>
            </a:r>
            <a:endParaRPr lang="en-US" sz="4000" dirty="0"/>
          </a:p>
          <a:p>
            <a:pPr marL="0" indent="0">
              <a:buNone/>
            </a:pPr>
            <a:r>
              <a:rPr lang="en-US" i="1" dirty="0">
                <a:hlinkClick r:id="rId2" tooltip="Bobby Womack – review"/>
              </a:rPr>
              <a:t>The Guardian</a:t>
            </a:r>
            <a:r>
              <a:rPr lang="en-US" i="1" u="sng" dirty="0">
                <a:hlinkClick r:id="rId2" tooltip="Bobby Womack – review"/>
              </a:rPr>
              <a:t> </a:t>
            </a:r>
            <a:r>
              <a:rPr lang="en-US" u="sng" dirty="0">
                <a:hlinkClick r:id="rId2" tooltip="Bobby Womack – review"/>
              </a:rPr>
              <a:t>Nov 26, 2012</a:t>
            </a:r>
            <a:endParaRPr lang="en-US" dirty="0"/>
          </a:p>
          <a:p>
            <a:pPr marL="914400" indent="-914400">
              <a:buFont typeface="+mj-lt"/>
              <a:buAutoNum type="alphaLcParenR"/>
            </a:pPr>
            <a:r>
              <a:rPr lang="en-US" sz="4000" dirty="0" smtClean="0"/>
              <a:t>loquacious</a:t>
            </a:r>
          </a:p>
          <a:p>
            <a:pPr marL="914400" indent="-914400">
              <a:buFont typeface="+mj-lt"/>
              <a:buAutoNum type="alphaLcParenR"/>
            </a:pPr>
            <a:r>
              <a:rPr lang="en-US" sz="4000" dirty="0"/>
              <a:t>a</a:t>
            </a:r>
            <a:r>
              <a:rPr lang="en-US" sz="4000" dirty="0" smtClean="0"/>
              <a:t>ffable</a:t>
            </a:r>
          </a:p>
          <a:p>
            <a:pPr marL="914400" indent="-914400">
              <a:buFont typeface="+mj-lt"/>
              <a:buAutoNum type="alphaLcParenR"/>
            </a:pPr>
            <a:r>
              <a:rPr lang="en-US" sz="4000" dirty="0"/>
              <a:t>r</a:t>
            </a:r>
            <a:r>
              <a:rPr lang="en-US" sz="4000" dirty="0" smtClean="0"/>
              <a:t>eprehensible</a:t>
            </a:r>
          </a:p>
          <a:p>
            <a:pPr marL="914400" indent="-914400">
              <a:buFont typeface="+mj-lt"/>
              <a:buAutoNum type="alphaLcParenR"/>
            </a:pPr>
            <a:r>
              <a:rPr lang="en-US" sz="4000" dirty="0" smtClean="0"/>
              <a:t>indefatigable</a:t>
            </a:r>
          </a:p>
          <a:p>
            <a:pPr marL="914400" indent="-914400">
              <a:buFont typeface="+mj-lt"/>
              <a:buAutoNum type="alphaLcParenR"/>
            </a:pPr>
            <a:endParaRPr lang="en-US" sz="4800" dirty="0" smtClean="0"/>
          </a:p>
        </p:txBody>
      </p:sp>
    </p:spTree>
    <p:extLst>
      <p:ext uri="{BB962C8B-B14F-4D97-AF65-F5344CB8AC3E}">
        <p14:creationId xmlns:p14="http://schemas.microsoft.com/office/powerpoint/2010/main" val="225558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20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20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0"/>
            <a:ext cx="9144000" cy="5867400"/>
          </a:xfrm>
        </p:spPr>
        <p:txBody>
          <a:bodyPr>
            <a:noAutofit/>
          </a:bodyPr>
          <a:lstStyle/>
          <a:p>
            <a:pPr marL="0" indent="0" algn="ctr">
              <a:buNone/>
            </a:pPr>
            <a:r>
              <a:rPr lang="en-US" sz="4800" dirty="0" smtClean="0"/>
              <a:t>Which of the following words means the </a:t>
            </a:r>
            <a:r>
              <a:rPr lang="en-US" sz="4800" b="1" dirty="0" smtClean="0"/>
              <a:t>antithesis</a:t>
            </a:r>
            <a:r>
              <a:rPr lang="en-US" sz="4800" dirty="0" smtClean="0"/>
              <a:t> of </a:t>
            </a:r>
            <a:r>
              <a:rPr lang="en-US" sz="4800" b="1" dirty="0" smtClean="0"/>
              <a:t>affable</a:t>
            </a:r>
            <a:r>
              <a:rPr lang="en-US" sz="4800" dirty="0" smtClean="0"/>
              <a:t>?</a:t>
            </a:r>
          </a:p>
          <a:p>
            <a:pPr marL="914400" indent="-914400">
              <a:buFont typeface="+mj-lt"/>
              <a:buAutoNum type="alphaUcPeriod"/>
            </a:pPr>
            <a:r>
              <a:rPr lang="en-US" sz="4800" dirty="0" smtClean="0"/>
              <a:t>nihilistic</a:t>
            </a:r>
          </a:p>
          <a:p>
            <a:pPr marL="914400" indent="-914400">
              <a:buFont typeface="+mj-lt"/>
              <a:buAutoNum type="alphaUcPeriod"/>
            </a:pPr>
            <a:r>
              <a:rPr lang="en-US" sz="4800" dirty="0" smtClean="0"/>
              <a:t>loquacious</a:t>
            </a:r>
          </a:p>
          <a:p>
            <a:pPr marL="914400" indent="-914400">
              <a:buFont typeface="+mj-lt"/>
              <a:buAutoNum type="alphaUcPeriod"/>
            </a:pPr>
            <a:r>
              <a:rPr lang="en-US" sz="4800" dirty="0"/>
              <a:t>s</a:t>
            </a:r>
            <a:r>
              <a:rPr lang="en-US" sz="4800" dirty="0" smtClean="0"/>
              <a:t>ullen</a:t>
            </a:r>
          </a:p>
          <a:p>
            <a:pPr marL="914400" indent="-914400">
              <a:buFont typeface="+mj-lt"/>
              <a:buAutoNum type="alphaUcPeriod"/>
            </a:pPr>
            <a:r>
              <a:rPr lang="en-US" sz="4800" dirty="0" smtClean="0"/>
              <a:t>quiet</a:t>
            </a:r>
          </a:p>
          <a:p>
            <a:pPr marL="914400" indent="-914400">
              <a:buFont typeface="+mj-lt"/>
              <a:buAutoNum type="alphaUcPeriod"/>
            </a:pPr>
            <a:endParaRPr lang="en-US" sz="4800" dirty="0" smtClean="0"/>
          </a:p>
          <a:p>
            <a:pPr marL="0" indent="0" algn="ctr">
              <a:buNone/>
            </a:pPr>
            <a:endParaRPr lang="en-US" sz="6000" dirty="0"/>
          </a:p>
        </p:txBody>
      </p:sp>
      <p:sp>
        <p:nvSpPr>
          <p:cNvPr id="6" name="Subtitle 4"/>
          <p:cNvSpPr txBox="1">
            <a:spLocks/>
          </p:cNvSpPr>
          <p:nvPr/>
        </p:nvSpPr>
        <p:spPr>
          <a:xfrm>
            <a:off x="1524000" y="338847"/>
            <a:ext cx="6400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spTree>
    <p:extLst>
      <p:ext uri="{BB962C8B-B14F-4D97-AF65-F5344CB8AC3E}">
        <p14:creationId xmlns:p14="http://schemas.microsoft.com/office/powerpoint/2010/main" val="150920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20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20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152400"/>
            <a:ext cx="9144000" cy="5867400"/>
          </a:xfrm>
        </p:spPr>
        <p:txBody>
          <a:bodyPr>
            <a:noAutofit/>
          </a:bodyPr>
          <a:lstStyle/>
          <a:p>
            <a:pPr marL="0" indent="0">
              <a:buNone/>
            </a:pPr>
            <a:r>
              <a:rPr lang="en-US" sz="3600" dirty="0"/>
              <a:t>Franz-Olivier </a:t>
            </a:r>
            <a:r>
              <a:rPr lang="en-US" sz="3600" dirty="0" err="1"/>
              <a:t>Giesbert</a:t>
            </a:r>
            <a:r>
              <a:rPr lang="en-US" sz="3600" dirty="0"/>
              <a:t>, writing in France's Le Point, accused the abolitionists of </a:t>
            </a:r>
            <a:r>
              <a:rPr lang="en-US" sz="3600" b="1" dirty="0" smtClean="0"/>
              <a:t>_________</a:t>
            </a:r>
            <a:r>
              <a:rPr lang="en-US" sz="3600" dirty="0"/>
              <a:t> for focusing on bullfighting while ignoring animal cruelty in slaughterhouses.</a:t>
            </a:r>
          </a:p>
          <a:p>
            <a:pPr marL="0" indent="0">
              <a:buNone/>
            </a:pPr>
            <a:r>
              <a:rPr lang="en-US" sz="3600" i="1" u="sng" dirty="0">
                <a:hlinkClick r:id="rId2" tooltip="IHT Rendezvous: Bullfighting: Hallowed Tradition or Animal Torture? France Rules"/>
              </a:rPr>
              <a:t>New York Times </a:t>
            </a:r>
            <a:r>
              <a:rPr lang="en-US" sz="3600" u="sng" dirty="0">
                <a:hlinkClick r:id="rId2" tooltip="IHT Rendezvous: Bullfighting: Hallowed Tradition or Animal Torture? France Rules"/>
              </a:rPr>
              <a:t>Sep 21, </a:t>
            </a:r>
            <a:r>
              <a:rPr lang="en-US" sz="3600" u="sng" dirty="0" smtClean="0">
                <a:hlinkClick r:id="rId2" tooltip="IHT Rendezvous: Bullfighting: Hallowed Tradition or Animal Torture? France Rules"/>
              </a:rPr>
              <a:t>2012</a:t>
            </a:r>
            <a:endParaRPr lang="en-US" sz="3600" u="sng" dirty="0" smtClean="0"/>
          </a:p>
          <a:p>
            <a:pPr marL="742950" indent="-742950">
              <a:buFont typeface="+mj-lt"/>
              <a:buAutoNum type="alphaLcParenR"/>
            </a:pPr>
            <a:r>
              <a:rPr lang="en-US" sz="3600" dirty="0" smtClean="0"/>
              <a:t> hedonism</a:t>
            </a:r>
          </a:p>
          <a:p>
            <a:pPr marL="914400" indent="-914400">
              <a:buFont typeface="+mj-lt"/>
              <a:buAutoNum type="alphaLcParenR"/>
            </a:pPr>
            <a:r>
              <a:rPr lang="en-US" sz="3600" dirty="0" smtClean="0"/>
              <a:t>nihilism</a:t>
            </a:r>
          </a:p>
          <a:p>
            <a:pPr marL="914400" indent="-914400">
              <a:buFont typeface="+mj-lt"/>
              <a:buAutoNum type="alphaLcParenR"/>
            </a:pPr>
            <a:r>
              <a:rPr lang="en-US" sz="3600" dirty="0" err="1" smtClean="0"/>
              <a:t>temperence</a:t>
            </a:r>
            <a:endParaRPr lang="en-US" sz="3600" dirty="0" smtClean="0"/>
          </a:p>
          <a:p>
            <a:pPr marL="914400" indent="-914400">
              <a:buFont typeface="+mj-lt"/>
              <a:buAutoNum type="alphaLcParenR"/>
            </a:pPr>
            <a:r>
              <a:rPr lang="en-US" sz="3600" dirty="0" smtClean="0"/>
              <a:t>hypocrisy</a:t>
            </a:r>
          </a:p>
          <a:p>
            <a:pPr marL="914400" indent="-914400">
              <a:buFont typeface="+mj-lt"/>
              <a:buAutoNum type="alphaLcParenR"/>
            </a:pPr>
            <a:endParaRPr lang="en-US" sz="4800" dirty="0" smtClean="0"/>
          </a:p>
        </p:txBody>
      </p:sp>
    </p:spTree>
    <p:extLst>
      <p:ext uri="{BB962C8B-B14F-4D97-AF65-F5344CB8AC3E}">
        <p14:creationId xmlns:p14="http://schemas.microsoft.com/office/powerpoint/2010/main" val="323432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20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20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0"/>
            <a:ext cx="9144000" cy="5867400"/>
          </a:xfrm>
        </p:spPr>
        <p:txBody>
          <a:bodyPr>
            <a:noAutofit/>
          </a:bodyPr>
          <a:lstStyle/>
          <a:p>
            <a:pPr marL="0" indent="0">
              <a:buNone/>
            </a:pPr>
            <a:r>
              <a:rPr lang="en-US" sz="4000" dirty="0"/>
              <a:t>They often conduct classes in preventing gang violence or bullying, as well as handle </a:t>
            </a:r>
            <a:r>
              <a:rPr lang="en-US" sz="4000" dirty="0" smtClean="0"/>
              <a:t>more ______________</a:t>
            </a:r>
            <a:r>
              <a:rPr lang="en-US" sz="4000" dirty="0"/>
              <a:t> tasks like issuing traffic </a:t>
            </a:r>
            <a:r>
              <a:rPr lang="en-US" sz="4000" dirty="0" smtClean="0"/>
              <a:t>tickets. </a:t>
            </a:r>
            <a:r>
              <a:rPr lang="en-US" sz="4000" i="1" u="sng" dirty="0" smtClean="0">
                <a:hlinkClick r:id="rId2" tooltip="After Newtown Shootings, Schools Consider Armed Security Officers"/>
              </a:rPr>
              <a:t>New </a:t>
            </a:r>
            <a:r>
              <a:rPr lang="en-US" sz="4000" i="1" u="sng" dirty="0">
                <a:hlinkClick r:id="rId2" tooltip="After Newtown Shootings, Schools Consider Armed Security Officers"/>
              </a:rPr>
              <a:t>York Times </a:t>
            </a:r>
            <a:r>
              <a:rPr lang="en-US" sz="4000" u="sng" dirty="0">
                <a:hlinkClick r:id="rId2" tooltip="After Newtown Shootings, Schools Consider Armed Security Officers"/>
              </a:rPr>
              <a:t>Dec 18, </a:t>
            </a:r>
            <a:r>
              <a:rPr lang="en-US" sz="4000" u="sng" dirty="0" smtClean="0">
                <a:hlinkClick r:id="rId2" tooltip="After Newtown Shootings, Schools Consider Armed Security Officers"/>
              </a:rPr>
              <a:t>2012</a:t>
            </a:r>
            <a:endParaRPr lang="en-US" sz="4000" u="sng" dirty="0" smtClean="0"/>
          </a:p>
          <a:p>
            <a:pPr marL="742950" indent="-742950">
              <a:buAutoNum type="alphaLcParenR"/>
            </a:pPr>
            <a:r>
              <a:rPr lang="en-US" sz="4000" dirty="0" smtClean="0"/>
              <a:t>hedonistic</a:t>
            </a:r>
          </a:p>
          <a:p>
            <a:pPr marL="742950" indent="-742950">
              <a:buAutoNum type="alphaLcParenR"/>
            </a:pPr>
            <a:r>
              <a:rPr lang="en-US" sz="4000" dirty="0" smtClean="0"/>
              <a:t>transient</a:t>
            </a:r>
          </a:p>
          <a:p>
            <a:pPr marL="742950" indent="-742950">
              <a:buAutoNum type="alphaLcParenR"/>
            </a:pPr>
            <a:r>
              <a:rPr lang="en-US" sz="4000" dirty="0" smtClean="0"/>
              <a:t>hypocritical</a:t>
            </a:r>
          </a:p>
          <a:p>
            <a:pPr marL="742950" indent="-742950">
              <a:buAutoNum type="alphaLcParenR"/>
            </a:pPr>
            <a:r>
              <a:rPr lang="en-US" sz="4000" dirty="0" smtClean="0"/>
              <a:t>prosaic</a:t>
            </a:r>
            <a:endParaRPr lang="en-US" sz="4000" dirty="0"/>
          </a:p>
        </p:txBody>
      </p:sp>
    </p:spTree>
    <p:extLst>
      <p:ext uri="{BB962C8B-B14F-4D97-AF65-F5344CB8AC3E}">
        <p14:creationId xmlns:p14="http://schemas.microsoft.com/office/powerpoint/2010/main" val="249501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a:xfrm>
            <a:off x="1524000" y="304800"/>
            <a:ext cx="6400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pic>
        <p:nvPicPr>
          <p:cNvPr id="12290" name="Picture 2" descr="http://latimesphoto.files.wordpress.com/2012/10/epa_usa-hurricane-sandy-afterm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4520426" cy="286604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boingboing.net/wp-content/uploads/2012/11/reuters-3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3581400"/>
            <a:ext cx="4914900" cy="32766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p:cNvSpPr>
            <a:spLocks noGrp="1"/>
          </p:cNvSpPr>
          <p:nvPr>
            <p:ph type="subTitle" idx="1"/>
          </p:nvPr>
        </p:nvSpPr>
        <p:spPr>
          <a:xfrm>
            <a:off x="-9728" y="0"/>
            <a:ext cx="9144000" cy="6705600"/>
          </a:xfrm>
        </p:spPr>
        <p:txBody>
          <a:bodyPr>
            <a:normAutofit fontScale="92500" lnSpcReduction="10000"/>
          </a:bodyPr>
          <a:lstStyle/>
          <a:p>
            <a:r>
              <a:rPr lang="en-US" sz="4800" dirty="0" smtClean="0">
                <a:solidFill>
                  <a:schemeClr val="tx1"/>
                </a:solidFill>
              </a:rPr>
              <a:t>Which of the following photos accurately depicts </a:t>
            </a:r>
            <a:r>
              <a:rPr lang="en-US" sz="4800" b="1" dirty="0" smtClean="0">
                <a:solidFill>
                  <a:schemeClr val="tx1"/>
                </a:solidFill>
              </a:rPr>
              <a:t>obliteration</a:t>
            </a:r>
            <a:r>
              <a:rPr lang="en-US" sz="4800" dirty="0" smtClean="0">
                <a:solidFill>
                  <a:schemeClr val="tx1"/>
                </a:solidFill>
              </a:rPr>
              <a:t>? Why?</a:t>
            </a:r>
          </a:p>
          <a:p>
            <a:pPr algn="l"/>
            <a:r>
              <a:rPr lang="en-US" sz="6500" b="1" dirty="0" smtClean="0">
                <a:solidFill>
                  <a:srgbClr val="FF0000"/>
                </a:solidFill>
              </a:rPr>
              <a:t>A</a:t>
            </a:r>
          </a:p>
          <a:p>
            <a:endParaRPr lang="en-US" sz="4800" b="1" dirty="0">
              <a:solidFill>
                <a:schemeClr val="tx1"/>
              </a:solidFill>
            </a:endParaRPr>
          </a:p>
          <a:p>
            <a:endParaRPr lang="en-US" sz="4800" b="1" dirty="0" smtClean="0">
              <a:solidFill>
                <a:schemeClr val="tx1"/>
              </a:solidFill>
            </a:endParaRPr>
          </a:p>
          <a:p>
            <a:endParaRPr lang="en-US" sz="4800" b="1" dirty="0" smtClean="0">
              <a:solidFill>
                <a:schemeClr val="tx1"/>
              </a:solidFill>
            </a:endParaRPr>
          </a:p>
          <a:p>
            <a:r>
              <a:rPr lang="en-US" sz="7200" b="1" dirty="0" smtClean="0">
                <a:solidFill>
                  <a:srgbClr val="FF0000"/>
                </a:solidFill>
              </a:rPr>
              <a:t>B</a:t>
            </a:r>
            <a:endParaRPr lang="en-US" sz="6600" dirty="0" smtClean="0">
              <a:solidFill>
                <a:srgbClr val="FF0000"/>
              </a:solidFill>
            </a:endParaRPr>
          </a:p>
          <a:p>
            <a:pPr marL="914400" indent="-914400" algn="l">
              <a:buFont typeface="+mj-lt"/>
              <a:buAutoNum type="alphaLcPeriod"/>
            </a:pPr>
            <a:endParaRPr lang="en-US" sz="4500" dirty="0" smtClean="0">
              <a:solidFill>
                <a:schemeClr val="tx1"/>
              </a:solidFill>
            </a:endParaRPr>
          </a:p>
        </p:txBody>
      </p:sp>
    </p:spTree>
    <p:extLst>
      <p:ext uri="{BB962C8B-B14F-4D97-AF65-F5344CB8AC3E}">
        <p14:creationId xmlns:p14="http://schemas.microsoft.com/office/powerpoint/2010/main" val="156504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5" grpId="0" build="allAtOnce"/>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0"/>
            <a:ext cx="9144000" cy="5867400"/>
          </a:xfrm>
        </p:spPr>
        <p:txBody>
          <a:bodyPr>
            <a:noAutofit/>
          </a:bodyPr>
          <a:lstStyle/>
          <a:p>
            <a:pPr marL="0" lvl="0" indent="0">
              <a:buNone/>
            </a:pPr>
            <a:r>
              <a:rPr lang="en-US" sz="4000" dirty="0" smtClean="0"/>
              <a:t>Chelsea brought _________________ to the warring factions of the cheerleading team by suggesting a new routine that would incorporate everyone’s ideas.</a:t>
            </a:r>
            <a:endParaRPr lang="en-US" sz="4000" dirty="0"/>
          </a:p>
          <a:p>
            <a:pPr marL="0" indent="0">
              <a:buNone/>
            </a:pPr>
            <a:r>
              <a:rPr lang="en-US" i="1" dirty="0">
                <a:hlinkClick r:id="rId2" tooltip="Bobby Womack – review"/>
              </a:rPr>
              <a:t>The Guardian</a:t>
            </a:r>
            <a:r>
              <a:rPr lang="en-US" i="1" u="sng" dirty="0">
                <a:hlinkClick r:id="rId2" tooltip="Bobby Womack – review"/>
              </a:rPr>
              <a:t> </a:t>
            </a:r>
            <a:r>
              <a:rPr lang="en-US" u="sng" dirty="0">
                <a:hlinkClick r:id="rId2" tooltip="Bobby Womack – review"/>
              </a:rPr>
              <a:t>Nov 26, 2012</a:t>
            </a:r>
            <a:endParaRPr lang="en-US" dirty="0"/>
          </a:p>
          <a:p>
            <a:pPr marL="914400" indent="-914400">
              <a:buFont typeface="+mj-lt"/>
              <a:buAutoNum type="alphaLcParenR"/>
            </a:pPr>
            <a:r>
              <a:rPr lang="en-US" sz="4000" dirty="0" smtClean="0"/>
              <a:t>concord</a:t>
            </a:r>
          </a:p>
          <a:p>
            <a:pPr marL="914400" indent="-914400">
              <a:buFont typeface="+mj-lt"/>
              <a:buAutoNum type="alphaLcParenR"/>
            </a:pPr>
            <a:r>
              <a:rPr lang="en-US" sz="4000" dirty="0" smtClean="0"/>
              <a:t>virulence</a:t>
            </a:r>
          </a:p>
          <a:p>
            <a:pPr marL="914400" indent="-914400">
              <a:buFont typeface="+mj-lt"/>
              <a:buAutoNum type="alphaLcParenR"/>
            </a:pPr>
            <a:r>
              <a:rPr lang="en-US" sz="4000" dirty="0" smtClean="0"/>
              <a:t>enthusiasm</a:t>
            </a:r>
          </a:p>
          <a:p>
            <a:pPr marL="914400" indent="-914400">
              <a:buFont typeface="+mj-lt"/>
              <a:buAutoNum type="alphaLcParenR"/>
            </a:pPr>
            <a:r>
              <a:rPr lang="en-US" sz="4000" dirty="0" smtClean="0"/>
              <a:t>reverence</a:t>
            </a:r>
          </a:p>
          <a:p>
            <a:pPr marL="914400" indent="-914400">
              <a:buFont typeface="+mj-lt"/>
              <a:buAutoNum type="alphaLcParenR"/>
            </a:pPr>
            <a:endParaRPr lang="en-US" sz="4800" dirty="0" smtClean="0"/>
          </a:p>
        </p:txBody>
      </p:sp>
    </p:spTree>
    <p:extLst>
      <p:ext uri="{BB962C8B-B14F-4D97-AF65-F5344CB8AC3E}">
        <p14:creationId xmlns:p14="http://schemas.microsoft.com/office/powerpoint/2010/main" val="319725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1066800"/>
            <a:ext cx="9067800" cy="4724400"/>
          </a:xfrm>
        </p:spPr>
        <p:txBody>
          <a:bodyPr>
            <a:noAutofit/>
          </a:bodyPr>
          <a:lstStyle/>
          <a:p>
            <a:pPr algn="l"/>
            <a:r>
              <a:rPr lang="en-US" sz="4400" dirty="0" smtClean="0">
                <a:solidFill>
                  <a:srgbClr val="7030A0"/>
                </a:solidFill>
              </a:rPr>
              <a:t>Would you rather… </a:t>
            </a:r>
          </a:p>
          <a:p>
            <a:pPr algn="l"/>
            <a:r>
              <a:rPr lang="en-US" sz="4400" dirty="0" smtClean="0">
                <a:solidFill>
                  <a:srgbClr val="7030A0"/>
                </a:solidFill>
              </a:rPr>
              <a:t>A) Live a long, </a:t>
            </a:r>
            <a:r>
              <a:rPr lang="en-US" sz="4400" b="1" dirty="0" smtClean="0">
                <a:solidFill>
                  <a:srgbClr val="7030A0"/>
                </a:solidFill>
              </a:rPr>
              <a:t>prosaic</a:t>
            </a:r>
            <a:r>
              <a:rPr lang="en-US" sz="4400" dirty="0" smtClean="0">
                <a:solidFill>
                  <a:srgbClr val="7030A0"/>
                </a:solidFill>
              </a:rPr>
              <a:t> life and die peacefully, surrounded by loved ones.</a:t>
            </a:r>
            <a:endParaRPr lang="en-US" sz="4400" b="1" dirty="0" smtClean="0">
              <a:solidFill>
                <a:srgbClr val="7030A0"/>
              </a:solidFill>
            </a:endParaRPr>
          </a:p>
          <a:p>
            <a:pPr algn="l"/>
            <a:r>
              <a:rPr lang="en-US" sz="4400" dirty="0" smtClean="0">
                <a:solidFill>
                  <a:srgbClr val="7030A0"/>
                </a:solidFill>
              </a:rPr>
              <a:t>B) Live an exciting life, but die young in a horrendous accident?</a:t>
            </a:r>
            <a:endParaRPr lang="en-US" sz="4400" dirty="0">
              <a:solidFill>
                <a:srgbClr val="7030A0"/>
              </a:solidFill>
            </a:endParaRPr>
          </a:p>
        </p:txBody>
      </p:sp>
    </p:spTree>
    <p:extLst>
      <p:ext uri="{BB962C8B-B14F-4D97-AF65-F5344CB8AC3E}">
        <p14:creationId xmlns:p14="http://schemas.microsoft.com/office/powerpoint/2010/main" val="19622649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228600" y="0"/>
            <a:ext cx="8077200" cy="5867400"/>
          </a:xfrm>
        </p:spPr>
        <p:txBody>
          <a:bodyPr>
            <a:noAutofit/>
          </a:bodyPr>
          <a:lstStyle/>
          <a:p>
            <a:pPr marL="0" indent="0" algn="ctr">
              <a:buNone/>
            </a:pPr>
            <a:r>
              <a:rPr lang="en-US" sz="4800" dirty="0" smtClean="0"/>
              <a:t>This picture represents which vocab word?</a:t>
            </a:r>
          </a:p>
          <a:p>
            <a:pPr marL="914400" indent="-914400">
              <a:buFont typeface="+mj-lt"/>
              <a:buAutoNum type="alphaUcPeriod"/>
            </a:pPr>
            <a:r>
              <a:rPr lang="en-US" sz="4800" dirty="0" smtClean="0"/>
              <a:t>concord</a:t>
            </a:r>
          </a:p>
          <a:p>
            <a:pPr marL="914400" indent="-914400">
              <a:buFont typeface="+mj-lt"/>
              <a:buAutoNum type="alphaUcPeriod"/>
            </a:pPr>
            <a:r>
              <a:rPr lang="en-US" sz="4800" dirty="0" smtClean="0"/>
              <a:t>hypocrisy</a:t>
            </a:r>
          </a:p>
          <a:p>
            <a:pPr marL="914400" indent="-914400">
              <a:buFont typeface="+mj-lt"/>
              <a:buAutoNum type="alphaUcPeriod"/>
            </a:pPr>
            <a:r>
              <a:rPr lang="en-US" sz="4800" dirty="0" smtClean="0"/>
              <a:t>loquacious</a:t>
            </a:r>
          </a:p>
          <a:p>
            <a:pPr marL="914400" indent="-914400">
              <a:buFont typeface="+mj-lt"/>
              <a:buAutoNum type="alphaUcPeriod"/>
            </a:pPr>
            <a:endParaRPr lang="en-US" sz="4800" dirty="0" smtClean="0"/>
          </a:p>
          <a:p>
            <a:pPr marL="0" indent="0" algn="ctr">
              <a:buNone/>
            </a:pPr>
            <a:endParaRPr lang="en-US" sz="6000" dirty="0"/>
          </a:p>
        </p:txBody>
      </p:sp>
      <p:sp>
        <p:nvSpPr>
          <p:cNvPr id="6" name="Subtitle 4"/>
          <p:cNvSpPr txBox="1">
            <a:spLocks/>
          </p:cNvSpPr>
          <p:nvPr/>
        </p:nvSpPr>
        <p:spPr>
          <a:xfrm>
            <a:off x="457200" y="338847"/>
            <a:ext cx="8305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pic>
        <p:nvPicPr>
          <p:cNvPr id="6146" name="Picture 2" descr="http://fatmohnscoop.files.wordpress.com/2010/06/blahbl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47217"/>
            <a:ext cx="46482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41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20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228600" y="0"/>
            <a:ext cx="8077200" cy="5867400"/>
          </a:xfrm>
        </p:spPr>
        <p:txBody>
          <a:bodyPr>
            <a:noAutofit/>
          </a:bodyPr>
          <a:lstStyle/>
          <a:p>
            <a:pPr marL="0" indent="0" algn="ctr">
              <a:buNone/>
            </a:pPr>
            <a:r>
              <a:rPr lang="en-US" sz="4800" dirty="0" smtClean="0"/>
              <a:t>This picture represents which vocab words?</a:t>
            </a:r>
          </a:p>
          <a:p>
            <a:pPr marL="914400" indent="-914400">
              <a:buFont typeface="+mj-lt"/>
              <a:buAutoNum type="alphaUcPeriod"/>
            </a:pPr>
            <a:r>
              <a:rPr lang="en-US" sz="4800" dirty="0" smtClean="0"/>
              <a:t>virulence</a:t>
            </a:r>
          </a:p>
          <a:p>
            <a:pPr marL="914400" indent="-914400">
              <a:buFont typeface="+mj-lt"/>
              <a:buAutoNum type="alphaUcPeriod"/>
            </a:pPr>
            <a:r>
              <a:rPr lang="en-US" sz="4800" dirty="0" smtClean="0"/>
              <a:t>transience</a:t>
            </a:r>
          </a:p>
          <a:p>
            <a:pPr marL="914400" indent="-914400">
              <a:buFont typeface="+mj-lt"/>
              <a:buAutoNum type="alphaUcPeriod"/>
            </a:pPr>
            <a:r>
              <a:rPr lang="en-US" sz="4800" dirty="0" smtClean="0"/>
              <a:t>reverence</a:t>
            </a:r>
          </a:p>
          <a:p>
            <a:pPr marL="914400" indent="-914400">
              <a:buFont typeface="+mj-lt"/>
              <a:buAutoNum type="alphaUcPeriod"/>
            </a:pPr>
            <a:endParaRPr lang="en-US" sz="4800" dirty="0" smtClean="0"/>
          </a:p>
          <a:p>
            <a:pPr marL="0" indent="0" algn="ctr">
              <a:buNone/>
            </a:pPr>
            <a:endParaRPr lang="en-US" sz="6000" dirty="0"/>
          </a:p>
        </p:txBody>
      </p:sp>
      <p:sp>
        <p:nvSpPr>
          <p:cNvPr id="6" name="Subtitle 4"/>
          <p:cNvSpPr txBox="1">
            <a:spLocks/>
          </p:cNvSpPr>
          <p:nvPr/>
        </p:nvSpPr>
        <p:spPr>
          <a:xfrm>
            <a:off x="457200" y="338847"/>
            <a:ext cx="8305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pic>
        <p:nvPicPr>
          <p:cNvPr id="7170" name="Picture 2" descr="https://encrypted-tbn2.gstatic.com/images?q=tbn:ANd9GcQDwd6e__-h2aeMDCmhlMkieDtdVNTpcwuXRl7QObJGIY3gW4fp8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857" y="1828800"/>
            <a:ext cx="4114799"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20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228600" y="0"/>
            <a:ext cx="8077200" cy="5867400"/>
          </a:xfrm>
        </p:spPr>
        <p:txBody>
          <a:bodyPr>
            <a:noAutofit/>
          </a:bodyPr>
          <a:lstStyle/>
          <a:p>
            <a:pPr marL="0" indent="0" algn="ctr">
              <a:buNone/>
            </a:pPr>
            <a:r>
              <a:rPr lang="en-US" sz="4800" dirty="0" smtClean="0"/>
              <a:t>Which of the following things would you NOT want to </a:t>
            </a:r>
            <a:r>
              <a:rPr lang="en-US" sz="4800" b="1" dirty="0" smtClean="0"/>
              <a:t>obliterate</a:t>
            </a:r>
            <a:r>
              <a:rPr lang="en-US" sz="4800" dirty="0" smtClean="0"/>
              <a:t>?</a:t>
            </a:r>
          </a:p>
          <a:p>
            <a:pPr marL="914400" indent="-914400">
              <a:buFont typeface="+mj-lt"/>
              <a:buAutoNum type="alphaUcPeriod"/>
            </a:pPr>
            <a:r>
              <a:rPr lang="en-US" sz="4800" dirty="0" smtClean="0"/>
              <a:t>malaria</a:t>
            </a:r>
          </a:p>
          <a:p>
            <a:pPr marL="914400" indent="-914400">
              <a:buFont typeface="+mj-lt"/>
              <a:buAutoNum type="alphaUcPeriod"/>
            </a:pPr>
            <a:r>
              <a:rPr lang="en-US" sz="4800" dirty="0" smtClean="0"/>
              <a:t>nuclear weapons</a:t>
            </a:r>
          </a:p>
          <a:p>
            <a:pPr marL="914400" indent="-914400">
              <a:buFont typeface="+mj-lt"/>
              <a:buAutoNum type="alphaUcPeriod"/>
            </a:pPr>
            <a:r>
              <a:rPr lang="en-US" sz="4800" dirty="0" smtClean="0"/>
              <a:t>friendships</a:t>
            </a:r>
          </a:p>
          <a:p>
            <a:pPr marL="914400" indent="-914400">
              <a:buFont typeface="+mj-lt"/>
              <a:buAutoNum type="alphaUcPeriod"/>
            </a:pPr>
            <a:r>
              <a:rPr lang="en-US" sz="4800" dirty="0" smtClean="0"/>
              <a:t>cockroaches</a:t>
            </a:r>
          </a:p>
          <a:p>
            <a:pPr marL="914400" indent="-914400">
              <a:buFont typeface="+mj-lt"/>
              <a:buAutoNum type="alphaUcPeriod"/>
            </a:pPr>
            <a:endParaRPr lang="en-US" sz="4800" dirty="0" smtClean="0"/>
          </a:p>
          <a:p>
            <a:pPr marL="0" indent="0" algn="ctr">
              <a:buNone/>
            </a:pPr>
            <a:endParaRPr lang="en-US" sz="6000" dirty="0"/>
          </a:p>
        </p:txBody>
      </p:sp>
      <p:sp>
        <p:nvSpPr>
          <p:cNvPr id="6" name="Subtitle 4"/>
          <p:cNvSpPr txBox="1">
            <a:spLocks/>
          </p:cNvSpPr>
          <p:nvPr/>
        </p:nvSpPr>
        <p:spPr>
          <a:xfrm>
            <a:off x="457200" y="338847"/>
            <a:ext cx="8305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spTree>
    <p:extLst>
      <p:ext uri="{BB962C8B-B14F-4D97-AF65-F5344CB8AC3E}">
        <p14:creationId xmlns:p14="http://schemas.microsoft.com/office/powerpoint/2010/main" val="352285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0"/>
            <a:ext cx="9144000" cy="5867400"/>
          </a:xfrm>
        </p:spPr>
        <p:txBody>
          <a:bodyPr>
            <a:noAutofit/>
          </a:bodyPr>
          <a:lstStyle/>
          <a:p>
            <a:pPr marL="0" indent="0" algn="ctr">
              <a:buNone/>
            </a:pPr>
            <a:r>
              <a:rPr lang="en-US" sz="4800" dirty="0" smtClean="0"/>
              <a:t>Which of the following words means the </a:t>
            </a:r>
            <a:r>
              <a:rPr lang="en-US" sz="4800" b="1" dirty="0" smtClean="0"/>
              <a:t>antithesis</a:t>
            </a:r>
            <a:r>
              <a:rPr lang="en-US" sz="4800" dirty="0" smtClean="0"/>
              <a:t> of </a:t>
            </a:r>
            <a:r>
              <a:rPr lang="en-US" sz="4800" b="1" dirty="0" smtClean="0"/>
              <a:t>indefatigable</a:t>
            </a:r>
            <a:r>
              <a:rPr lang="en-US" sz="4800" dirty="0" smtClean="0"/>
              <a:t>?</a:t>
            </a:r>
          </a:p>
          <a:p>
            <a:pPr marL="914400" indent="-914400">
              <a:buFont typeface="+mj-lt"/>
              <a:buAutoNum type="alphaUcPeriod"/>
            </a:pPr>
            <a:r>
              <a:rPr lang="en-US" sz="4800" dirty="0" smtClean="0"/>
              <a:t>untiring</a:t>
            </a:r>
          </a:p>
          <a:p>
            <a:pPr marL="914400" indent="-914400">
              <a:buFont typeface="+mj-lt"/>
              <a:buAutoNum type="alphaUcPeriod"/>
            </a:pPr>
            <a:r>
              <a:rPr lang="en-US" sz="4800" dirty="0" smtClean="0"/>
              <a:t>cheerful</a:t>
            </a:r>
          </a:p>
          <a:p>
            <a:pPr marL="914400" indent="-914400">
              <a:buFont typeface="+mj-lt"/>
              <a:buAutoNum type="alphaUcPeriod"/>
            </a:pPr>
            <a:r>
              <a:rPr lang="en-US" sz="4800" dirty="0" smtClean="0"/>
              <a:t>weary</a:t>
            </a:r>
          </a:p>
          <a:p>
            <a:pPr marL="914400" indent="-914400">
              <a:buFont typeface="+mj-lt"/>
              <a:buAutoNum type="alphaUcPeriod"/>
            </a:pPr>
            <a:r>
              <a:rPr lang="en-US" sz="4800" dirty="0" smtClean="0"/>
              <a:t>lethargic</a:t>
            </a:r>
          </a:p>
          <a:p>
            <a:pPr marL="914400" indent="-914400">
              <a:buFont typeface="+mj-lt"/>
              <a:buAutoNum type="alphaUcPeriod"/>
            </a:pPr>
            <a:endParaRPr lang="en-US" sz="4800" dirty="0" smtClean="0"/>
          </a:p>
          <a:p>
            <a:pPr marL="0" indent="0" algn="ctr">
              <a:buNone/>
            </a:pPr>
            <a:endParaRPr lang="en-US" sz="6000" dirty="0"/>
          </a:p>
        </p:txBody>
      </p:sp>
      <p:sp>
        <p:nvSpPr>
          <p:cNvPr id="6" name="Subtitle 4"/>
          <p:cNvSpPr txBox="1">
            <a:spLocks/>
          </p:cNvSpPr>
          <p:nvPr/>
        </p:nvSpPr>
        <p:spPr>
          <a:xfrm>
            <a:off x="1524000" y="338847"/>
            <a:ext cx="6400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spTree>
    <p:extLst>
      <p:ext uri="{BB962C8B-B14F-4D97-AF65-F5344CB8AC3E}">
        <p14:creationId xmlns:p14="http://schemas.microsoft.com/office/powerpoint/2010/main" val="414424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228600" y="0"/>
            <a:ext cx="8077200" cy="5867400"/>
          </a:xfrm>
        </p:spPr>
        <p:txBody>
          <a:bodyPr>
            <a:noAutofit/>
          </a:bodyPr>
          <a:lstStyle/>
          <a:p>
            <a:pPr marL="0" indent="0" algn="ctr">
              <a:buNone/>
            </a:pPr>
            <a:r>
              <a:rPr lang="en-US" sz="4800" dirty="0" smtClean="0"/>
              <a:t>True or false: You can trust an evaluation if it comes from a </a:t>
            </a:r>
            <a:r>
              <a:rPr lang="en-US" sz="4800" b="1" dirty="0" smtClean="0"/>
              <a:t>credible</a:t>
            </a:r>
            <a:r>
              <a:rPr lang="en-US" sz="4800" dirty="0" smtClean="0"/>
              <a:t> source. </a:t>
            </a:r>
          </a:p>
          <a:p>
            <a:pPr marL="914400" indent="-914400">
              <a:buFont typeface="+mj-lt"/>
              <a:buAutoNum type="alphaUcPeriod"/>
            </a:pPr>
            <a:endParaRPr lang="en-US" sz="4800" dirty="0" smtClean="0"/>
          </a:p>
          <a:p>
            <a:pPr marL="0" indent="0" algn="ctr">
              <a:buNone/>
            </a:pPr>
            <a:endParaRPr lang="en-US" sz="6000" dirty="0"/>
          </a:p>
        </p:txBody>
      </p:sp>
      <p:sp>
        <p:nvSpPr>
          <p:cNvPr id="6" name="Subtitle 4"/>
          <p:cNvSpPr txBox="1">
            <a:spLocks/>
          </p:cNvSpPr>
          <p:nvPr/>
        </p:nvSpPr>
        <p:spPr>
          <a:xfrm>
            <a:off x="457200" y="338847"/>
            <a:ext cx="8305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spTree>
    <p:extLst>
      <p:ext uri="{BB962C8B-B14F-4D97-AF65-F5344CB8AC3E}">
        <p14:creationId xmlns:p14="http://schemas.microsoft.com/office/powerpoint/2010/main" val="330125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
            <a:ext cx="7772400" cy="990600"/>
          </a:xfrm>
        </p:spPr>
        <p:txBody>
          <a:bodyPr>
            <a:normAutofit fontScale="90000"/>
          </a:bodyPr>
          <a:lstStyle/>
          <a:p>
            <a:r>
              <a:rPr lang="en-US" sz="6000" b="1" dirty="0" smtClean="0"/>
              <a:t>Turn and talk:</a:t>
            </a:r>
            <a:endParaRPr lang="en-US" sz="6000" b="1" dirty="0"/>
          </a:p>
        </p:txBody>
      </p:sp>
      <p:sp>
        <p:nvSpPr>
          <p:cNvPr id="3" name="Subtitle 2"/>
          <p:cNvSpPr>
            <a:spLocks noGrp="1"/>
          </p:cNvSpPr>
          <p:nvPr>
            <p:ph type="subTitle" idx="1"/>
          </p:nvPr>
        </p:nvSpPr>
        <p:spPr>
          <a:xfrm>
            <a:off x="152400" y="838200"/>
            <a:ext cx="8991600" cy="6019800"/>
          </a:xfrm>
        </p:spPr>
        <p:txBody>
          <a:bodyPr>
            <a:noAutofit/>
          </a:bodyPr>
          <a:lstStyle/>
          <a:p>
            <a:r>
              <a:rPr lang="en-US" sz="6000" dirty="0" smtClean="0">
                <a:solidFill>
                  <a:srgbClr val="7030A0"/>
                </a:solidFill>
              </a:rPr>
              <a:t>Does looking at old photos </a:t>
            </a:r>
            <a:r>
              <a:rPr lang="en-US" sz="6000" u="sng" dirty="0" smtClean="0">
                <a:solidFill>
                  <a:srgbClr val="7030A0"/>
                </a:solidFill>
              </a:rPr>
              <a:t>exacerbate</a:t>
            </a:r>
            <a:r>
              <a:rPr lang="en-US" sz="6000" dirty="0" smtClean="0">
                <a:solidFill>
                  <a:srgbClr val="7030A0"/>
                </a:solidFill>
              </a:rPr>
              <a:t> or </a:t>
            </a:r>
            <a:r>
              <a:rPr lang="en-US" sz="6000" u="sng" dirty="0" smtClean="0">
                <a:solidFill>
                  <a:srgbClr val="7030A0"/>
                </a:solidFill>
              </a:rPr>
              <a:t>alleviate</a:t>
            </a:r>
            <a:r>
              <a:rPr lang="en-US" sz="6000" dirty="0" smtClean="0">
                <a:solidFill>
                  <a:srgbClr val="7030A0"/>
                </a:solidFill>
              </a:rPr>
              <a:t> sadness about the </a:t>
            </a:r>
            <a:r>
              <a:rPr lang="en-US" sz="6000" b="1" dirty="0" smtClean="0">
                <a:solidFill>
                  <a:srgbClr val="7030A0"/>
                </a:solidFill>
              </a:rPr>
              <a:t>transience</a:t>
            </a:r>
            <a:r>
              <a:rPr lang="en-US" sz="6000" dirty="0" smtClean="0">
                <a:solidFill>
                  <a:srgbClr val="7030A0"/>
                </a:solidFill>
              </a:rPr>
              <a:t> of good times?</a:t>
            </a:r>
            <a:endParaRPr lang="en-US" sz="8800" dirty="0" smtClean="0">
              <a:solidFill>
                <a:srgbClr val="7030A0"/>
              </a:solidFill>
            </a:endParaRPr>
          </a:p>
          <a:p>
            <a:endParaRPr lang="en-US" sz="8800" b="1" dirty="0" smtClean="0">
              <a:solidFill>
                <a:srgbClr val="7030A0"/>
              </a:solidFill>
            </a:endParaRPr>
          </a:p>
        </p:txBody>
      </p:sp>
    </p:spTree>
    <p:extLst>
      <p:ext uri="{BB962C8B-B14F-4D97-AF65-F5344CB8AC3E}">
        <p14:creationId xmlns:p14="http://schemas.microsoft.com/office/powerpoint/2010/main" val="8674989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228600" y="0"/>
            <a:ext cx="8077200" cy="5867400"/>
          </a:xfrm>
        </p:spPr>
        <p:txBody>
          <a:bodyPr>
            <a:noAutofit/>
          </a:bodyPr>
          <a:lstStyle/>
          <a:p>
            <a:pPr marL="0" indent="0" algn="ctr">
              <a:buNone/>
            </a:pPr>
            <a:r>
              <a:rPr lang="en-US" sz="4800" dirty="0" smtClean="0"/>
              <a:t>Write the word this picture describes:</a:t>
            </a:r>
          </a:p>
          <a:p>
            <a:pPr marL="914400" indent="-914400">
              <a:buFont typeface="+mj-lt"/>
              <a:buAutoNum type="alphaUcPeriod"/>
            </a:pPr>
            <a:endParaRPr lang="en-US" sz="4800" dirty="0" smtClean="0"/>
          </a:p>
          <a:p>
            <a:pPr marL="0" indent="0" algn="ctr">
              <a:buNone/>
            </a:pPr>
            <a:endParaRPr lang="en-US" sz="6000" dirty="0"/>
          </a:p>
        </p:txBody>
      </p:sp>
      <p:sp>
        <p:nvSpPr>
          <p:cNvPr id="6" name="Subtitle 4"/>
          <p:cNvSpPr txBox="1">
            <a:spLocks/>
          </p:cNvSpPr>
          <p:nvPr/>
        </p:nvSpPr>
        <p:spPr>
          <a:xfrm>
            <a:off x="457200" y="338847"/>
            <a:ext cx="8305800" cy="1752600"/>
          </a:xfrm>
          <a:prstGeom prst="rect">
            <a:avLst/>
          </a:prstGeom>
        </p:spPr>
        <p:txBody>
          <a:bodyPr vert="horz" lIns="91440" tIns="45720" rIns="91440" bIns="45720" rtlCol="0">
            <a:normAutofit/>
          </a:bodyPr>
          <a:lstStyle/>
          <a:p>
            <a:pPr lvl="0">
              <a:spcBef>
                <a:spcPct val="20000"/>
              </a:spcBef>
              <a:defRPr/>
            </a:pPr>
            <a:endParaRPr lang="en-US" sz="2800"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117" y="1600200"/>
            <a:ext cx="7525966" cy="502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25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0" y="152400"/>
            <a:ext cx="9144000" cy="5867400"/>
          </a:xfrm>
        </p:spPr>
        <p:txBody>
          <a:bodyPr>
            <a:noAutofit/>
          </a:bodyPr>
          <a:lstStyle/>
          <a:p>
            <a:pPr marL="0" indent="0" algn="ctr">
              <a:buNone/>
            </a:pPr>
            <a:r>
              <a:rPr lang="en-US" sz="4000" b="1" dirty="0" smtClean="0"/>
              <a:t>True or false:</a:t>
            </a:r>
            <a:endParaRPr lang="en-US" sz="4000" i="1" dirty="0"/>
          </a:p>
          <a:p>
            <a:pPr marL="0" indent="0" algn="ctr">
              <a:buNone/>
            </a:pPr>
            <a:r>
              <a:rPr lang="en-US" sz="4000" dirty="0" smtClean="0"/>
              <a:t>Rank the following news sources from </a:t>
            </a:r>
            <a:r>
              <a:rPr lang="en-US" sz="4000" dirty="0" smtClean="0">
                <a:solidFill>
                  <a:srgbClr val="FF0000"/>
                </a:solidFill>
              </a:rPr>
              <a:t>least credible</a:t>
            </a:r>
            <a:r>
              <a:rPr lang="en-US" sz="4000" dirty="0" smtClean="0"/>
              <a:t> to </a:t>
            </a:r>
            <a:r>
              <a:rPr lang="en-US" sz="4000" dirty="0" smtClean="0">
                <a:solidFill>
                  <a:srgbClr val="7030A0"/>
                </a:solidFill>
              </a:rPr>
              <a:t>most credible</a:t>
            </a:r>
            <a:r>
              <a:rPr lang="en-US" sz="4000" dirty="0" smtClean="0"/>
              <a:t>:</a:t>
            </a:r>
          </a:p>
          <a:p>
            <a:pPr marL="0" indent="0" algn="ctr">
              <a:buNone/>
            </a:pPr>
            <a:r>
              <a:rPr lang="en-US" sz="4000" b="1" dirty="0" smtClean="0"/>
              <a:t>CNN</a:t>
            </a:r>
          </a:p>
          <a:p>
            <a:pPr marL="0" indent="0" algn="ctr">
              <a:buNone/>
            </a:pPr>
            <a:r>
              <a:rPr lang="en-US" sz="4000" b="1" dirty="0" smtClean="0"/>
              <a:t>Wikipedia</a:t>
            </a:r>
          </a:p>
          <a:p>
            <a:pPr marL="0" indent="0" algn="ctr">
              <a:buNone/>
            </a:pPr>
            <a:r>
              <a:rPr lang="en-US" sz="4000" b="1" dirty="0" err="1" smtClean="0"/>
              <a:t>Urbandictionary</a:t>
            </a:r>
            <a:endParaRPr lang="en-US" sz="4000" b="1" dirty="0" smtClean="0"/>
          </a:p>
          <a:p>
            <a:pPr marL="0" indent="0" algn="ctr">
              <a:buNone/>
            </a:pPr>
            <a:r>
              <a:rPr lang="en-US" sz="4000" b="1" dirty="0" err="1" smtClean="0"/>
              <a:t>WorldStarHipHop</a:t>
            </a:r>
            <a:endParaRPr lang="en-US" sz="4000" b="1" dirty="0" smtClean="0"/>
          </a:p>
          <a:p>
            <a:pPr marL="0" indent="0" algn="ctr">
              <a:buNone/>
            </a:pPr>
            <a:r>
              <a:rPr lang="en-US" sz="4000" b="1" dirty="0" smtClean="0"/>
              <a:t>The New York Times</a:t>
            </a:r>
          </a:p>
          <a:p>
            <a:pPr marL="0" indent="0" algn="ctr">
              <a:buNone/>
            </a:pPr>
            <a:endParaRPr lang="en-US" sz="5400" b="1" dirty="0" smtClean="0"/>
          </a:p>
        </p:txBody>
      </p:sp>
    </p:spTree>
    <p:extLst>
      <p:ext uri="{BB962C8B-B14F-4D97-AF65-F5344CB8AC3E}">
        <p14:creationId xmlns:p14="http://schemas.microsoft.com/office/powerpoint/2010/main" val="277223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20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0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ckwell">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NS Document" ma:contentTypeID="0x010100F05A691F7F882644BE96F06D9D88F8E10023B5EECCD5E7B847A4AD88630BC57CF0" ma:contentTypeVersion="73" ma:contentTypeDescription="Default content type" ma:contentTypeScope="" ma:versionID="0a28d18a0f04e2a328b43d8f078b8568">
  <xsd:schema xmlns:xsd="http://www.w3.org/2001/XMLSchema" xmlns:xs="http://www.w3.org/2001/XMLSchema" xmlns:p="http://schemas.microsoft.com/office/2006/metadata/properties" xmlns:ns1="http://schemas.microsoft.com/sharepoint/v3" xmlns:ns2="0676cee9-fd60-4c1c-9e5b-5120ec0b3480" xmlns:ns3="6caeac77-45b9-480b-9acf-fc0010a0bd5b" targetNamespace="http://schemas.microsoft.com/office/2006/metadata/properties" ma:root="true" ma:fieldsID="8a0a205cde8758a52261c1cbc528799a" ns1:_="" ns2:_="" ns3:_="">
    <xsd:import namespace="http://schemas.microsoft.com/sharepoint/v3"/>
    <xsd:import namespace="0676cee9-fd60-4c1c-9e5b-5120ec0b3480"/>
    <xsd:import namespace="6caeac77-45b9-480b-9acf-fc0010a0bd5b"/>
    <xsd:element name="properties">
      <xsd:complexType>
        <xsd:sequence>
          <xsd:element name="documentManagement">
            <xsd:complexType>
              <xsd:all>
                <xsd:element ref="ns2:AF_x0020_Owner"/>
                <xsd:element ref="ns2:lf09a8a73540422dac4309c5f114ddb8" minOccurs="0"/>
                <xsd:element ref="ns2:TaxCatchAll" minOccurs="0"/>
                <xsd:element ref="ns2:TaxCatchAllLabel" minOccurs="0"/>
                <xsd:element ref="ns2:nfa767dced1144c9ba4888ceb93acca4" minOccurs="0"/>
                <xsd:element ref="ns2:gc69249d4b4e407483d3df6921806e1c" minOccurs="0"/>
                <xsd:element ref="ns2:b1d47f8b0c974735b0418508e9704e5b" minOccurs="0"/>
                <xsd:element ref="ns2:c6b051048b38471d8a88773837762ee7" minOccurs="0"/>
                <xsd:element ref="ns1:Audience" minOccurs="0"/>
                <xsd:element ref="ns2:_dlc_DocId" minOccurs="0"/>
                <xsd:element ref="ns2:_dlc_DocIdUrl" minOccurs="0"/>
                <xsd:element ref="ns2:_dlc_DocIdPersistId" minOccurs="0"/>
                <xsd:element ref="ns1:_dlc_Exempt" minOccurs="0"/>
                <xsd:element ref="ns1:_dlc_ExpireDateSaved" minOccurs="0"/>
                <xsd:element ref="ns1:_dlc_ExpireDate" minOccurs="0"/>
                <xsd:element ref="ns3:l5f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udience" ma:index="21" nillable="true" ma:displayName="Target Audiences" ma:description="Enables audience targeting. Please leave blank unless trained on use." ma:internalName="Audience" ma:readOnly="false">
      <xsd:simpleType>
        <xsd:restriction base="dms:Unknown"/>
      </xsd:simpleType>
    </xsd:element>
    <xsd:element name="_dlc_Exempt" ma:index="25" nillable="true" ma:displayName="Exempt from Policy" ma:hidden="true" ma:internalName="_dlc_Exempt" ma:readOnly="true">
      <xsd:simpleType>
        <xsd:restriction base="dms:Unknown"/>
      </xsd:simpleType>
    </xsd:element>
    <xsd:element name="_dlc_ExpireDateSaved" ma:index="26" nillable="true" ma:displayName="Original Expiration Date" ma:hidden="true" ma:internalName="_dlc_ExpireDateSaved" ma:readOnly="true">
      <xsd:simpleType>
        <xsd:restriction base="dms:DateTime"/>
      </xsd:simpleType>
    </xsd:element>
    <xsd:element name="_dlc_ExpireDate" ma:index="27"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676cee9-fd60-4c1c-9e5b-5120ec0b3480" elementFormDefault="qualified">
    <xsd:import namespace="http://schemas.microsoft.com/office/2006/documentManagement/types"/>
    <xsd:import namespace="http://schemas.microsoft.com/office/infopath/2007/PartnerControls"/>
    <xsd:element name="AF_x0020_Owner" ma:index="2" ma:displayName="AF Owner" ma:description="Required. Enter an AF staff member who is responsible for this file." ma:list="UserInfo" ma:SharePointGroup="0" ma:internalName="AF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f09a8a73540422dac4309c5f114ddb8" ma:index="8" nillable="true" ma:taxonomy="true" ma:internalName="lf09a8a73540422dac4309c5f114ddb8" ma:taxonomyFieldName="School" ma:displayName="School" ma:default="" ma:fieldId="{5f09a8a7-3540-422d-ac43-09c5f114ddb8}" ma:sspId="bd9d8fb8-c9bd-40ec-97cf-4db0a887a67e" ma:termSetId="5f620a08-af59-4d5c-af25-52e0ef804eb8"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27163e22-da7c-42d4-8dd1-a8591f2057d4}" ma:internalName="TaxCatchAll" ma:showField="CatchAllData"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27163e22-da7c-42d4-8dd1-a8591f2057d4}" ma:internalName="TaxCatchAllLabel" ma:readOnly="true" ma:showField="CatchAllDataLabel" ma:web="0676cee9-fd60-4c1c-9e5b-5120ec0b3480">
      <xsd:complexType>
        <xsd:complexContent>
          <xsd:extension base="dms:MultiChoiceLookup">
            <xsd:sequence>
              <xsd:element name="Value" type="dms:Lookup" maxOccurs="unbounded" minOccurs="0" nillable="true"/>
            </xsd:sequence>
          </xsd:extension>
        </xsd:complexContent>
      </xsd:complexType>
    </xsd:element>
    <xsd:element name="nfa767dced1144c9ba4888ceb93acca4" ma:index="12" nillable="true" ma:taxonomy="true" ma:internalName="nfa767dced1144c9ba4888ceb93acca4" ma:taxonomyFieldName="Project" ma:displayName="Project" ma:default="" ma:fieldId="{7fa767dc-ed11-44c9-ba48-88ceb93acca4}" ma:sspId="bd9d8fb8-c9bd-40ec-97cf-4db0a887a67e" ma:termSetId="52802e36-000b-47df-bc93-1a97c1aa5b4c" ma:anchorId="00000000-0000-0000-0000-000000000000" ma:open="true" ma:isKeyword="false">
      <xsd:complexType>
        <xsd:sequence>
          <xsd:element ref="pc:Terms" minOccurs="0" maxOccurs="1"/>
        </xsd:sequence>
      </xsd:complexType>
    </xsd:element>
    <xsd:element name="gc69249d4b4e407483d3df6921806e1c" ma:index="14" nillable="true" ma:taxonomy="true" ma:internalName="gc69249d4b4e407483d3df6921806e1c" ma:taxonomyFieldName="Team" ma:displayName="Team" ma:default="" ma:fieldId="{0c69249d-4b4e-4074-83d3-df6921806e1c}" ma:sspId="bd9d8fb8-c9bd-40ec-97cf-4db0a887a67e" ma:termSetId="f1c1dc8c-d107-4986-9e86-6ad1124201f6" ma:anchorId="00000000-0000-0000-0000-000000000000" ma:open="false" ma:isKeyword="false">
      <xsd:complexType>
        <xsd:sequence>
          <xsd:element ref="pc:Terms" minOccurs="0" maxOccurs="1"/>
        </xsd:sequence>
      </xsd:complexType>
    </xsd:element>
    <xsd:element name="b1d47f8b0c974735b0418508e9704e5b" ma:index="16" nillable="true" ma:taxonomy="true" ma:internalName="b1d47f8b0c974735b0418508e9704e5b" ma:taxonomyFieldName="Geography" ma:displayName="Geography" ma:readOnly="false" ma:default="" ma:fieldId="{b1d47f8b-0c97-4735-b041-8508e9704e5b}" ma:taxonomyMulti="true" ma:sspId="bd9d8fb8-c9bd-40ec-97cf-4db0a887a67e" ma:termSetId="5bbf794a-96ea-4e29-99cc-43bbe4f4604b" ma:anchorId="00000000-0000-0000-0000-000000000000" ma:open="false" ma:isKeyword="false">
      <xsd:complexType>
        <xsd:sequence>
          <xsd:element ref="pc:Terms" minOccurs="0" maxOccurs="1"/>
        </xsd:sequence>
      </xsd:complexType>
    </xsd:element>
    <xsd:element name="c6b051048b38471d8a88773837762ee7" ma:index="18" nillable="true" ma:taxonomy="true" ma:internalName="c6b051048b38471d8a88773837762ee7" ma:taxonomyFieldName="School_x0020_Year" ma:displayName="School Year" ma:readOnly="false" ma:default="" ma:fieldId="{c6b05104-8b38-471d-8a88-773837762ee7}" ma:sspId="bd9d8fb8-c9bd-40ec-97cf-4db0a887a67e" ma:termSetId="2778c615-7e1f-449f-a8aa-4fcf61c53075" ma:anchorId="00000000-0000-0000-0000-000000000000" ma:open="false" ma:isKeyword="false">
      <xsd:complexType>
        <xsd:sequence>
          <xsd:element ref="pc:Terms" minOccurs="0" maxOccurs="1"/>
        </xsd:sequence>
      </xsd:complex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caeac77-45b9-480b-9acf-fc0010a0bd5b" elementFormDefault="qualified">
    <xsd:import namespace="http://schemas.microsoft.com/office/2006/documentManagement/types"/>
    <xsd:import namespace="http://schemas.microsoft.com/office/infopath/2007/PartnerControls"/>
    <xsd:element name="l5f4" ma:index="29" nillable="true" ma:displayName="Subfolder" ma:internalName="l5f4">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3.xml><?xml version="1.0" encoding="utf-8"?>
<?mso-contentType ?>
<customXsn xmlns="http://schemas.microsoft.com/office/2006/metadata/customXsn">
  <xsnLocation>https://manyminds.achievementfirst.org/sites/NetworkSupport/_cts/AF School Document/84ffe443963d2764customXsn.xsn</xsnLocation>
  <cached>True</cached>
  <openByDefault>True</openByDefault>
  <xsnScope>https://manyminds.achievementfirst.org/sites/NetworkSupport</xsnScope>
</customXsn>
</file>

<file path=customXml/item4.xml><?xml version="1.0" encoding="utf-8"?>
<?mso-contentType ?>
<p:Policy xmlns:p="office.server.policy" id="" local="true">
  <p:Name>NS Document</p:Name>
  <p:Description>NS Documents that have not been modified in the last 12 months begin a disposition workflow. This workflow checks for out of date documents each week and logs an entry in the Expiration Tasks list. Site owners should check this list monthly to retain or delete out of date files. Files declared records will not trigger this process.</p:Description>
  <p:Statement/>
  <p:PolicyItems>
    <p:PolicyItem featureId="Microsoft.Office.RecordsManagement.PolicyFeatures.Expiration" staticId="0x010100F05A691F7F882644BE96F06D9D88F8E1|2088864059" UniqueId="84417131-af0c-4e69-9a7f-a82ab44080bb">
      <p:Name>Retention</p:Name>
      <p:Description>Automatic scheduling of content for processing, and performing a retention action on content that has reached its due date.</p:Description>
      <p:CustomData>
        <Schedules nextStageId="4" default="false">
          <Schedule type="Default">
            <stages>
              <data stageId="1">
                <formula id="Microsoft.Office.RecordsManagement.PolicyFeatures.Expiration.Formula.BuiltIn">
                  <number>12</number>
                  <property>Modified</property>
                  <propertyId>28cf69c5-fa48-462a-b5cd-27b6f9d2bd5f</propertyId>
                  <period>months</period>
                </formula>
                <action type="workflow" id="fa47fc78-4824-430a-9ede-864cb905d55c"/>
              </data>
              <data stageId="2" stageDeleted="true"/>
              <data stageId="3" recur="true" offset="12" unit="months" stageDeleted="true"/>
            </stages>
          </Schedule>
          <Schedule type="Record">
            <stages/>
          </Schedule>
        </Schedules>
      </p:CustomData>
    </p:PolicyItem>
  </p:PolicyItems>
</p:Policy>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b1d47f8b0c974735b0418508e9704e5b xmlns="0676cee9-fd60-4c1c-9e5b-5120ec0b3480">
      <Terms xmlns="http://schemas.microsoft.com/office/infopath/2007/PartnerControls"/>
    </b1d47f8b0c974735b0418508e9704e5b>
    <AF_x0020_Owner xmlns="0676cee9-fd60-4c1c-9e5b-5120ec0b3480">
      <UserInfo>
        <DisplayName>Adam Kendis</DisplayName>
        <AccountId>2071</AccountId>
        <AccountType/>
      </UserInfo>
    </AF_x0020_Owner>
    <gc69249d4b4e407483d3df6921806e1c xmlns="0676cee9-fd60-4c1c-9e5b-5120ec0b3480">
      <Terms xmlns="http://schemas.microsoft.com/office/infopath/2007/PartnerControls"/>
    </gc69249d4b4e407483d3df6921806e1c>
    <Audience xmlns="http://schemas.microsoft.com/sharepoint/v3" xsi:nil="true"/>
    <nfa767dced1144c9ba4888ceb93acca4 xmlns="0676cee9-fd60-4c1c-9e5b-5120ec0b3480">
      <Terms xmlns="http://schemas.microsoft.com/office/infopath/2007/PartnerControls">
        <TermInfo xmlns="http://schemas.microsoft.com/office/infopath/2007/PartnerControls">
          <TermName xmlns="http://schemas.microsoft.com/office/infopath/2007/PartnerControls">College Readiness Seminar</TermName>
          <TermId xmlns="http://schemas.microsoft.com/office/infopath/2007/PartnerControls">6971bdd0-2675-4936-bd79-79c38d9435ab</TermId>
        </TermInfo>
      </Terms>
    </nfa767dced1144c9ba4888ceb93acca4>
    <c6b051048b38471d8a88773837762ee7 xmlns="0676cee9-fd60-4c1c-9e5b-5120ec0b3480">
      <Terms xmlns="http://schemas.microsoft.com/office/infopath/2007/PartnerControls"/>
    </c6b051048b38471d8a88773837762ee7>
    <lf09a8a73540422dac4309c5f114ddb8 xmlns="0676cee9-fd60-4c1c-9e5b-5120ec0b3480">
      <Terms xmlns="http://schemas.microsoft.com/office/infopath/2007/PartnerControls"/>
    </lf09a8a73540422dac4309c5f114ddb8>
    <TaxCatchAll xmlns="0676cee9-fd60-4c1c-9e5b-5120ec0b3480">
      <Value>359</Value>
    </TaxCatchAll>
    <_dlc_ExpireDateSaved xmlns="http://schemas.microsoft.com/sharepoint/v3" xsi:nil="true"/>
    <_dlc_ExpireDate xmlns="http://schemas.microsoft.com/sharepoint/v3" xsi:nil="true"/>
    <_dlc_DocId xmlns="0676cee9-fd60-4c1c-9e5b-5120ec0b3480">SFDVX333FYKN-443-467</_dlc_DocId>
    <_dlc_DocIdUrl xmlns="0676cee9-fd60-4c1c-9e5b-5120ec0b3480">
      <Url>https://manyminds.achievementfirst.org/sites/NetworkSupport/TeamCollege/_layouts/15/DocIdRedir.aspx?ID=SFDVX333FYKN-443-467</Url>
      <Description>SFDVX333FYKN-443-467</Description>
    </_dlc_DocIdUrl>
    <l5f4 xmlns="6caeac77-45b9-480b-9acf-fc0010a0bd5b" xsi:nil="true"/>
  </documentManagement>
</p:properties>
</file>

<file path=customXml/itemProps1.xml><?xml version="1.0" encoding="utf-8"?>
<ds:datastoreItem xmlns:ds="http://schemas.openxmlformats.org/officeDocument/2006/customXml" ds:itemID="{A3918BE5-BE99-4BF9-A666-CE606651EDEA}"/>
</file>

<file path=customXml/itemProps2.xml><?xml version="1.0" encoding="utf-8"?>
<ds:datastoreItem xmlns:ds="http://schemas.openxmlformats.org/officeDocument/2006/customXml" ds:itemID="{5DBDA038-381D-4199-B22F-1DF255D851CB}"/>
</file>

<file path=customXml/itemProps3.xml><?xml version="1.0" encoding="utf-8"?>
<ds:datastoreItem xmlns:ds="http://schemas.openxmlformats.org/officeDocument/2006/customXml" ds:itemID="{255D5742-214A-4C30-94CA-C1E0B693D0FB}"/>
</file>

<file path=customXml/itemProps4.xml><?xml version="1.0" encoding="utf-8"?>
<ds:datastoreItem xmlns:ds="http://schemas.openxmlformats.org/officeDocument/2006/customXml" ds:itemID="{407D4102-79DB-4608-9FF9-5291B9BBECB6}"/>
</file>

<file path=customXml/itemProps5.xml><?xml version="1.0" encoding="utf-8"?>
<ds:datastoreItem xmlns:ds="http://schemas.openxmlformats.org/officeDocument/2006/customXml" ds:itemID="{C9DF497F-A16B-45CE-8090-6885CAEE9CB7}"/>
</file>

<file path=customXml/itemProps6.xml><?xml version="1.0" encoding="utf-8"?>
<ds:datastoreItem xmlns:ds="http://schemas.openxmlformats.org/officeDocument/2006/customXml" ds:itemID="{0DAEF98A-FBBB-4006-9FDD-EA9B73D1FE06}"/>
</file>

<file path=docProps/app.xml><?xml version="1.0" encoding="utf-8"?>
<Properties xmlns="http://schemas.openxmlformats.org/officeDocument/2006/extended-properties" xmlns:vt="http://schemas.openxmlformats.org/officeDocument/2006/docPropsVTypes">
  <TotalTime>8219</TotalTime>
  <Words>2967</Words>
  <Application>Microsoft Office PowerPoint</Application>
  <PresentationFormat>On-screen Show (4:3)</PresentationFormat>
  <Paragraphs>771</Paragraphs>
  <Slides>126</Slides>
  <Notes>1</Notes>
  <HiddenSlides>0</HiddenSlides>
  <MMClips>0</MMClips>
  <ScaleCrop>false</ScaleCrop>
  <HeadingPairs>
    <vt:vector size="4" baseType="variant">
      <vt:variant>
        <vt:lpstr>Theme</vt:lpstr>
      </vt:variant>
      <vt:variant>
        <vt:i4>1</vt:i4>
      </vt:variant>
      <vt:variant>
        <vt:lpstr>Slide Titles</vt:lpstr>
      </vt:variant>
      <vt:variant>
        <vt:i4>126</vt:i4>
      </vt:variant>
    </vt:vector>
  </HeadingPairs>
  <TitlesOfParts>
    <vt:vector size="127" baseType="lpstr">
      <vt:lpstr>Office Theme</vt:lpstr>
      <vt:lpstr>PowerPoint Presentation</vt:lpstr>
      <vt:lpstr>Turn and talk:</vt:lpstr>
      <vt:lpstr>Think for ten, then answer:</vt:lpstr>
      <vt:lpstr>PowerPoint Presentation</vt:lpstr>
      <vt:lpstr>Turn and talk:</vt:lpstr>
      <vt:lpstr>PowerPoint Presentation</vt:lpstr>
      <vt:lpstr>PowerPoint Presentation</vt:lpstr>
      <vt:lpstr>Turn and talk:</vt:lpstr>
      <vt:lpstr>PowerPoint Presentation</vt:lpstr>
      <vt:lpstr>PowerPoint Presentation</vt:lpstr>
      <vt:lpstr>Turn and Talk:</vt:lpstr>
      <vt:lpstr>PowerPoint Presentation</vt:lpstr>
      <vt:lpstr>PowerPoint Presentation</vt:lpstr>
      <vt:lpstr>Turn and talk:</vt:lpstr>
      <vt:lpstr>PowerPoint Presentation</vt:lpstr>
      <vt:lpstr>PowerPoint Presentation</vt:lpstr>
      <vt:lpstr>Turn and Practice:</vt:lpstr>
      <vt:lpstr>Extol it or excise it?</vt:lpstr>
      <vt:lpstr>Extol it or excise it?</vt:lpstr>
      <vt:lpstr>Extol it or excise it?</vt:lpstr>
      <vt:lpstr>Extol it or excise it?</vt:lpstr>
      <vt:lpstr>Extol it or excise it?</vt:lpstr>
      <vt:lpstr>Turn and talk:</vt:lpstr>
      <vt:lpstr>PowerPoint Presentation</vt:lpstr>
      <vt:lpstr>PowerPoint Presentation</vt:lpstr>
      <vt:lpstr>Turn and talk:</vt:lpstr>
      <vt:lpstr>PowerPoint Presentation</vt:lpstr>
      <vt:lpstr>Think for five, then explain this cartoon.</vt:lpstr>
      <vt:lpstr>Turn and talk:</vt:lpstr>
      <vt:lpstr>Think for ten, then answer:</vt:lpstr>
      <vt:lpstr>PowerPoint Presentation</vt:lpstr>
      <vt:lpstr>Turn and talk:</vt:lpstr>
      <vt:lpstr>PowerPoint Presentation</vt:lpstr>
      <vt:lpstr>PowerPoint Presentation</vt:lpstr>
      <vt:lpstr>PowerPoint Presentation</vt:lpstr>
      <vt:lpstr>Turn and talk:</vt:lpstr>
      <vt:lpstr>PowerPoint Presentation</vt:lpstr>
      <vt:lpstr>Turn and talk:</vt:lpstr>
      <vt:lpstr>PowerPoint Presentation</vt:lpstr>
      <vt:lpstr>PowerPoint Presentation</vt:lpstr>
      <vt:lpstr>Soliloquy or credo?</vt:lpstr>
      <vt:lpstr>Soliloquy or credo?</vt:lpstr>
      <vt:lpstr>Soliloquy or credo?</vt:lpstr>
      <vt:lpstr>Soliloquy or credo?</vt:lpstr>
      <vt:lpstr>Turn and talk:</vt:lpstr>
      <vt:lpstr>PowerPoint Presentation</vt:lpstr>
      <vt:lpstr>Turn and talk:</vt:lpstr>
      <vt:lpstr>Think for ten, then answer:</vt:lpstr>
      <vt:lpstr>PowerPoint Presentation</vt:lpstr>
      <vt:lpstr>Turn and talk:</vt:lpstr>
      <vt:lpstr>PowerPoint Presentation</vt:lpstr>
      <vt:lpstr>PowerPoint Presentation</vt:lpstr>
      <vt:lpstr>Turn and talk:</vt:lpstr>
      <vt:lpstr>PowerPoint Presentation</vt:lpstr>
      <vt:lpstr>PowerPoint Presentation</vt:lpstr>
      <vt:lpstr>PowerPoint Presentation</vt:lpstr>
      <vt:lpstr>PowerPoint Presentation</vt:lpstr>
      <vt:lpstr>PowerPoint Presentation</vt:lpstr>
      <vt:lpstr>Turn and Practice:</vt:lpstr>
      <vt:lpstr>PowerPoint Presentation</vt:lpstr>
      <vt:lpstr>PowerPoint Presentation</vt:lpstr>
      <vt:lpstr>PowerPoint Presentation</vt:lpstr>
      <vt:lpstr>PowerPoint Presentation</vt:lpstr>
      <vt:lpstr>PowerPoint Presentation</vt:lpstr>
      <vt:lpstr>PowerPoint Presentation</vt:lpstr>
      <vt:lpstr>Turn and talk:</vt:lpstr>
      <vt:lpstr>PowerPoint Presentation</vt:lpstr>
      <vt:lpstr>Think for 10, then answer:</vt:lpstr>
      <vt:lpstr>PowerPoint Presentation</vt:lpstr>
      <vt:lpstr>Think for ten, then answer:</vt:lpstr>
      <vt:lpstr>PowerPoint Presentation</vt:lpstr>
      <vt:lpstr>Turn and talk:</vt:lpstr>
      <vt:lpstr>PowerPoint Presentation</vt:lpstr>
      <vt:lpstr>Turn and talk:</vt:lpstr>
      <vt:lpstr>PowerPoint Presentation</vt:lpstr>
      <vt:lpstr>Think for ten, then answer:</vt:lpstr>
      <vt:lpstr>PowerPoint Presentation</vt:lpstr>
      <vt:lpstr>Turn and talk:</vt:lpstr>
      <vt:lpstr>PowerPoint Presentation</vt:lpstr>
      <vt:lpstr>Turn and talk:</vt:lpstr>
      <vt:lpstr>PowerPoint Presentation</vt:lpstr>
      <vt:lpstr>NEW! Our signal for  “I needed more think time!”</vt:lpstr>
      <vt:lpstr>Remix!</vt:lpstr>
      <vt:lpstr>Turn and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Turn and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 what circumstances could an affable person feel antipathy?  Be ready to explain your answer.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your white boards better than you found them?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135</cp:revision>
  <dcterms:created xsi:type="dcterms:W3CDTF">2012-11-04T15:48:30Z</dcterms:created>
  <dcterms:modified xsi:type="dcterms:W3CDTF">2014-09-28T19:10:18Z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0x010100F05A691F7F882644BE96F06D9D88F8E10023B5EECCD5E7B847A4AD88630BC57CF0</vt:lpwstr>
  </property>
  <property fmtid="{D5CDD505-2E9C-101B-9397-08002B2CF9AE}" pid="3" name="_dlc_policyId">
    <vt:lpwstr>0x010100F05A691F7F882644BE96F06D9D88F8E1|2088864059</vt:lpwstr>
  </property>
  <property fmtid="{D5CDD505-2E9C-101B-9397-08002B2CF9AE}" pid="4" name="ItemRetentionFormula">
    <vt:lpwstr/>
  </property>
  <property fmtid="{D5CDD505-2E9C-101B-9397-08002B2CF9AE}" pid="5" name="_dlc_DocIdItemGuid">
    <vt:lpwstr>a74dfc0a-bff8-4ec8-8cea-72237228d2d9</vt:lpwstr>
  </property>
  <property fmtid="{D5CDD505-2E9C-101B-9397-08002B2CF9AE}" pid="6" name="Project">
    <vt:lpwstr>359;#College Readiness Seminar|6971bdd0-2675-4936-bd79-79c38d9435ab</vt:lpwstr>
  </property>
  <property fmtid="{D5CDD505-2E9C-101B-9397-08002B2CF9AE}" pid="7" name="Geography">
    <vt:lpwstr/>
  </property>
  <property fmtid="{D5CDD505-2E9C-101B-9397-08002B2CF9AE}" pid="8" name="School">
    <vt:lpwstr/>
  </property>
  <property fmtid="{D5CDD505-2E9C-101B-9397-08002B2CF9AE}" pid="9" name="Team">
    <vt:lpwstr/>
  </property>
  <property fmtid="{D5CDD505-2E9C-101B-9397-08002B2CF9AE}" pid="10" name="School_x0020_Year">
    <vt:lpwstr/>
  </property>
  <property fmtid="{D5CDD505-2E9C-101B-9397-08002B2CF9AE}" pid="11" name="School Year">
    <vt:lpwstr/>
  </property>
  <property fmtid="{D5CDD505-2E9C-101B-9397-08002B2CF9AE}" pid="12" name="_dlc_LastRun">
    <vt:lpwstr>10/03/2015 23:03:20</vt:lpwstr>
  </property>
  <property fmtid="{D5CDD505-2E9C-101B-9397-08002B2CF9AE}" pid="13" name="_dlc_ItemStageId">
    <vt:lpwstr>1</vt:lpwstr>
  </property>
</Properties>
</file>