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slides/slide7.xml" ContentType="application/vnd.openxmlformats-officedocument.presentationml.slide+xml"/>
  <Override PartName="/ppt/diagrams/data1.xml" ContentType="application/vnd.openxmlformats-officedocument.drawingml.diagramData+xml"/>
  <Override PartName="/ppt/slides/slide8.xml" ContentType="application/vnd.openxmlformats-officedocument.presentationml.slide+xml"/>
  <Override PartName="/ppt/presentation.xml" ContentType="application/vnd.openxmlformats-officedocument.presentationml.presentation.main+xml"/>
  <Override PartName="/ppt/slides/slide6.xml" ContentType="application/vnd.openxmlformats-officedocument.presentationml.slide+xml"/>
  <Override PartName="/ppt/slides/slide5.xml" ContentType="application/vnd.openxmlformats-officedocument.presentationml.slide+xml"/>
  <Override PartName="/ppt/slides/slide1.xml" ContentType="application/vnd.openxmlformats-officedocument.presentationml.slide+xml"/>
  <Override PartName="/ppt/slides/slide2.xml" ContentType="application/vnd.openxmlformats-officedocument.presentationml.slide+xml"/>
  <Override PartName="/ppt/slides/slide4.xml" ContentType="application/vnd.openxmlformats-officedocument.presentationml.slide+xml"/>
  <Override PartName="/ppt/slides/slide3.xml" ContentType="application/vnd.openxmlformats-officedocument.presentationml.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1.xml" ContentType="application/vnd.openxmlformats-officedocument.presentationml.notesSlide+xml"/>
  <Override PartName="/ppt/notesSlides/notesSlide4.xml" ContentType="application/vnd.openxmlformats-officedocument.presentationml.notesSlide+xml"/>
  <Override PartName="/ppt/slideMasters/slideMaster1.xml" ContentType="application/vnd.openxmlformats-officedocument.presentationml.slideMaster+xml"/>
  <Override PartName="/ppt/notesSlides/notesSlide5.xml" ContentType="application/vnd.openxmlformats-officedocument.presentationml.notesSlide+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9.xml" ContentType="application/vnd.openxmlformats-officedocument.presentationml.slideLayout+xml"/>
  <Override PartName="/ppt/slideLayouts/slideLayout8.xml" ContentType="application/vnd.openxmlformats-officedocument.presentationml.slideLayout+xml"/>
  <Override PartName="/ppt/slideLayouts/slideLayout7.xml" ContentType="application/vnd.openxmlformats-officedocument.presentationml.slideLayout+xml"/>
  <Override PartName="/ppt/slideLayouts/slideLayout5.xml" ContentType="application/vnd.openxmlformats-officedocument.presentationml.slideLayout+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diagrams/quickStyle1.xml" ContentType="application/vnd.openxmlformats-officedocument.drawingml.diagramStyle+xml"/>
  <Override PartName="/ppt/theme/theme2.xml" ContentType="application/vnd.openxmlformats-officedocument.theme+xml"/>
  <Override PartName="/ppt/diagrams/drawing1.xml" ContentType="application/vnd.ms-office.drawingml.diagramDrawing+xml"/>
  <Override PartName="/ppt/diagrams/colors1.xml" ContentType="application/vnd.openxmlformats-officedocument.drawingml.diagramColors+xml"/>
  <Override PartName="/ppt/notesMasters/notesMaster1.xml" ContentType="application/vnd.openxmlformats-officedocument.presentationml.notesMaster+xml"/>
  <Override PartName="/ppt/diagrams/layout1.xml" ContentType="application/vnd.openxmlformats-officedocument.drawingml.diagramLayout+xml"/>
  <Override PartName="/ppt/theme/theme1.xml" ContentType="application/vnd.openxmlformats-officedocument.theme+xml"/>
  <Override PartName="/ppt/presProps.xml" ContentType="application/vnd.openxmlformats-officedocument.presentationml.presProps+xml"/>
  <Override PartName="/ppt/viewProps.xml" ContentType="application/vnd.openxmlformats-officedocument.presentationml.viewProps+xml"/>
  <Override PartName="/ppt/tableStyles.xml" ContentType="application/vnd.openxmlformats-officedocument.presentationml.tableStyles+xml"/>
  <Override PartName="/docProps/core.xml" ContentType="application/vnd.openxmlformats-package.core-properties+xml"/>
  <Override PartName="/customXml/itemProps1.xml" ContentType="application/vnd.openxmlformats-officedocument.customXmlProperties+xml"/>
  <Override PartName="/customXml/itemProps2.xml" ContentType="application/vnd.openxmlformats-officedocument.customXmlProperties+xml"/>
  <Override PartName="/docProps/app.xml" ContentType="application/vnd.openxmlformats-officedocument.extended-properties+xml"/>
  <Override PartName="/docProps/custom.xml" ContentType="application/vnd.openxmlformats-officedocument.custom-properties+xml"/>
  <Override PartName="/customXml/itemProps3.xml" ContentType="application/vnd.openxmlformats-officedocument.customXmlProperties+xml"/>
  <Override PartName="/customXml/itemProps4.xml" ContentType="application/vnd.openxmlformats-officedocument.customXml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13"/>
  </p:notesMasterIdLst>
  <p:sldIdLst>
    <p:sldId id="257" r:id="rId5"/>
    <p:sldId id="280" r:id="rId6"/>
    <p:sldId id="283" r:id="rId7"/>
    <p:sldId id="278" r:id="rId8"/>
    <p:sldId id="259" r:id="rId9"/>
    <p:sldId id="284" r:id="rId10"/>
    <p:sldId id="285" r:id="rId11"/>
    <p:sldId id="282" r:id="rId1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545" autoAdjust="0"/>
    <p:restoredTop sz="88317" autoAdjust="0"/>
  </p:normalViewPr>
  <p:slideViewPr>
    <p:cSldViewPr>
      <p:cViewPr>
        <p:scale>
          <a:sx n="70" d="100"/>
          <a:sy n="70" d="100"/>
        </p:scale>
        <p:origin x="-1104" y="-72"/>
      </p:cViewPr>
      <p:guideLst>
        <p:guide orient="horz" pos="2160"/>
        <p:guide pos="2880"/>
      </p:guideLst>
    </p:cSldViewPr>
  </p:slideViewPr>
  <p:notesTextViewPr>
    <p:cViewPr>
      <p:scale>
        <a:sx n="1" d="1"/>
        <a:sy n="1" d="1"/>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notesMaster" Target="notesMasters/notesMaster1.xml"/><Relationship Id="rId18" Type="http://schemas.openxmlformats.org/officeDocument/2006/relationships/customXml" Target="../customXml/item4.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viewProps" Target="viewProps.xml"/><Relationship Id="rId10" Type="http://schemas.openxmlformats.org/officeDocument/2006/relationships/slide" Target="slides/slide6.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accent2_4">
  <dgm:title val=""/>
  <dgm:desc val=""/>
  <dgm:catLst>
    <dgm:cat type="accent2" pri="11400"/>
  </dgm:catLst>
  <dgm:styleLbl name="node0">
    <dgm:fillClrLst meth="cycle">
      <a:schemeClr val="accent2">
        <a:shade val="60000"/>
      </a:schemeClr>
    </dgm:fillClrLst>
    <dgm:linClrLst meth="repeat">
      <a:schemeClr val="lt1"/>
    </dgm:linClrLst>
    <dgm:effectClrLst/>
    <dgm:txLinClrLst/>
    <dgm:txFillClrLst/>
    <dgm:txEffectClrLst/>
  </dgm:styleLbl>
  <dgm:styleLbl name="node1">
    <dgm:fillClrLst meth="cycle">
      <a:schemeClr val="accent2">
        <a:shade val="50000"/>
      </a:schemeClr>
      <a:schemeClr val="accent2">
        <a:tint val="45000"/>
      </a:schemeClr>
    </dgm:fillClrLst>
    <dgm:linClrLst meth="repeat">
      <a:schemeClr val="lt1"/>
    </dgm:linClrLst>
    <dgm:effectClrLst/>
    <dgm:txLinClrLst/>
    <dgm:txFillClrLst/>
    <dgm:txEffectClrLst/>
  </dgm:styleLbl>
  <dgm:styleLbl name="alignNode1">
    <dgm:fillClrLst meth="cycle">
      <a:schemeClr val="accent2">
        <a:shade val="50000"/>
      </a:schemeClr>
      <a:schemeClr val="accent2">
        <a:tint val="45000"/>
      </a:schemeClr>
    </dgm:fillClrLst>
    <dgm:linClrLst meth="cycle">
      <a:schemeClr val="accent2">
        <a:shade val="50000"/>
      </a:schemeClr>
      <a:schemeClr val="accent2">
        <a:tint val="45000"/>
      </a:schemeClr>
    </dgm:linClrLst>
    <dgm:effectClrLst/>
    <dgm:txLinClrLst/>
    <dgm:txFillClrLst/>
    <dgm:txEffectClrLst/>
  </dgm:styleLbl>
  <dgm:styleLbl name="lnNode1">
    <dgm:fillClrLst meth="cycle">
      <a:schemeClr val="accent2">
        <a:shade val="50000"/>
      </a:schemeClr>
      <a:schemeClr val="accent2">
        <a:tint val="45000"/>
      </a:schemeClr>
    </dgm:fillClrLst>
    <dgm:linClrLst meth="repeat">
      <a:schemeClr val="lt1"/>
    </dgm:linClrLst>
    <dgm:effectClrLst/>
    <dgm:txLinClrLst/>
    <dgm:txFillClrLst/>
    <dgm:txEffectClrLst/>
  </dgm:styleLbl>
  <dgm:styleLbl name="vennNode1">
    <dgm:fillClrLst meth="cycle">
      <a:schemeClr val="accent2">
        <a:shade val="80000"/>
        <a:alpha val="50000"/>
      </a:schemeClr>
      <a:schemeClr val="accent2">
        <a:tint val="45000"/>
        <a:alpha val="50000"/>
      </a:schemeClr>
    </dgm:fillClrLst>
    <dgm:linClrLst meth="repeat">
      <a:schemeClr val="lt1"/>
    </dgm:linClrLst>
    <dgm:effectClrLst/>
    <dgm:txLinClrLst/>
    <dgm:txFillClrLst/>
    <dgm:txEffectClrLst/>
  </dgm:styleLbl>
  <dgm:styleLbl name="node2">
    <dgm:fillClrLst>
      <a:schemeClr val="accent2">
        <a:shade val="80000"/>
      </a:schemeClr>
    </dgm:fillClrLst>
    <dgm:linClrLst meth="repeat">
      <a:schemeClr val="lt1"/>
    </dgm:linClrLst>
    <dgm:effectClrLst/>
    <dgm:txLinClrLst/>
    <dgm:txFillClrLst/>
    <dgm:txEffectClrLst/>
  </dgm:styleLbl>
  <dgm:styleLbl name="node3">
    <dgm:fillClrLst>
      <a:schemeClr val="accent2">
        <a:tint val="99000"/>
      </a:schemeClr>
    </dgm:fillClrLst>
    <dgm:linClrLst meth="repeat">
      <a:schemeClr val="lt1"/>
    </dgm:linClrLst>
    <dgm:effectClrLst/>
    <dgm:txLinClrLst/>
    <dgm:txFillClrLst/>
    <dgm:txEffectClrLst/>
  </dgm:styleLbl>
  <dgm:styleLbl name="node4">
    <dgm:fillClrLst>
      <a:schemeClr val="accent2">
        <a:tint val="70000"/>
      </a:schemeClr>
    </dgm:fillClrLst>
    <dgm:linClrLst meth="repeat">
      <a:schemeClr val="lt1"/>
    </dgm:linClrLst>
    <dgm:effectClrLst/>
    <dgm:txLinClrLst/>
    <dgm:txFillClrLst/>
    <dgm:txEffectClrLst/>
  </dgm:styleLbl>
  <dgm:styleLbl name="fg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fg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bg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sibTrans1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shade val="80000"/>
      </a:schemeClr>
    </dgm:fillClrLst>
    <dgm:linClrLst meth="repeat">
      <a:schemeClr val="lt1"/>
    </dgm:linClrLst>
    <dgm:effectClrLst/>
    <dgm:txLinClrLst/>
    <dgm:txFillClrLst/>
    <dgm:txEffectClrLst/>
  </dgm:styleLbl>
  <dgm:styleLbl name="asst1">
    <dgm:fillClrLst meth="repeat">
      <a:schemeClr val="accent2">
        <a:shade val="80000"/>
      </a:schemeClr>
    </dgm:fillClrLst>
    <dgm:linClrLst meth="repeat">
      <a:schemeClr val="lt1"/>
    </dgm:linClrLst>
    <dgm:effectClrLst/>
    <dgm:txLinClrLst/>
    <dgm:txFillClrLst/>
    <dgm:txEffectClrLst/>
  </dgm:styleLbl>
  <dgm:styleLbl name="asst2">
    <dgm:fillClrLst>
      <a:schemeClr val="accent2">
        <a:tint val="90000"/>
      </a:schemeClr>
    </dgm:fillClrLst>
    <dgm:linClrLst meth="repeat">
      <a:schemeClr val="lt1"/>
    </dgm:linClrLst>
    <dgm:effectClrLst/>
    <dgm:txLinClrLst/>
    <dgm:txFillClrLst/>
    <dgm:txEffectClrLst/>
  </dgm:styleLbl>
  <dgm:styleLbl name="asst3">
    <dgm:fillClrLst>
      <a:schemeClr val="accent2">
        <a:tint val="70000"/>
      </a:schemeClr>
    </dgm:fillClrLst>
    <dgm:linClrLst meth="repeat">
      <a:schemeClr val="lt1"/>
    </dgm:linClrLst>
    <dgm:effectClrLst/>
    <dgm:txLinClrLst/>
    <dgm:txFillClrLst/>
    <dgm:txEffectClrLst/>
  </dgm:styleLbl>
  <dgm:styleLbl name="asst4">
    <dgm:fillClrLst>
      <a:schemeClr val="accent2">
        <a:tint val="50000"/>
      </a:schemeClr>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shade val="80000"/>
      </a:schemeClr>
    </dgm:linClrLst>
    <dgm:effectClrLst/>
    <dgm:txLinClrLst/>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dk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2">
        <a:tint val="90000"/>
      </a:schemeClr>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2">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55000"/>
      </a:schemeClr>
    </dgm:fillClrLst>
    <dgm:linClrLst meth="repeat">
      <a:schemeClr val="accent2">
        <a:alpha val="90000"/>
        <a:tint val="55000"/>
      </a:schemeClr>
    </dgm:linClrLst>
    <dgm:effectClrLst/>
    <dgm:txLinClrLst/>
    <dgm:txFillClrLst meth="repeat">
      <a:schemeClr val="dk1"/>
    </dgm:txFillClrLst>
    <dgm:txEffectClrLst/>
  </dgm:styleLbl>
  <dgm:styleLbl name="alignAccFollowNode1">
    <dgm:fillClrLst meth="repeat">
      <a:schemeClr val="accent2">
        <a:alpha val="90000"/>
        <a:tint val="55000"/>
      </a:schemeClr>
    </dgm:fillClrLst>
    <dgm:linClrLst meth="repeat">
      <a:schemeClr val="accent2">
        <a:alpha val="90000"/>
        <a:tint val="55000"/>
      </a:schemeClr>
    </dgm:linClrLst>
    <dgm:effectClrLst/>
    <dgm:txLinClrLst/>
    <dgm:txFillClrLst meth="repeat">
      <a:schemeClr val="dk1"/>
    </dgm:txFillClrLst>
    <dgm:txEffectClrLst/>
  </dgm:styleLbl>
  <dgm:styleLbl name="bgAccFollowNode1">
    <dgm:fillClrLst meth="repeat">
      <a:schemeClr val="accent2">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50000"/>
      </a:schemeClr>
    </dgm:linClrLst>
    <dgm:effectClrLst/>
    <dgm:txLinClrLst/>
    <dgm:txFillClrLst meth="repeat">
      <a:schemeClr val="dk1"/>
    </dgm:txFillClrLst>
    <dgm:txEffectClrLst/>
  </dgm:styleLbl>
  <dgm:styleLbl name="bgShp">
    <dgm:fillClrLst meth="repeat">
      <a:schemeClr val="accent2">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55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84246B7-45B9-49DB-A533-BC03E1A8A8A2}" type="doc">
      <dgm:prSet loTypeId="urn:microsoft.com/office/officeart/2005/8/layout/cycle6" loCatId="cycle" qsTypeId="urn:microsoft.com/office/officeart/2005/8/quickstyle/simple1" qsCatId="simple" csTypeId="urn:microsoft.com/office/officeart/2005/8/colors/accent2_4" csCatId="accent2" phldr="1"/>
      <dgm:spPr/>
      <dgm:t>
        <a:bodyPr/>
        <a:lstStyle/>
        <a:p>
          <a:endParaRPr lang="en-US"/>
        </a:p>
      </dgm:t>
    </dgm:pt>
    <dgm:pt modelId="{1E6351F2-7D15-4E6E-B8B9-75CDBBC99C52}">
      <dgm:prSet phldrT="[Text]" custT="1"/>
      <dgm:spPr/>
      <dgm:t>
        <a:bodyPr/>
        <a:lstStyle/>
        <a:p>
          <a:r>
            <a:rPr lang="en-US" sz="2000" dirty="0" smtClean="0">
              <a:latin typeface="+mj-lt"/>
            </a:rPr>
            <a:t>Student Recruitment</a:t>
          </a:r>
          <a:endParaRPr lang="en-US" sz="2000" dirty="0">
            <a:latin typeface="+mj-lt"/>
          </a:endParaRPr>
        </a:p>
      </dgm:t>
    </dgm:pt>
    <dgm:pt modelId="{FEC62505-3BD5-44CE-95B7-75BBAE8B8BB9}" type="parTrans" cxnId="{8CB13ABA-5A77-4619-8034-743555DFD53F}">
      <dgm:prSet/>
      <dgm:spPr/>
      <dgm:t>
        <a:bodyPr/>
        <a:lstStyle/>
        <a:p>
          <a:endParaRPr lang="en-US"/>
        </a:p>
      </dgm:t>
    </dgm:pt>
    <dgm:pt modelId="{1ABF0989-F12D-4268-ACB9-0282993152DC}" type="sibTrans" cxnId="{8CB13ABA-5A77-4619-8034-743555DFD53F}">
      <dgm:prSet/>
      <dgm:spPr/>
      <dgm:t>
        <a:bodyPr/>
        <a:lstStyle/>
        <a:p>
          <a:endParaRPr lang="en-US"/>
        </a:p>
      </dgm:t>
    </dgm:pt>
    <dgm:pt modelId="{104BC07F-A3D2-4E2B-9EBA-603A2F383716}">
      <dgm:prSet phldrT="[Text]" custT="1"/>
      <dgm:spPr/>
      <dgm:t>
        <a:bodyPr/>
        <a:lstStyle/>
        <a:p>
          <a:r>
            <a:rPr lang="en-US" sz="2000" dirty="0" smtClean="0">
              <a:latin typeface="+mj-lt"/>
            </a:rPr>
            <a:t>Governance</a:t>
          </a:r>
          <a:endParaRPr lang="en-US" sz="2000" dirty="0">
            <a:latin typeface="+mj-lt"/>
          </a:endParaRPr>
        </a:p>
      </dgm:t>
    </dgm:pt>
    <dgm:pt modelId="{A63779D4-3706-4BD2-B8C9-EC7128337F7D}" type="parTrans" cxnId="{DAB728F6-E959-4470-9603-A0FA29EFC2D9}">
      <dgm:prSet/>
      <dgm:spPr/>
      <dgm:t>
        <a:bodyPr/>
        <a:lstStyle/>
        <a:p>
          <a:endParaRPr lang="en-US"/>
        </a:p>
      </dgm:t>
    </dgm:pt>
    <dgm:pt modelId="{3496C9BE-D67E-4886-813A-6735A69115B6}" type="sibTrans" cxnId="{DAB728F6-E959-4470-9603-A0FA29EFC2D9}">
      <dgm:prSet/>
      <dgm:spPr/>
      <dgm:t>
        <a:bodyPr/>
        <a:lstStyle/>
        <a:p>
          <a:endParaRPr lang="en-US"/>
        </a:p>
      </dgm:t>
    </dgm:pt>
    <dgm:pt modelId="{579EEBF5-B197-4AE3-AAFA-CB9724EF6B51}">
      <dgm:prSet phldrT="[Text]" custT="1"/>
      <dgm:spPr/>
      <dgm:t>
        <a:bodyPr/>
        <a:lstStyle/>
        <a:p>
          <a:r>
            <a:rPr lang="en-US" sz="2000" dirty="0" smtClean="0">
              <a:latin typeface="+mj-lt"/>
            </a:rPr>
            <a:t>Advocacy</a:t>
          </a:r>
          <a:endParaRPr lang="en-US" sz="2000" dirty="0">
            <a:latin typeface="+mj-lt"/>
          </a:endParaRPr>
        </a:p>
      </dgm:t>
    </dgm:pt>
    <dgm:pt modelId="{3D5DAE6F-2CD1-43A2-8813-5FA86E371084}" type="parTrans" cxnId="{ABA3D1D9-3CA7-4D8C-8C6F-3CD500CA388A}">
      <dgm:prSet/>
      <dgm:spPr/>
      <dgm:t>
        <a:bodyPr/>
        <a:lstStyle/>
        <a:p>
          <a:endParaRPr lang="en-US"/>
        </a:p>
      </dgm:t>
    </dgm:pt>
    <dgm:pt modelId="{B362B420-3356-477D-9FF3-33E30BE458D6}" type="sibTrans" cxnId="{ABA3D1D9-3CA7-4D8C-8C6F-3CD500CA388A}">
      <dgm:prSet/>
      <dgm:spPr/>
      <dgm:t>
        <a:bodyPr/>
        <a:lstStyle/>
        <a:p>
          <a:endParaRPr lang="en-US"/>
        </a:p>
      </dgm:t>
    </dgm:pt>
    <dgm:pt modelId="{05C770FD-9655-4331-A68E-A3FE35137F7F}">
      <dgm:prSet phldrT="[Text]" custT="1"/>
      <dgm:spPr/>
      <dgm:t>
        <a:bodyPr/>
        <a:lstStyle/>
        <a:p>
          <a:r>
            <a:rPr lang="en-US" sz="2000" dirty="0" smtClean="0">
              <a:latin typeface="+mj-lt"/>
            </a:rPr>
            <a:t>Authorizer Relations</a:t>
          </a:r>
          <a:endParaRPr lang="en-US" sz="2000" dirty="0">
            <a:latin typeface="+mj-lt"/>
          </a:endParaRPr>
        </a:p>
      </dgm:t>
    </dgm:pt>
    <dgm:pt modelId="{A51E07C9-13D6-40BD-963F-6472DFDC5AC4}" type="parTrans" cxnId="{2EE8571B-D0D0-4248-9E61-3FEF5069DA6D}">
      <dgm:prSet/>
      <dgm:spPr/>
      <dgm:t>
        <a:bodyPr/>
        <a:lstStyle/>
        <a:p>
          <a:endParaRPr lang="en-US"/>
        </a:p>
      </dgm:t>
    </dgm:pt>
    <dgm:pt modelId="{61016AD4-7D2B-4782-BE97-053393310B48}" type="sibTrans" cxnId="{2EE8571B-D0D0-4248-9E61-3FEF5069DA6D}">
      <dgm:prSet/>
      <dgm:spPr/>
      <dgm:t>
        <a:bodyPr/>
        <a:lstStyle/>
        <a:p>
          <a:endParaRPr lang="en-US"/>
        </a:p>
      </dgm:t>
    </dgm:pt>
    <dgm:pt modelId="{365D9CB5-F31E-4E30-B96B-7A6DD3E95865}" type="pres">
      <dgm:prSet presAssocID="{C84246B7-45B9-49DB-A533-BC03E1A8A8A2}" presName="cycle" presStyleCnt="0">
        <dgm:presLayoutVars>
          <dgm:dir/>
          <dgm:resizeHandles val="exact"/>
        </dgm:presLayoutVars>
      </dgm:prSet>
      <dgm:spPr/>
    </dgm:pt>
    <dgm:pt modelId="{9F8CFEA7-FED3-4E72-9B58-3AF32F7698F6}" type="pres">
      <dgm:prSet presAssocID="{1E6351F2-7D15-4E6E-B8B9-75CDBBC99C52}" presName="node" presStyleLbl="node1" presStyleIdx="0" presStyleCnt="4" custScaleX="125574" custScaleY="84967">
        <dgm:presLayoutVars>
          <dgm:bulletEnabled val="1"/>
        </dgm:presLayoutVars>
      </dgm:prSet>
      <dgm:spPr/>
      <dgm:t>
        <a:bodyPr/>
        <a:lstStyle/>
        <a:p>
          <a:endParaRPr lang="en-US"/>
        </a:p>
      </dgm:t>
    </dgm:pt>
    <dgm:pt modelId="{9A22C250-B353-4E18-BA2A-60689588E50C}" type="pres">
      <dgm:prSet presAssocID="{1E6351F2-7D15-4E6E-B8B9-75CDBBC99C52}" presName="spNode" presStyleCnt="0"/>
      <dgm:spPr/>
    </dgm:pt>
    <dgm:pt modelId="{53325E50-62C3-4408-964B-FDDEAC8EA613}" type="pres">
      <dgm:prSet presAssocID="{1ABF0989-F12D-4268-ACB9-0282993152DC}" presName="sibTrans" presStyleLbl="sibTrans1D1" presStyleIdx="0" presStyleCnt="4"/>
      <dgm:spPr/>
    </dgm:pt>
    <dgm:pt modelId="{453AF767-F669-4A87-AFB2-558AF4FB0D3D}" type="pres">
      <dgm:prSet presAssocID="{104BC07F-A3D2-4E2B-9EBA-603A2F383716}" presName="node" presStyleLbl="node1" presStyleIdx="1" presStyleCnt="4" custScaleX="88222" custScaleY="88230" custRadScaleRad="101789" custRadScaleInc="6854">
        <dgm:presLayoutVars>
          <dgm:bulletEnabled val="1"/>
        </dgm:presLayoutVars>
      </dgm:prSet>
      <dgm:spPr/>
    </dgm:pt>
    <dgm:pt modelId="{438368CD-816E-4DAF-83CA-DDC946E883B3}" type="pres">
      <dgm:prSet presAssocID="{104BC07F-A3D2-4E2B-9EBA-603A2F383716}" presName="spNode" presStyleCnt="0"/>
      <dgm:spPr/>
    </dgm:pt>
    <dgm:pt modelId="{4CD3CE35-1F3F-47D2-B084-D5AD83C1D0D6}" type="pres">
      <dgm:prSet presAssocID="{3496C9BE-D67E-4886-813A-6735A69115B6}" presName="sibTrans" presStyleLbl="sibTrans1D1" presStyleIdx="1" presStyleCnt="4"/>
      <dgm:spPr/>
    </dgm:pt>
    <dgm:pt modelId="{1EE767D6-C917-4C84-A562-4EFC74EDEB34}" type="pres">
      <dgm:prSet presAssocID="{579EEBF5-B197-4AE3-AAFA-CB9724EF6B51}" presName="node" presStyleLbl="node1" presStyleIdx="2" presStyleCnt="4" custScaleX="112095" custRadScaleRad="82016" custRadScaleInc="-3980">
        <dgm:presLayoutVars>
          <dgm:bulletEnabled val="1"/>
        </dgm:presLayoutVars>
      </dgm:prSet>
      <dgm:spPr/>
    </dgm:pt>
    <dgm:pt modelId="{E3121D21-5C17-4FB9-9FDB-4DE07CE894E7}" type="pres">
      <dgm:prSet presAssocID="{579EEBF5-B197-4AE3-AAFA-CB9724EF6B51}" presName="spNode" presStyleCnt="0"/>
      <dgm:spPr/>
    </dgm:pt>
    <dgm:pt modelId="{C930FDDF-52A4-4C99-9294-FE8E3272A2CB}" type="pres">
      <dgm:prSet presAssocID="{B362B420-3356-477D-9FF3-33E30BE458D6}" presName="sibTrans" presStyleLbl="sibTrans1D1" presStyleIdx="2" presStyleCnt="4"/>
      <dgm:spPr/>
    </dgm:pt>
    <dgm:pt modelId="{49C324B8-A362-4E52-93FE-D96A70AB53BB}" type="pres">
      <dgm:prSet presAssocID="{05C770FD-9655-4331-A68E-A3FE35137F7F}" presName="node" presStyleLbl="node1" presStyleIdx="3" presStyleCnt="4" custScaleX="105988" custScaleY="103324" custRadScaleRad="100801" custRadScaleInc="-15806">
        <dgm:presLayoutVars>
          <dgm:bulletEnabled val="1"/>
        </dgm:presLayoutVars>
      </dgm:prSet>
      <dgm:spPr/>
    </dgm:pt>
    <dgm:pt modelId="{9141043D-D313-42EF-934F-9D3F916F7F0E}" type="pres">
      <dgm:prSet presAssocID="{05C770FD-9655-4331-A68E-A3FE35137F7F}" presName="spNode" presStyleCnt="0"/>
      <dgm:spPr/>
    </dgm:pt>
    <dgm:pt modelId="{A6C42788-F62D-40DC-A0FF-92E421BF3661}" type="pres">
      <dgm:prSet presAssocID="{61016AD4-7D2B-4782-BE97-053393310B48}" presName="sibTrans" presStyleLbl="sibTrans1D1" presStyleIdx="3" presStyleCnt="4"/>
      <dgm:spPr/>
    </dgm:pt>
  </dgm:ptLst>
  <dgm:cxnLst>
    <dgm:cxn modelId="{8CB13ABA-5A77-4619-8034-743555DFD53F}" srcId="{C84246B7-45B9-49DB-A533-BC03E1A8A8A2}" destId="{1E6351F2-7D15-4E6E-B8B9-75CDBBC99C52}" srcOrd="0" destOrd="0" parTransId="{FEC62505-3BD5-44CE-95B7-75BBAE8B8BB9}" sibTransId="{1ABF0989-F12D-4268-ACB9-0282993152DC}"/>
    <dgm:cxn modelId="{C31E3D6A-3497-431A-B93C-892419B81903}" type="presOf" srcId="{05C770FD-9655-4331-A68E-A3FE35137F7F}" destId="{49C324B8-A362-4E52-93FE-D96A70AB53BB}" srcOrd="0" destOrd="0" presId="urn:microsoft.com/office/officeart/2005/8/layout/cycle6"/>
    <dgm:cxn modelId="{9F61A30D-B690-4665-9F5C-D0CE2A9AAE62}" type="presOf" srcId="{3496C9BE-D67E-4886-813A-6735A69115B6}" destId="{4CD3CE35-1F3F-47D2-B084-D5AD83C1D0D6}" srcOrd="0" destOrd="0" presId="urn:microsoft.com/office/officeart/2005/8/layout/cycle6"/>
    <dgm:cxn modelId="{BCFAE13B-2937-420C-813C-03D4ACE89BE0}" type="presOf" srcId="{1E6351F2-7D15-4E6E-B8B9-75CDBBC99C52}" destId="{9F8CFEA7-FED3-4E72-9B58-3AF32F7698F6}" srcOrd="0" destOrd="0" presId="urn:microsoft.com/office/officeart/2005/8/layout/cycle6"/>
    <dgm:cxn modelId="{DAB728F6-E959-4470-9603-A0FA29EFC2D9}" srcId="{C84246B7-45B9-49DB-A533-BC03E1A8A8A2}" destId="{104BC07F-A3D2-4E2B-9EBA-603A2F383716}" srcOrd="1" destOrd="0" parTransId="{A63779D4-3706-4BD2-B8C9-EC7128337F7D}" sibTransId="{3496C9BE-D67E-4886-813A-6735A69115B6}"/>
    <dgm:cxn modelId="{93AE9D24-533A-4900-92BE-51B6D6FA5F53}" type="presOf" srcId="{61016AD4-7D2B-4782-BE97-053393310B48}" destId="{A6C42788-F62D-40DC-A0FF-92E421BF3661}" srcOrd="0" destOrd="0" presId="urn:microsoft.com/office/officeart/2005/8/layout/cycle6"/>
    <dgm:cxn modelId="{B2FDCC95-AE84-4754-A7EC-562BD57C931A}" type="presOf" srcId="{579EEBF5-B197-4AE3-AAFA-CB9724EF6B51}" destId="{1EE767D6-C917-4C84-A562-4EFC74EDEB34}" srcOrd="0" destOrd="0" presId="urn:microsoft.com/office/officeart/2005/8/layout/cycle6"/>
    <dgm:cxn modelId="{AA94EF94-8341-4FCC-85D0-BDF037ECDA4D}" type="presOf" srcId="{1ABF0989-F12D-4268-ACB9-0282993152DC}" destId="{53325E50-62C3-4408-964B-FDDEAC8EA613}" srcOrd="0" destOrd="0" presId="urn:microsoft.com/office/officeart/2005/8/layout/cycle6"/>
    <dgm:cxn modelId="{241B7836-4F6F-407D-BE66-6732928EA771}" type="presOf" srcId="{B362B420-3356-477D-9FF3-33E30BE458D6}" destId="{C930FDDF-52A4-4C99-9294-FE8E3272A2CB}" srcOrd="0" destOrd="0" presId="urn:microsoft.com/office/officeart/2005/8/layout/cycle6"/>
    <dgm:cxn modelId="{2EE8571B-D0D0-4248-9E61-3FEF5069DA6D}" srcId="{C84246B7-45B9-49DB-A533-BC03E1A8A8A2}" destId="{05C770FD-9655-4331-A68E-A3FE35137F7F}" srcOrd="3" destOrd="0" parTransId="{A51E07C9-13D6-40BD-963F-6472DFDC5AC4}" sibTransId="{61016AD4-7D2B-4782-BE97-053393310B48}"/>
    <dgm:cxn modelId="{65B5B95D-3687-4758-BCBA-319B7A5B78B6}" type="presOf" srcId="{C84246B7-45B9-49DB-A533-BC03E1A8A8A2}" destId="{365D9CB5-F31E-4E30-B96B-7A6DD3E95865}" srcOrd="0" destOrd="0" presId="urn:microsoft.com/office/officeart/2005/8/layout/cycle6"/>
    <dgm:cxn modelId="{ABA3D1D9-3CA7-4D8C-8C6F-3CD500CA388A}" srcId="{C84246B7-45B9-49DB-A533-BC03E1A8A8A2}" destId="{579EEBF5-B197-4AE3-AAFA-CB9724EF6B51}" srcOrd="2" destOrd="0" parTransId="{3D5DAE6F-2CD1-43A2-8813-5FA86E371084}" sibTransId="{B362B420-3356-477D-9FF3-33E30BE458D6}"/>
    <dgm:cxn modelId="{316A7671-FBAE-4B0F-9B8E-FC61953C43B3}" type="presOf" srcId="{104BC07F-A3D2-4E2B-9EBA-603A2F383716}" destId="{453AF767-F669-4A87-AFB2-558AF4FB0D3D}" srcOrd="0" destOrd="0" presId="urn:microsoft.com/office/officeart/2005/8/layout/cycle6"/>
    <dgm:cxn modelId="{CDCBFAD0-FF78-4853-A113-AA6DBC808FCB}" type="presParOf" srcId="{365D9CB5-F31E-4E30-B96B-7A6DD3E95865}" destId="{9F8CFEA7-FED3-4E72-9B58-3AF32F7698F6}" srcOrd="0" destOrd="0" presId="urn:microsoft.com/office/officeart/2005/8/layout/cycle6"/>
    <dgm:cxn modelId="{7D1304D5-5121-409A-A77B-21B545BDD493}" type="presParOf" srcId="{365D9CB5-F31E-4E30-B96B-7A6DD3E95865}" destId="{9A22C250-B353-4E18-BA2A-60689588E50C}" srcOrd="1" destOrd="0" presId="urn:microsoft.com/office/officeart/2005/8/layout/cycle6"/>
    <dgm:cxn modelId="{B8480F40-BA4D-4265-BD4D-00D97194E609}" type="presParOf" srcId="{365D9CB5-F31E-4E30-B96B-7A6DD3E95865}" destId="{53325E50-62C3-4408-964B-FDDEAC8EA613}" srcOrd="2" destOrd="0" presId="urn:microsoft.com/office/officeart/2005/8/layout/cycle6"/>
    <dgm:cxn modelId="{F774B152-03F9-4194-ADAF-D745F3D7D80B}" type="presParOf" srcId="{365D9CB5-F31E-4E30-B96B-7A6DD3E95865}" destId="{453AF767-F669-4A87-AFB2-558AF4FB0D3D}" srcOrd="3" destOrd="0" presId="urn:microsoft.com/office/officeart/2005/8/layout/cycle6"/>
    <dgm:cxn modelId="{6A181EBC-689E-4D79-9366-44935F8184E2}" type="presParOf" srcId="{365D9CB5-F31E-4E30-B96B-7A6DD3E95865}" destId="{438368CD-816E-4DAF-83CA-DDC946E883B3}" srcOrd="4" destOrd="0" presId="urn:microsoft.com/office/officeart/2005/8/layout/cycle6"/>
    <dgm:cxn modelId="{C5A05F7E-C601-4988-9421-46C42E2A8676}" type="presParOf" srcId="{365D9CB5-F31E-4E30-B96B-7A6DD3E95865}" destId="{4CD3CE35-1F3F-47D2-B084-D5AD83C1D0D6}" srcOrd="5" destOrd="0" presId="urn:microsoft.com/office/officeart/2005/8/layout/cycle6"/>
    <dgm:cxn modelId="{DAD2227B-5057-4C0A-93E8-2ED88B4866DF}" type="presParOf" srcId="{365D9CB5-F31E-4E30-B96B-7A6DD3E95865}" destId="{1EE767D6-C917-4C84-A562-4EFC74EDEB34}" srcOrd="6" destOrd="0" presId="urn:microsoft.com/office/officeart/2005/8/layout/cycle6"/>
    <dgm:cxn modelId="{CAED424B-9098-4072-9B8C-9F5407B7FA12}" type="presParOf" srcId="{365D9CB5-F31E-4E30-B96B-7A6DD3E95865}" destId="{E3121D21-5C17-4FB9-9FDB-4DE07CE894E7}" srcOrd="7" destOrd="0" presId="urn:microsoft.com/office/officeart/2005/8/layout/cycle6"/>
    <dgm:cxn modelId="{E452E28E-6EA9-4ADD-A944-058C83D46E59}" type="presParOf" srcId="{365D9CB5-F31E-4E30-B96B-7A6DD3E95865}" destId="{C930FDDF-52A4-4C99-9294-FE8E3272A2CB}" srcOrd="8" destOrd="0" presId="urn:microsoft.com/office/officeart/2005/8/layout/cycle6"/>
    <dgm:cxn modelId="{3930A4BA-8E9B-43DC-9541-982CEB82B013}" type="presParOf" srcId="{365D9CB5-F31E-4E30-B96B-7A6DD3E95865}" destId="{49C324B8-A362-4E52-93FE-D96A70AB53BB}" srcOrd="9" destOrd="0" presId="urn:microsoft.com/office/officeart/2005/8/layout/cycle6"/>
    <dgm:cxn modelId="{5E6256C6-F8DB-4376-B47F-EDDCFE5D409D}" type="presParOf" srcId="{365D9CB5-F31E-4E30-B96B-7A6DD3E95865}" destId="{9141043D-D313-42EF-934F-9D3F916F7F0E}" srcOrd="10" destOrd="0" presId="urn:microsoft.com/office/officeart/2005/8/layout/cycle6"/>
    <dgm:cxn modelId="{D43D5AE2-CDAC-4794-A4F1-ED7B99C3F2CC}" type="presParOf" srcId="{365D9CB5-F31E-4E30-B96B-7A6DD3E95865}" destId="{A6C42788-F62D-40DC-A0FF-92E421BF3661}" srcOrd="11" destOrd="0" presId="urn:microsoft.com/office/officeart/2005/8/layout/cycle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F8CFEA7-FED3-4E72-9B58-3AF32F7698F6}">
      <dsp:nvSpPr>
        <dsp:cNvPr id="0" name=""/>
        <dsp:cNvSpPr/>
      </dsp:nvSpPr>
      <dsp:spPr>
        <a:xfrm>
          <a:off x="2904541" y="49384"/>
          <a:ext cx="2462659" cy="1083099"/>
        </a:xfrm>
        <a:prstGeom prst="roundRect">
          <a:avLst/>
        </a:prstGeom>
        <a:solidFill>
          <a:schemeClr val="accent2">
            <a:shade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kern="1200" dirty="0" smtClean="0">
              <a:latin typeface="+mj-lt"/>
            </a:rPr>
            <a:t>Student Recruitment</a:t>
          </a:r>
          <a:endParaRPr lang="en-US" sz="2000" kern="1200" dirty="0">
            <a:latin typeface="+mj-lt"/>
          </a:endParaRPr>
        </a:p>
      </dsp:txBody>
      <dsp:txXfrm>
        <a:off x="2957414" y="102257"/>
        <a:ext cx="2356913" cy="977353"/>
      </dsp:txXfrm>
    </dsp:sp>
    <dsp:sp modelId="{53325E50-62C3-4408-964B-FDDEAC8EA613}">
      <dsp:nvSpPr>
        <dsp:cNvPr id="0" name=""/>
        <dsp:cNvSpPr/>
      </dsp:nvSpPr>
      <dsp:spPr>
        <a:xfrm>
          <a:off x="2078227" y="623688"/>
          <a:ext cx="4208716" cy="4208716"/>
        </a:xfrm>
        <a:custGeom>
          <a:avLst/>
          <a:gdLst/>
          <a:ahLst/>
          <a:cxnLst/>
          <a:rect l="0" t="0" r="0" b="0"/>
          <a:pathLst>
            <a:path>
              <a:moveTo>
                <a:pt x="3301261" y="373536"/>
              </a:moveTo>
              <a:arcTo wR="2104358" hR="2104358" stAng="18279886" swAng="2440341"/>
            </a:path>
          </a:pathLst>
        </a:custGeom>
        <a:noFill/>
        <a:ln w="9525" cap="flat" cmpd="sng" algn="ctr">
          <a:solidFill>
            <a:schemeClr val="accent2">
              <a:shade val="9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453AF767-F669-4A87-AFB2-558AF4FB0D3D}">
      <dsp:nvSpPr>
        <dsp:cNvPr id="0" name=""/>
        <dsp:cNvSpPr/>
      </dsp:nvSpPr>
      <dsp:spPr>
        <a:xfrm>
          <a:off x="5411426" y="2209800"/>
          <a:ext cx="1730140" cy="1124693"/>
        </a:xfrm>
        <a:prstGeom prst="roundRect">
          <a:avLst/>
        </a:prstGeom>
        <a:solidFill>
          <a:schemeClr val="accent2">
            <a:shade val="50000"/>
            <a:hueOff val="0"/>
            <a:satOff val="-16266"/>
            <a:lumOff val="26389"/>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kern="1200" dirty="0" smtClean="0">
              <a:latin typeface="+mj-lt"/>
            </a:rPr>
            <a:t>Governance</a:t>
          </a:r>
          <a:endParaRPr lang="en-US" sz="2000" kern="1200" dirty="0">
            <a:latin typeface="+mj-lt"/>
          </a:endParaRPr>
        </a:p>
      </dsp:txBody>
      <dsp:txXfrm>
        <a:off x="5466329" y="2264703"/>
        <a:ext cx="1620334" cy="1014887"/>
      </dsp:txXfrm>
    </dsp:sp>
    <dsp:sp modelId="{4CD3CE35-1F3F-47D2-B084-D5AD83C1D0D6}">
      <dsp:nvSpPr>
        <dsp:cNvPr id="0" name=""/>
        <dsp:cNvSpPr/>
      </dsp:nvSpPr>
      <dsp:spPr>
        <a:xfrm>
          <a:off x="2428989" y="-79803"/>
          <a:ext cx="4208716" cy="4208716"/>
        </a:xfrm>
        <a:custGeom>
          <a:avLst/>
          <a:gdLst/>
          <a:ahLst/>
          <a:cxnLst/>
          <a:rect l="0" t="0" r="0" b="0"/>
          <a:pathLst>
            <a:path>
              <a:moveTo>
                <a:pt x="3744269" y="3423075"/>
              </a:moveTo>
              <a:arcTo wR="2104358" hR="2104358" stAng="2328249" swAng="1822194"/>
            </a:path>
          </a:pathLst>
        </a:custGeom>
        <a:noFill/>
        <a:ln w="9525" cap="flat" cmpd="sng" algn="ctr">
          <a:solidFill>
            <a:schemeClr val="accent2">
              <a:shade val="90000"/>
              <a:hueOff val="0"/>
              <a:satOff val="-14999"/>
              <a:lumOff val="20428"/>
              <a:alphaOff val="0"/>
            </a:schemeClr>
          </a:solidFill>
          <a:prstDash val="solid"/>
        </a:ln>
        <a:effectLst/>
      </dsp:spPr>
      <dsp:style>
        <a:lnRef idx="1">
          <a:scrgbClr r="0" g="0" b="0"/>
        </a:lnRef>
        <a:fillRef idx="0">
          <a:scrgbClr r="0" g="0" b="0"/>
        </a:fillRef>
        <a:effectRef idx="0">
          <a:scrgbClr r="0" g="0" b="0"/>
        </a:effectRef>
        <a:fontRef idx="minor"/>
      </dsp:style>
    </dsp:sp>
    <dsp:sp modelId="{1EE767D6-C917-4C84-A562-4EFC74EDEB34}">
      <dsp:nvSpPr>
        <dsp:cNvPr id="0" name=""/>
        <dsp:cNvSpPr/>
      </dsp:nvSpPr>
      <dsp:spPr>
        <a:xfrm>
          <a:off x="3072675" y="3783463"/>
          <a:ext cx="2198319" cy="1274729"/>
        </a:xfrm>
        <a:prstGeom prst="roundRect">
          <a:avLst/>
        </a:prstGeom>
        <a:solidFill>
          <a:schemeClr val="accent2">
            <a:shade val="50000"/>
            <a:hueOff val="0"/>
            <a:satOff val="-32532"/>
            <a:lumOff val="52778"/>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kern="1200" dirty="0" smtClean="0">
              <a:latin typeface="+mj-lt"/>
            </a:rPr>
            <a:t>Advocacy</a:t>
          </a:r>
          <a:endParaRPr lang="en-US" sz="2000" kern="1200" dirty="0">
            <a:latin typeface="+mj-lt"/>
          </a:endParaRPr>
        </a:p>
      </dsp:txBody>
      <dsp:txXfrm>
        <a:off x="3134902" y="3845690"/>
        <a:ext cx="2073865" cy="1150275"/>
      </dsp:txXfrm>
    </dsp:sp>
    <dsp:sp modelId="{C930FDDF-52A4-4C99-9294-FE8E3272A2CB}">
      <dsp:nvSpPr>
        <dsp:cNvPr id="0" name=""/>
        <dsp:cNvSpPr/>
      </dsp:nvSpPr>
      <dsp:spPr>
        <a:xfrm>
          <a:off x="1564636" y="-67613"/>
          <a:ext cx="4208716" cy="4208716"/>
        </a:xfrm>
        <a:custGeom>
          <a:avLst/>
          <a:gdLst/>
          <a:ahLst/>
          <a:cxnLst/>
          <a:rect l="0" t="0" r="0" b="0"/>
          <a:pathLst>
            <a:path>
              <a:moveTo>
                <a:pt x="1498155" y="4119511"/>
              </a:moveTo>
              <a:arcTo wR="2104358" hR="2104358" stAng="6404547" swAng="1668325"/>
            </a:path>
          </a:pathLst>
        </a:custGeom>
        <a:noFill/>
        <a:ln w="9525" cap="flat" cmpd="sng" algn="ctr">
          <a:solidFill>
            <a:schemeClr val="accent2">
              <a:shade val="90000"/>
              <a:hueOff val="0"/>
              <a:satOff val="-29999"/>
              <a:lumOff val="40856"/>
              <a:alphaOff val="0"/>
            </a:schemeClr>
          </a:solidFill>
          <a:prstDash val="solid"/>
        </a:ln>
        <a:effectLst/>
      </dsp:spPr>
      <dsp:style>
        <a:lnRef idx="1">
          <a:scrgbClr r="0" g="0" b="0"/>
        </a:lnRef>
        <a:fillRef idx="0">
          <a:scrgbClr r="0" g="0" b="0"/>
        </a:fillRef>
        <a:effectRef idx="0">
          <a:scrgbClr r="0" g="0" b="0"/>
        </a:effectRef>
        <a:fontRef idx="minor"/>
      </dsp:style>
    </dsp:sp>
    <dsp:sp modelId="{49C324B8-A362-4E52-93FE-D96A70AB53BB}">
      <dsp:nvSpPr>
        <dsp:cNvPr id="0" name=""/>
        <dsp:cNvSpPr/>
      </dsp:nvSpPr>
      <dsp:spPr>
        <a:xfrm>
          <a:off x="982639" y="2212093"/>
          <a:ext cx="2078553" cy="1317101"/>
        </a:xfrm>
        <a:prstGeom prst="roundRect">
          <a:avLst/>
        </a:prstGeom>
        <a:solidFill>
          <a:schemeClr val="accent2">
            <a:shade val="50000"/>
            <a:hueOff val="0"/>
            <a:satOff val="-16266"/>
            <a:lumOff val="26389"/>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kern="1200" dirty="0" smtClean="0">
              <a:latin typeface="+mj-lt"/>
            </a:rPr>
            <a:t>Authorizer Relations</a:t>
          </a:r>
          <a:endParaRPr lang="en-US" sz="2000" kern="1200" dirty="0">
            <a:latin typeface="+mj-lt"/>
          </a:endParaRPr>
        </a:p>
      </dsp:txBody>
      <dsp:txXfrm>
        <a:off x="1046935" y="2276389"/>
        <a:ext cx="1949961" cy="1188509"/>
      </dsp:txXfrm>
    </dsp:sp>
    <dsp:sp modelId="{A6C42788-F62D-40DC-A0FF-92E421BF3661}">
      <dsp:nvSpPr>
        <dsp:cNvPr id="0" name=""/>
        <dsp:cNvSpPr/>
      </dsp:nvSpPr>
      <dsp:spPr>
        <a:xfrm>
          <a:off x="2010631" y="605808"/>
          <a:ext cx="4208716" cy="4208716"/>
        </a:xfrm>
        <a:custGeom>
          <a:avLst/>
          <a:gdLst/>
          <a:ahLst/>
          <a:cxnLst/>
          <a:rect l="0" t="0" r="0" b="0"/>
          <a:pathLst>
            <a:path>
              <a:moveTo>
                <a:pt x="63348" y="1591911"/>
              </a:moveTo>
              <a:arcTo wR="2104358" hR="2104358" stAng="11645652" swAng="2423299"/>
            </a:path>
          </a:pathLst>
        </a:custGeom>
        <a:noFill/>
        <a:ln w="9525" cap="flat" cmpd="sng" algn="ctr">
          <a:solidFill>
            <a:schemeClr val="accent2">
              <a:shade val="90000"/>
              <a:hueOff val="0"/>
              <a:satOff val="-14999"/>
              <a:lumOff val="20428"/>
              <a:alphaOff val="0"/>
            </a:schemeClr>
          </a:solidFill>
          <a:prstDash val="solid"/>
        </a:ln>
        <a:effectLst/>
      </dsp:spPr>
      <dsp:style>
        <a:lnRef idx="1">
          <a:scrgbClr r="0" g="0" b="0"/>
        </a:lnRef>
        <a:fillRef idx="0">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cycle6">
  <dgm:title val=""/>
  <dgm:desc val=""/>
  <dgm:catLst>
    <dgm:cat type="cycle" pri="4000"/>
    <dgm:cat type="relationship" pri="24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param type="endSty" val="noArr"/>
              </dgm:alg>
              <dgm:shape xmlns:r="http://schemas.openxmlformats.org/officeDocument/2006/relationships" type="conn" r:blip="">
                <dgm:adjLst/>
              </dgm:shape>
              <dgm:presOf axis="self"/>
              <dgm:constrLst>
                <dgm:constr type="h" refType="w" fact="0.65"/>
                <dgm:constr type="connDist"/>
                <dgm:constr type="begPad" refType="connDist" fact="0.01"/>
                <dgm:constr type="endPad" refType="connDist" fact="0.01"/>
              </dgm:constrLst>
              <dgm:ruleLst/>
            </dgm:layoutNode>
          </dgm:forEach>
        </dgm:if>
        <dgm:else name="Name16"/>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A5D5785-8671-4A63-A3CC-C7D19FCB5261}" type="datetimeFigureOut">
              <a:rPr lang="en-US" smtClean="0"/>
              <a:pPr/>
              <a:t>11/7/2013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7B68C3B-7B8D-4BC2-9DBA-95F69A689385}" type="slidenum">
              <a:rPr lang="en-US" smtClean="0"/>
              <a:pPr/>
              <a:t>‹#›</a:t>
            </a:fld>
            <a:endParaRPr lang="en-US"/>
          </a:p>
        </p:txBody>
      </p:sp>
    </p:spTree>
    <p:extLst>
      <p:ext uri="{BB962C8B-B14F-4D97-AF65-F5344CB8AC3E}">
        <p14:creationId xmlns:p14="http://schemas.microsoft.com/office/powerpoint/2010/main" val="105634422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301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b="1" dirty="0" smtClean="0">
              <a:solidFill>
                <a:srgbClr val="FF0000"/>
              </a:solidFill>
            </a:endParaRPr>
          </a:p>
        </p:txBody>
      </p:sp>
      <p:sp>
        <p:nvSpPr>
          <p:cNvPr id="4301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128"/>
              </a:defRPr>
            </a:lvl1pPr>
            <a:lvl2pPr marL="730766" indent="-281064" eaLnBrk="0" hangingPunct="0">
              <a:defRPr>
                <a:solidFill>
                  <a:schemeClr val="tx1"/>
                </a:solidFill>
                <a:latin typeface="Arial" charset="0"/>
                <a:ea typeface="ＭＳ Ｐゴシック" charset="-128"/>
              </a:defRPr>
            </a:lvl2pPr>
            <a:lvl3pPr marL="1124255" indent="-224851" eaLnBrk="0" hangingPunct="0">
              <a:defRPr>
                <a:solidFill>
                  <a:schemeClr val="tx1"/>
                </a:solidFill>
                <a:latin typeface="Arial" charset="0"/>
                <a:ea typeface="ＭＳ Ｐゴシック" charset="-128"/>
              </a:defRPr>
            </a:lvl3pPr>
            <a:lvl4pPr marL="1573957" indent="-224851" eaLnBrk="0" hangingPunct="0">
              <a:defRPr>
                <a:solidFill>
                  <a:schemeClr val="tx1"/>
                </a:solidFill>
                <a:latin typeface="Arial" charset="0"/>
                <a:ea typeface="ＭＳ Ｐゴシック" charset="-128"/>
              </a:defRPr>
            </a:lvl4pPr>
            <a:lvl5pPr marL="2023659" indent="-224851" eaLnBrk="0" hangingPunct="0">
              <a:defRPr>
                <a:solidFill>
                  <a:schemeClr val="tx1"/>
                </a:solidFill>
                <a:latin typeface="Arial" charset="0"/>
                <a:ea typeface="ＭＳ Ｐゴシック" charset="-128"/>
              </a:defRPr>
            </a:lvl5pPr>
            <a:lvl6pPr marL="2473361" indent="-224851" eaLnBrk="0" fontAlgn="base" hangingPunct="0">
              <a:spcBef>
                <a:spcPct val="0"/>
              </a:spcBef>
              <a:spcAft>
                <a:spcPct val="0"/>
              </a:spcAft>
              <a:defRPr>
                <a:solidFill>
                  <a:schemeClr val="tx1"/>
                </a:solidFill>
                <a:latin typeface="Arial" charset="0"/>
                <a:ea typeface="ＭＳ Ｐゴシック" charset="-128"/>
              </a:defRPr>
            </a:lvl6pPr>
            <a:lvl7pPr marL="2923062" indent="-224851" eaLnBrk="0" fontAlgn="base" hangingPunct="0">
              <a:spcBef>
                <a:spcPct val="0"/>
              </a:spcBef>
              <a:spcAft>
                <a:spcPct val="0"/>
              </a:spcAft>
              <a:defRPr>
                <a:solidFill>
                  <a:schemeClr val="tx1"/>
                </a:solidFill>
                <a:latin typeface="Arial" charset="0"/>
                <a:ea typeface="ＭＳ Ｐゴシック" charset="-128"/>
              </a:defRPr>
            </a:lvl7pPr>
            <a:lvl8pPr marL="3372764" indent="-224851" eaLnBrk="0" fontAlgn="base" hangingPunct="0">
              <a:spcBef>
                <a:spcPct val="0"/>
              </a:spcBef>
              <a:spcAft>
                <a:spcPct val="0"/>
              </a:spcAft>
              <a:defRPr>
                <a:solidFill>
                  <a:schemeClr val="tx1"/>
                </a:solidFill>
                <a:latin typeface="Arial" charset="0"/>
                <a:ea typeface="ＭＳ Ｐゴシック" charset="-128"/>
              </a:defRPr>
            </a:lvl8pPr>
            <a:lvl9pPr marL="3822466" indent="-224851" eaLnBrk="0" fontAlgn="base" hangingPunct="0">
              <a:spcBef>
                <a:spcPct val="0"/>
              </a:spcBef>
              <a:spcAft>
                <a:spcPct val="0"/>
              </a:spcAft>
              <a:defRPr>
                <a:solidFill>
                  <a:schemeClr val="tx1"/>
                </a:solidFill>
                <a:latin typeface="Arial" charset="0"/>
                <a:ea typeface="ＭＳ Ｐゴシック" charset="-128"/>
              </a:defRPr>
            </a:lvl9pPr>
          </a:lstStyle>
          <a:p>
            <a:pPr eaLnBrk="1" hangingPunct="1"/>
            <a:fld id="{E254E1E4-F5F9-436B-9E96-164AFED4B98B}" type="slidenum">
              <a:rPr lang="en-US">
                <a:solidFill>
                  <a:prstClr val="black"/>
                </a:solidFill>
              </a:rPr>
              <a:pPr eaLnBrk="1" hangingPunct="1"/>
              <a:t>1</a:t>
            </a:fld>
            <a:endParaRPr lang="en-US">
              <a:solidFill>
                <a:prstClr val="black"/>
              </a:solidFill>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1" baseline="0" dirty="0" smtClean="0">
                <a:solidFill>
                  <a:srgbClr val="FF0000"/>
                </a:solidFill>
              </a:rPr>
              <a:t>BOTH OWN THIS SLIDE</a:t>
            </a:r>
            <a:endParaRPr lang="en-US" b="1" dirty="0" smtClean="0">
              <a:solidFill>
                <a:srgbClr val="FF0000"/>
              </a:solidFill>
            </a:endParaRPr>
          </a:p>
          <a:p>
            <a:endParaRPr lang="en-US" dirty="0"/>
          </a:p>
        </p:txBody>
      </p:sp>
      <p:sp>
        <p:nvSpPr>
          <p:cNvPr id="4" name="Slide Number Placeholder 3"/>
          <p:cNvSpPr>
            <a:spLocks noGrp="1"/>
          </p:cNvSpPr>
          <p:nvPr>
            <p:ph type="sldNum" sz="quarter" idx="10"/>
          </p:nvPr>
        </p:nvSpPr>
        <p:spPr/>
        <p:txBody>
          <a:bodyPr/>
          <a:lstStyle/>
          <a:p>
            <a:fld id="{47B68C3B-7B8D-4BC2-9DBA-95F69A689385}" type="slidenum">
              <a:rPr lang="en-US" smtClean="0"/>
              <a:pPr/>
              <a:t>2</a:t>
            </a:fld>
            <a:endParaRPr lang="en-US"/>
          </a:p>
        </p:txBody>
      </p:sp>
    </p:spTree>
    <p:extLst>
      <p:ext uri="{BB962C8B-B14F-4D97-AF65-F5344CB8AC3E}">
        <p14:creationId xmlns:p14="http://schemas.microsoft.com/office/powerpoint/2010/main" val="10996279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222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rtl="0" eaLnBrk="1" fontAlgn="t" latinLnBrk="0" hangingPunct="1"/>
            <a:r>
              <a:rPr lang="en-US" b="0" dirty="0" smtClean="0"/>
              <a:t>Talk</a:t>
            </a:r>
            <a:r>
              <a:rPr lang="en-US" b="0" baseline="0" dirty="0" smtClean="0"/>
              <a:t> about Team X AORs and the traditional ways that Community Outreach has played a role in executing these ideas. The question to lead into the next slide is: How can we better understand the communities we work in so that we can enhance the support we can offer our scholars and families both in and out of the classroom?</a:t>
            </a:r>
            <a:endParaRPr lang="en-US" b="0" dirty="0" smtClean="0"/>
          </a:p>
        </p:txBody>
      </p:sp>
      <p:sp>
        <p:nvSpPr>
          <p:cNvPr id="5222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128"/>
              </a:defRPr>
            </a:lvl1pPr>
            <a:lvl2pPr marL="730766" indent="-281064" eaLnBrk="0" hangingPunct="0">
              <a:defRPr>
                <a:solidFill>
                  <a:schemeClr val="tx1"/>
                </a:solidFill>
                <a:latin typeface="Arial" charset="0"/>
                <a:ea typeface="ＭＳ Ｐゴシック" charset="-128"/>
              </a:defRPr>
            </a:lvl2pPr>
            <a:lvl3pPr marL="1124255" indent="-224851" eaLnBrk="0" hangingPunct="0">
              <a:defRPr>
                <a:solidFill>
                  <a:schemeClr val="tx1"/>
                </a:solidFill>
                <a:latin typeface="Arial" charset="0"/>
                <a:ea typeface="ＭＳ Ｐゴシック" charset="-128"/>
              </a:defRPr>
            </a:lvl3pPr>
            <a:lvl4pPr marL="1573957" indent="-224851" eaLnBrk="0" hangingPunct="0">
              <a:defRPr>
                <a:solidFill>
                  <a:schemeClr val="tx1"/>
                </a:solidFill>
                <a:latin typeface="Arial" charset="0"/>
                <a:ea typeface="ＭＳ Ｐゴシック" charset="-128"/>
              </a:defRPr>
            </a:lvl4pPr>
            <a:lvl5pPr marL="2023659" indent="-224851" eaLnBrk="0" hangingPunct="0">
              <a:defRPr>
                <a:solidFill>
                  <a:schemeClr val="tx1"/>
                </a:solidFill>
                <a:latin typeface="Arial" charset="0"/>
                <a:ea typeface="ＭＳ Ｐゴシック" charset="-128"/>
              </a:defRPr>
            </a:lvl5pPr>
            <a:lvl6pPr marL="2473361" indent="-224851" eaLnBrk="0" fontAlgn="base" hangingPunct="0">
              <a:spcBef>
                <a:spcPct val="0"/>
              </a:spcBef>
              <a:spcAft>
                <a:spcPct val="0"/>
              </a:spcAft>
              <a:defRPr>
                <a:solidFill>
                  <a:schemeClr val="tx1"/>
                </a:solidFill>
                <a:latin typeface="Arial" charset="0"/>
                <a:ea typeface="ＭＳ Ｐゴシック" charset="-128"/>
              </a:defRPr>
            </a:lvl6pPr>
            <a:lvl7pPr marL="2923062" indent="-224851" eaLnBrk="0" fontAlgn="base" hangingPunct="0">
              <a:spcBef>
                <a:spcPct val="0"/>
              </a:spcBef>
              <a:spcAft>
                <a:spcPct val="0"/>
              </a:spcAft>
              <a:defRPr>
                <a:solidFill>
                  <a:schemeClr val="tx1"/>
                </a:solidFill>
                <a:latin typeface="Arial" charset="0"/>
                <a:ea typeface="ＭＳ Ｐゴシック" charset="-128"/>
              </a:defRPr>
            </a:lvl7pPr>
            <a:lvl8pPr marL="3372764" indent="-224851" eaLnBrk="0" fontAlgn="base" hangingPunct="0">
              <a:spcBef>
                <a:spcPct val="0"/>
              </a:spcBef>
              <a:spcAft>
                <a:spcPct val="0"/>
              </a:spcAft>
              <a:defRPr>
                <a:solidFill>
                  <a:schemeClr val="tx1"/>
                </a:solidFill>
                <a:latin typeface="Arial" charset="0"/>
                <a:ea typeface="ＭＳ Ｐゴシック" charset="-128"/>
              </a:defRPr>
            </a:lvl8pPr>
            <a:lvl9pPr marL="3822466" indent="-224851" eaLnBrk="0" fontAlgn="base" hangingPunct="0">
              <a:spcBef>
                <a:spcPct val="0"/>
              </a:spcBef>
              <a:spcAft>
                <a:spcPct val="0"/>
              </a:spcAft>
              <a:defRPr>
                <a:solidFill>
                  <a:schemeClr val="tx1"/>
                </a:solidFill>
                <a:latin typeface="Arial" charset="0"/>
                <a:ea typeface="ＭＳ Ｐゴシック" charset="-128"/>
              </a:defRPr>
            </a:lvl9pPr>
          </a:lstStyle>
          <a:p>
            <a:pPr eaLnBrk="1" hangingPunct="1"/>
            <a:fld id="{7720EB5A-2257-453E-98F4-28F8858CB6C7}" type="slidenum">
              <a:rPr lang="en-US">
                <a:solidFill>
                  <a:prstClr val="black"/>
                </a:solidFill>
              </a:rPr>
              <a:pPr eaLnBrk="1" hangingPunct="1"/>
              <a:t>4</a:t>
            </a:fld>
            <a:endParaRPr lang="en-US">
              <a:solidFill>
                <a:prstClr val="black"/>
              </a:solidFill>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7B68C3B-7B8D-4BC2-9DBA-95F69A689385}" type="slidenum">
              <a:rPr lang="en-US" smtClean="0"/>
              <a:pPr/>
              <a:t>5</a:t>
            </a:fld>
            <a:endParaRPr lang="en-US"/>
          </a:p>
        </p:txBody>
      </p:sp>
    </p:spTree>
    <p:extLst>
      <p:ext uri="{BB962C8B-B14F-4D97-AF65-F5344CB8AC3E}">
        <p14:creationId xmlns:p14="http://schemas.microsoft.com/office/powerpoint/2010/main" val="404019332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pPr>
              <a:defRPr/>
            </a:pPr>
            <a:fld id="{0157FA47-13A4-40D9-89B8-CB443F4EC72D}" type="slidenum">
              <a:rPr lang="en-US" smtClean="0"/>
              <a:pPr>
                <a:defRPr/>
              </a:pPr>
              <a:t>8</a:t>
            </a:fld>
            <a:endParaRPr lang="en-US"/>
          </a:p>
        </p:txBody>
      </p:sp>
    </p:spTree>
    <p:extLst>
      <p:ext uri="{BB962C8B-B14F-4D97-AF65-F5344CB8AC3E}">
        <p14:creationId xmlns:p14="http://schemas.microsoft.com/office/powerpoint/2010/main" val="320695026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8194" name="Rectangle 2"/>
          <p:cNvSpPr>
            <a:spLocks noGrp="1" noChangeArrowheads="1"/>
          </p:cNvSpPr>
          <p:nvPr>
            <p:ph type="ctrTitle"/>
          </p:nvPr>
        </p:nvSpPr>
        <p:spPr>
          <a:xfrm>
            <a:off x="737616" y="4864608"/>
            <a:ext cx="5943600" cy="1447800"/>
          </a:xfrm>
        </p:spPr>
        <p:txBody>
          <a:bodyPr wrap="none"/>
          <a:lstStyle>
            <a:lvl1pPr>
              <a:defRPr sz="3000">
                <a:solidFill>
                  <a:schemeClr val="tx1"/>
                </a:solidFill>
              </a:defRPr>
            </a:lvl1pPr>
          </a:lstStyle>
          <a:p>
            <a:r>
              <a:rPr lang="en-US" dirty="0"/>
              <a:t>Click to edit Master title style</a:t>
            </a:r>
          </a:p>
        </p:txBody>
      </p:sp>
    </p:spTree>
    <p:extLst>
      <p:ext uri="{BB962C8B-B14F-4D97-AF65-F5344CB8AC3E}">
        <p14:creationId xmlns:p14="http://schemas.microsoft.com/office/powerpoint/2010/main" val="270124595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6"/>
          <p:cNvSpPr>
            <a:spLocks noGrp="1" noChangeArrowheads="1"/>
          </p:cNvSpPr>
          <p:nvPr>
            <p:ph type="sldNum" sz="quarter" idx="10"/>
          </p:nvPr>
        </p:nvSpPr>
        <p:spPr>
          <a:ln/>
        </p:spPr>
        <p:txBody>
          <a:bodyPr/>
          <a:lstStyle>
            <a:lvl1pPr>
              <a:defRPr/>
            </a:lvl1pPr>
          </a:lstStyle>
          <a:p>
            <a:pPr>
              <a:defRPr/>
            </a:pPr>
            <a:fld id="{1DC5C41F-DCCB-4E41-B5C5-9D67FE0400FE}"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73090823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6"/>
          <p:cNvSpPr>
            <a:spLocks noGrp="1" noChangeArrowheads="1"/>
          </p:cNvSpPr>
          <p:nvPr>
            <p:ph type="sldNum" sz="quarter" idx="10"/>
          </p:nvPr>
        </p:nvSpPr>
        <p:spPr>
          <a:ln/>
        </p:spPr>
        <p:txBody>
          <a:bodyPr/>
          <a:lstStyle>
            <a:lvl1pPr>
              <a:defRPr/>
            </a:lvl1pPr>
          </a:lstStyle>
          <a:p>
            <a:pPr>
              <a:defRPr/>
            </a:pPr>
            <a:fld id="{D51203E7-F73E-418E-B1A6-035D66B4BEA5}"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64248107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990600"/>
            <a:ext cx="4038600" cy="5181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990600"/>
            <a:ext cx="4038600" cy="5181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6"/>
          <p:cNvSpPr>
            <a:spLocks noGrp="1" noChangeArrowheads="1"/>
          </p:cNvSpPr>
          <p:nvPr>
            <p:ph type="sldNum" sz="quarter" idx="10"/>
          </p:nvPr>
        </p:nvSpPr>
        <p:spPr>
          <a:ln/>
        </p:spPr>
        <p:txBody>
          <a:bodyPr/>
          <a:lstStyle>
            <a:lvl1pPr>
              <a:defRPr/>
            </a:lvl1pPr>
          </a:lstStyle>
          <a:p>
            <a:pPr>
              <a:defRPr/>
            </a:pPr>
            <a:fld id="{BA78A981-3D29-4BFA-92F1-A902891544B7}"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7881940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6"/>
          <p:cNvSpPr>
            <a:spLocks noGrp="1" noChangeArrowheads="1"/>
          </p:cNvSpPr>
          <p:nvPr>
            <p:ph type="sldNum" sz="quarter" idx="10"/>
          </p:nvPr>
        </p:nvSpPr>
        <p:spPr>
          <a:ln/>
        </p:spPr>
        <p:txBody>
          <a:bodyPr/>
          <a:lstStyle>
            <a:lvl1pPr>
              <a:defRPr/>
            </a:lvl1pPr>
          </a:lstStyle>
          <a:p>
            <a:pPr>
              <a:defRPr/>
            </a:pPr>
            <a:fld id="{6862E922-E64D-4998-895E-53259AD50F9B}"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8932321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6"/>
          <p:cNvSpPr>
            <a:spLocks noGrp="1" noChangeArrowheads="1"/>
          </p:cNvSpPr>
          <p:nvPr>
            <p:ph type="sldNum" sz="quarter" idx="10"/>
          </p:nvPr>
        </p:nvSpPr>
        <p:spPr>
          <a:ln/>
        </p:spPr>
        <p:txBody>
          <a:bodyPr/>
          <a:lstStyle>
            <a:lvl1pPr>
              <a:defRPr/>
            </a:lvl1pPr>
          </a:lstStyle>
          <a:p>
            <a:pPr>
              <a:defRPr/>
            </a:pPr>
            <a:fld id="{ED38349A-D83D-4879-8B38-D86D6EDB3D86}"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19324582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6"/>
          <p:cNvSpPr>
            <a:spLocks noGrp="1" noChangeArrowheads="1"/>
          </p:cNvSpPr>
          <p:nvPr>
            <p:ph type="sldNum" sz="quarter" idx="10"/>
          </p:nvPr>
        </p:nvSpPr>
        <p:spPr>
          <a:ln/>
        </p:spPr>
        <p:txBody>
          <a:bodyPr/>
          <a:lstStyle>
            <a:lvl1pPr>
              <a:defRPr/>
            </a:lvl1pPr>
          </a:lstStyle>
          <a:p>
            <a:pPr>
              <a:defRPr/>
            </a:pPr>
            <a:fld id="{A8FEA6F9-B5B9-42A0-B952-74FC3D0F05AC}"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41499604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6"/>
          <p:cNvSpPr>
            <a:spLocks noGrp="1" noChangeArrowheads="1"/>
          </p:cNvSpPr>
          <p:nvPr>
            <p:ph type="sldNum" sz="quarter" idx="10"/>
          </p:nvPr>
        </p:nvSpPr>
        <p:spPr>
          <a:ln/>
        </p:spPr>
        <p:txBody>
          <a:bodyPr/>
          <a:lstStyle>
            <a:lvl1pPr>
              <a:defRPr/>
            </a:lvl1pPr>
          </a:lstStyle>
          <a:p>
            <a:pPr>
              <a:defRPr/>
            </a:pPr>
            <a:fld id="{DFD8F91D-08DA-4D73-B35D-3A83E63FA4CA}"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77295201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8425"/>
            <a:ext cx="2057400" cy="607377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98425"/>
            <a:ext cx="6019800" cy="607377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6"/>
          <p:cNvSpPr>
            <a:spLocks noGrp="1" noChangeArrowheads="1"/>
          </p:cNvSpPr>
          <p:nvPr>
            <p:ph type="sldNum" sz="quarter" idx="10"/>
          </p:nvPr>
        </p:nvSpPr>
        <p:spPr>
          <a:ln/>
        </p:spPr>
        <p:txBody>
          <a:bodyPr/>
          <a:lstStyle>
            <a:lvl1pPr>
              <a:defRPr/>
            </a:lvl1pPr>
          </a:lstStyle>
          <a:p>
            <a:pPr>
              <a:defRPr/>
            </a:pPr>
            <a:fld id="{84B52FB2-B618-4FAB-9860-53AD40D02794}"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90675787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2.jpe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jpe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1" cstate="print"/>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98425"/>
            <a:ext cx="69342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457200" y="990600"/>
            <a:ext cx="8229600" cy="518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102" name="Rectangle 6"/>
          <p:cNvSpPr>
            <a:spLocks noGrp="1" noChangeArrowheads="1"/>
          </p:cNvSpPr>
          <p:nvPr>
            <p:ph type="sldNum" sz="quarter" idx="4"/>
          </p:nvPr>
        </p:nvSpPr>
        <p:spPr bwMode="auto">
          <a:xfrm>
            <a:off x="6553200" y="6457950"/>
            <a:ext cx="2133600" cy="4000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000"/>
            </a:lvl1pPr>
          </a:lstStyle>
          <a:p>
            <a:pPr fontAlgn="base">
              <a:spcBef>
                <a:spcPct val="0"/>
              </a:spcBef>
              <a:spcAft>
                <a:spcPct val="0"/>
              </a:spcAft>
              <a:defRPr/>
            </a:pPr>
            <a:fld id="{A7D6E9CB-5206-4B65-9AA9-6F2FD3505DF2}" type="slidenum">
              <a:rPr lang="en-US">
                <a:solidFill>
                  <a:srgbClr val="000000"/>
                </a:solidFill>
                <a:ea typeface="ＭＳ Ｐゴシック" charset="-128"/>
              </a:rPr>
              <a:pPr fontAlgn="base">
                <a:spcBef>
                  <a:spcPct val="0"/>
                </a:spcBef>
                <a:spcAft>
                  <a:spcPct val="0"/>
                </a:spcAft>
                <a:defRPr/>
              </a:pPr>
              <a:t>‹#›</a:t>
            </a:fld>
            <a:endParaRPr lang="en-US">
              <a:solidFill>
                <a:srgbClr val="000000"/>
              </a:solidFill>
              <a:ea typeface="ＭＳ Ｐゴシック" charset="-128"/>
            </a:endParaRPr>
          </a:p>
        </p:txBody>
      </p:sp>
    </p:spTree>
    <p:extLst>
      <p:ext uri="{BB962C8B-B14F-4D97-AF65-F5344CB8AC3E}">
        <p14:creationId xmlns:p14="http://schemas.microsoft.com/office/powerpoint/2010/main" val="121074903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Lst>
  <p:hf hdr="0" ftr="0" dt="0"/>
  <p:txStyles>
    <p:titleStyle>
      <a:lvl1pPr algn="l" rtl="0" eaLnBrk="0" fontAlgn="base" hangingPunct="0">
        <a:spcBef>
          <a:spcPct val="0"/>
        </a:spcBef>
        <a:spcAft>
          <a:spcPct val="0"/>
        </a:spcAft>
        <a:defRPr sz="2800">
          <a:solidFill>
            <a:schemeClr val="bg1"/>
          </a:solidFill>
          <a:latin typeface="+mj-lt"/>
          <a:ea typeface="ＭＳ Ｐゴシック" charset="-128"/>
          <a:cs typeface="ＭＳ Ｐゴシック" charset="-128"/>
        </a:defRPr>
      </a:lvl1pPr>
      <a:lvl2pPr algn="l" rtl="0" eaLnBrk="0" fontAlgn="base" hangingPunct="0">
        <a:spcBef>
          <a:spcPct val="0"/>
        </a:spcBef>
        <a:spcAft>
          <a:spcPct val="0"/>
        </a:spcAft>
        <a:defRPr sz="2800">
          <a:solidFill>
            <a:schemeClr val="bg1"/>
          </a:solidFill>
          <a:latin typeface="Rockwell" charset="0"/>
          <a:ea typeface="ＭＳ Ｐゴシック" charset="-128"/>
          <a:cs typeface="ＭＳ Ｐゴシック" charset="-128"/>
        </a:defRPr>
      </a:lvl2pPr>
      <a:lvl3pPr algn="l" rtl="0" eaLnBrk="0" fontAlgn="base" hangingPunct="0">
        <a:spcBef>
          <a:spcPct val="0"/>
        </a:spcBef>
        <a:spcAft>
          <a:spcPct val="0"/>
        </a:spcAft>
        <a:defRPr sz="2800">
          <a:solidFill>
            <a:schemeClr val="bg1"/>
          </a:solidFill>
          <a:latin typeface="Rockwell" charset="0"/>
          <a:ea typeface="ＭＳ Ｐゴシック" charset="-128"/>
          <a:cs typeface="ＭＳ Ｐゴシック" charset="-128"/>
        </a:defRPr>
      </a:lvl3pPr>
      <a:lvl4pPr algn="l" rtl="0" eaLnBrk="0" fontAlgn="base" hangingPunct="0">
        <a:spcBef>
          <a:spcPct val="0"/>
        </a:spcBef>
        <a:spcAft>
          <a:spcPct val="0"/>
        </a:spcAft>
        <a:defRPr sz="2800">
          <a:solidFill>
            <a:schemeClr val="bg1"/>
          </a:solidFill>
          <a:latin typeface="Rockwell" charset="0"/>
          <a:ea typeface="ＭＳ Ｐゴシック" charset="-128"/>
          <a:cs typeface="ＭＳ Ｐゴシック" charset="-128"/>
        </a:defRPr>
      </a:lvl4pPr>
      <a:lvl5pPr algn="l" rtl="0" eaLnBrk="0" fontAlgn="base" hangingPunct="0">
        <a:spcBef>
          <a:spcPct val="0"/>
        </a:spcBef>
        <a:spcAft>
          <a:spcPct val="0"/>
        </a:spcAft>
        <a:defRPr sz="2800">
          <a:solidFill>
            <a:schemeClr val="bg1"/>
          </a:solidFill>
          <a:latin typeface="Rockwell" charset="0"/>
          <a:ea typeface="ＭＳ Ｐゴシック" charset="-128"/>
          <a:cs typeface="ＭＳ Ｐゴシック" charset="-128"/>
        </a:defRPr>
      </a:lvl5pPr>
      <a:lvl6pPr marL="457200" algn="l" rtl="0" fontAlgn="base">
        <a:spcBef>
          <a:spcPct val="0"/>
        </a:spcBef>
        <a:spcAft>
          <a:spcPct val="0"/>
        </a:spcAft>
        <a:defRPr sz="2800">
          <a:solidFill>
            <a:schemeClr val="bg1"/>
          </a:solidFill>
          <a:latin typeface="Rockwell" charset="0"/>
        </a:defRPr>
      </a:lvl6pPr>
      <a:lvl7pPr marL="914400" algn="l" rtl="0" fontAlgn="base">
        <a:spcBef>
          <a:spcPct val="0"/>
        </a:spcBef>
        <a:spcAft>
          <a:spcPct val="0"/>
        </a:spcAft>
        <a:defRPr sz="2800">
          <a:solidFill>
            <a:schemeClr val="bg1"/>
          </a:solidFill>
          <a:latin typeface="Rockwell" charset="0"/>
        </a:defRPr>
      </a:lvl7pPr>
      <a:lvl8pPr marL="1371600" algn="l" rtl="0" fontAlgn="base">
        <a:spcBef>
          <a:spcPct val="0"/>
        </a:spcBef>
        <a:spcAft>
          <a:spcPct val="0"/>
        </a:spcAft>
        <a:defRPr sz="2800">
          <a:solidFill>
            <a:schemeClr val="bg1"/>
          </a:solidFill>
          <a:latin typeface="Rockwell" charset="0"/>
        </a:defRPr>
      </a:lvl8pPr>
      <a:lvl9pPr marL="1828800" algn="l" rtl="0" fontAlgn="base">
        <a:spcBef>
          <a:spcPct val="0"/>
        </a:spcBef>
        <a:spcAft>
          <a:spcPct val="0"/>
        </a:spcAft>
        <a:defRPr sz="2800">
          <a:solidFill>
            <a:schemeClr val="bg1"/>
          </a:solidFill>
          <a:latin typeface="Rockwell" charset="0"/>
        </a:defRPr>
      </a:lvl9pPr>
    </p:titleStyle>
    <p:bodyStyle>
      <a:lvl1pPr marL="342900" indent="-342900" algn="l" rtl="0" eaLnBrk="0" fontAlgn="base" hangingPunct="0">
        <a:spcBef>
          <a:spcPct val="20000"/>
        </a:spcBef>
        <a:spcAft>
          <a:spcPct val="0"/>
        </a:spcAft>
        <a:buBlip>
          <a:blip r:embed="rId12"/>
        </a:buBlip>
        <a:defRPr sz="2400">
          <a:solidFill>
            <a:schemeClr val="tx1"/>
          </a:solidFill>
          <a:latin typeface="+mn-lt"/>
          <a:ea typeface="ＭＳ Ｐゴシック" charset="-128"/>
          <a:cs typeface="ＭＳ Ｐゴシック" charset="-128"/>
        </a:defRPr>
      </a:lvl1pPr>
      <a:lvl2pPr marL="742950" indent="-285750" algn="l" rtl="0" eaLnBrk="0" fontAlgn="base" hangingPunct="0">
        <a:spcBef>
          <a:spcPct val="20000"/>
        </a:spcBef>
        <a:spcAft>
          <a:spcPct val="0"/>
        </a:spcAft>
        <a:buClr>
          <a:srgbClr val="FF0000"/>
        </a:buClr>
        <a:buChar char="•"/>
        <a:defRPr sz="2000">
          <a:solidFill>
            <a:schemeClr val="tx1"/>
          </a:solidFill>
          <a:latin typeface="+mn-lt"/>
          <a:ea typeface="ＭＳ Ｐゴシック" charset="-128"/>
        </a:defRPr>
      </a:lvl2pPr>
      <a:lvl3pPr marL="1143000" indent="-228600" algn="l" rtl="0" eaLnBrk="0" fontAlgn="base" hangingPunct="0">
        <a:spcBef>
          <a:spcPct val="20000"/>
        </a:spcBef>
        <a:spcAft>
          <a:spcPct val="0"/>
        </a:spcAft>
        <a:buClr>
          <a:srgbClr val="FF0000"/>
        </a:buClr>
        <a:buChar char="•"/>
        <a:defRPr sz="2400">
          <a:solidFill>
            <a:schemeClr val="tx1"/>
          </a:solidFill>
          <a:latin typeface="+mn-lt"/>
          <a:ea typeface="ＭＳ Ｐゴシック" charset="-128"/>
        </a:defRPr>
      </a:lvl3pPr>
      <a:lvl4pPr marL="1600200" indent="-228600" algn="l" rtl="0" eaLnBrk="0" fontAlgn="base" hangingPunct="0">
        <a:spcBef>
          <a:spcPct val="20000"/>
        </a:spcBef>
        <a:spcAft>
          <a:spcPct val="0"/>
        </a:spcAft>
        <a:buClr>
          <a:srgbClr val="FF0000"/>
        </a:buClr>
        <a:buChar char="•"/>
        <a:defRPr sz="1600">
          <a:solidFill>
            <a:schemeClr val="tx1"/>
          </a:solidFill>
          <a:latin typeface="+mn-lt"/>
          <a:ea typeface="ＭＳ Ｐゴシック" charset="-128"/>
        </a:defRPr>
      </a:lvl4pPr>
      <a:lvl5pPr marL="2057400" indent="-228600" algn="l" rtl="0" eaLnBrk="0" fontAlgn="base" hangingPunct="0">
        <a:spcBef>
          <a:spcPct val="20000"/>
        </a:spcBef>
        <a:spcAft>
          <a:spcPct val="0"/>
        </a:spcAft>
        <a:buClr>
          <a:srgbClr val="FF0000"/>
        </a:buClr>
        <a:buChar char="•"/>
        <a:defRPr sz="1400">
          <a:solidFill>
            <a:schemeClr val="tx1"/>
          </a:solidFill>
          <a:latin typeface="+mn-lt"/>
          <a:ea typeface="ＭＳ Ｐゴシック" charset="-128"/>
        </a:defRPr>
      </a:lvl5pPr>
      <a:lvl6pPr marL="2514600" indent="-228600" algn="l" rtl="0" fontAlgn="base">
        <a:spcBef>
          <a:spcPct val="20000"/>
        </a:spcBef>
        <a:spcAft>
          <a:spcPct val="0"/>
        </a:spcAft>
        <a:buClr>
          <a:srgbClr val="FF0000"/>
        </a:buClr>
        <a:buChar char="•"/>
        <a:defRPr sz="1400">
          <a:solidFill>
            <a:schemeClr val="tx1"/>
          </a:solidFill>
          <a:latin typeface="+mn-lt"/>
          <a:ea typeface="ＭＳ Ｐゴシック" charset="-128"/>
        </a:defRPr>
      </a:lvl6pPr>
      <a:lvl7pPr marL="2971800" indent="-228600" algn="l" rtl="0" fontAlgn="base">
        <a:spcBef>
          <a:spcPct val="20000"/>
        </a:spcBef>
        <a:spcAft>
          <a:spcPct val="0"/>
        </a:spcAft>
        <a:buClr>
          <a:srgbClr val="FF0000"/>
        </a:buClr>
        <a:buChar char="•"/>
        <a:defRPr sz="1400">
          <a:solidFill>
            <a:schemeClr val="tx1"/>
          </a:solidFill>
          <a:latin typeface="+mn-lt"/>
          <a:ea typeface="ＭＳ Ｐゴシック" charset="-128"/>
        </a:defRPr>
      </a:lvl7pPr>
      <a:lvl8pPr marL="3429000" indent="-228600" algn="l" rtl="0" fontAlgn="base">
        <a:spcBef>
          <a:spcPct val="20000"/>
        </a:spcBef>
        <a:spcAft>
          <a:spcPct val="0"/>
        </a:spcAft>
        <a:buClr>
          <a:srgbClr val="FF0000"/>
        </a:buClr>
        <a:buChar char="•"/>
        <a:defRPr sz="1400">
          <a:solidFill>
            <a:schemeClr val="tx1"/>
          </a:solidFill>
          <a:latin typeface="+mn-lt"/>
          <a:ea typeface="ＭＳ Ｐゴシック" charset="-128"/>
        </a:defRPr>
      </a:lvl8pPr>
      <a:lvl9pPr marL="3886200" indent="-228600" algn="l" rtl="0" fontAlgn="base">
        <a:spcBef>
          <a:spcPct val="20000"/>
        </a:spcBef>
        <a:spcAft>
          <a:spcPct val="0"/>
        </a:spcAft>
        <a:buClr>
          <a:srgbClr val="FF0000"/>
        </a:buClr>
        <a:buChar char="•"/>
        <a:defRPr sz="1400">
          <a:solidFill>
            <a:schemeClr val="tx1"/>
          </a:solidFill>
          <a:latin typeface="+mn-lt"/>
          <a:ea typeface="ＭＳ Ｐゴシック"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diagramColors" Target="../diagrams/colors1.xml"/><Relationship Id="rId11" Type="http://schemas.openxmlformats.org/officeDocument/2006/relationships/image" Target="../media/image8.png"/><Relationship Id="rId5" Type="http://schemas.openxmlformats.org/officeDocument/2006/relationships/diagramQuickStyle" Target="../diagrams/quickStyle1.xml"/><Relationship Id="rId10" Type="http://schemas.openxmlformats.org/officeDocument/2006/relationships/image" Target="../media/image7.jpeg"/><Relationship Id="rId4" Type="http://schemas.openxmlformats.org/officeDocument/2006/relationships/diagramLayout" Target="../diagrams/layout1.xml"/><Relationship Id="rId9" Type="http://schemas.openxmlformats.org/officeDocument/2006/relationships/image" Target="../media/image6.jpe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738188" y="4953000"/>
            <a:ext cx="8405812" cy="927100"/>
          </a:xfrm>
          <a:solidFill>
            <a:srgbClr val="FFFFFF"/>
          </a:solidFill>
        </p:spPr>
        <p:txBody>
          <a:bodyPr/>
          <a:lstStyle/>
          <a:p>
            <a:pPr eaLnBrk="1" hangingPunct="1"/>
            <a:r>
              <a:rPr lang="en-US" dirty="0" smtClean="0"/>
              <a:t>AF Community Outreach Day – Aspire ES</a:t>
            </a:r>
            <a:r>
              <a:rPr lang="en-US" sz="2000" dirty="0" smtClean="0"/>
              <a:t/>
            </a:r>
            <a:br>
              <a:rPr lang="en-US" sz="2000" dirty="0" smtClean="0"/>
            </a:br>
            <a:r>
              <a:rPr lang="en-US" sz="2000" dirty="0" smtClean="0"/>
              <a:t>November 2013</a:t>
            </a:r>
            <a:endParaRPr lang="en-US" sz="2000" dirty="0" smtClean="0"/>
          </a:p>
        </p:txBody>
      </p:sp>
    </p:spTree>
    <p:extLst>
      <p:ext uri="{BB962C8B-B14F-4D97-AF65-F5344CB8AC3E}">
        <p14:creationId xmlns:p14="http://schemas.microsoft.com/office/powerpoint/2010/main" val="93136489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AGENDA</a:t>
            </a:r>
            <a:endParaRPr lang="en-US" dirty="0"/>
          </a:p>
        </p:txBody>
      </p:sp>
      <p:sp>
        <p:nvSpPr>
          <p:cNvPr id="4" name="Slide Number Placeholder 3"/>
          <p:cNvSpPr>
            <a:spLocks noGrp="1"/>
          </p:cNvSpPr>
          <p:nvPr>
            <p:ph type="sldNum" sz="quarter" idx="10"/>
          </p:nvPr>
        </p:nvSpPr>
        <p:spPr/>
        <p:txBody>
          <a:bodyPr/>
          <a:lstStyle/>
          <a:p>
            <a:pPr>
              <a:defRPr/>
            </a:pPr>
            <a:fld id="{1DC5C41F-DCCB-4E41-B5C5-9D67FE0400FE}" type="slidenum">
              <a:rPr lang="en-US" smtClean="0">
                <a:solidFill>
                  <a:srgbClr val="000000"/>
                </a:solidFill>
              </a:rPr>
              <a:pPr>
                <a:defRPr/>
              </a:pPr>
              <a:t>2</a:t>
            </a:fld>
            <a:endParaRPr lang="en-US">
              <a:solidFill>
                <a:srgbClr val="000000"/>
              </a:solidFill>
            </a:endParaRPr>
          </a:p>
        </p:txBody>
      </p:sp>
      <p:graphicFrame>
        <p:nvGraphicFramePr>
          <p:cNvPr id="7" name="Table 6"/>
          <p:cNvGraphicFramePr>
            <a:graphicFrameLocks noGrp="1"/>
          </p:cNvGraphicFramePr>
          <p:nvPr>
            <p:extLst>
              <p:ext uri="{D42A27DB-BD31-4B8C-83A1-F6EECF244321}">
                <p14:modId xmlns:p14="http://schemas.microsoft.com/office/powerpoint/2010/main" val="3435848513"/>
              </p:ext>
            </p:extLst>
          </p:nvPr>
        </p:nvGraphicFramePr>
        <p:xfrm>
          <a:off x="762000" y="914400"/>
          <a:ext cx="7772401" cy="5105400"/>
        </p:xfrm>
        <a:graphic>
          <a:graphicData uri="http://schemas.openxmlformats.org/drawingml/2006/table">
            <a:tbl>
              <a:tblPr firstRow="1" firstCol="1" bandRow="1">
                <a:tableStyleId>{93296810-A885-4BE3-A3E7-6D5BEEA58F35}</a:tableStyleId>
              </a:tblPr>
              <a:tblGrid>
                <a:gridCol w="1427584"/>
                <a:gridCol w="2068508"/>
                <a:gridCol w="4276309"/>
              </a:tblGrid>
              <a:tr h="316283">
                <a:tc>
                  <a:txBody>
                    <a:bodyPr/>
                    <a:lstStyle/>
                    <a:p>
                      <a:pPr marL="0" marR="0">
                        <a:lnSpc>
                          <a:spcPct val="115000"/>
                        </a:lnSpc>
                        <a:spcBef>
                          <a:spcPts val="0"/>
                        </a:spcBef>
                        <a:spcAft>
                          <a:spcPts val="0"/>
                        </a:spcAft>
                      </a:pPr>
                      <a:r>
                        <a:rPr lang="en-US" sz="1200" dirty="0">
                          <a:effectLst/>
                        </a:rPr>
                        <a:t>Time</a:t>
                      </a:r>
                      <a:endParaRPr lang="en-US" sz="1100" dirty="0">
                        <a:effectLst/>
                        <a:latin typeface="Calibri"/>
                        <a:ea typeface="Calibri"/>
                        <a:cs typeface="Times New Roman"/>
                      </a:endParaRPr>
                    </a:p>
                  </a:txBody>
                  <a:tcPr marL="68580" marR="68580" marT="0" marB="0"/>
                </a:tc>
                <a:tc>
                  <a:txBody>
                    <a:bodyPr/>
                    <a:lstStyle/>
                    <a:p>
                      <a:pPr marL="0" marR="0">
                        <a:lnSpc>
                          <a:spcPct val="115000"/>
                        </a:lnSpc>
                        <a:spcBef>
                          <a:spcPts val="0"/>
                        </a:spcBef>
                        <a:spcAft>
                          <a:spcPts val="0"/>
                        </a:spcAft>
                      </a:pPr>
                      <a:r>
                        <a:rPr lang="en-US" sz="1200">
                          <a:effectLst/>
                        </a:rPr>
                        <a:t>Presenters</a:t>
                      </a:r>
                      <a:endParaRPr lang="en-US" sz="1100">
                        <a:effectLst/>
                        <a:latin typeface="Calibri"/>
                        <a:ea typeface="Calibri"/>
                        <a:cs typeface="Times New Roman"/>
                      </a:endParaRPr>
                    </a:p>
                  </a:txBody>
                  <a:tcPr marL="68580" marR="68580" marT="0" marB="0"/>
                </a:tc>
                <a:tc>
                  <a:txBody>
                    <a:bodyPr/>
                    <a:lstStyle/>
                    <a:p>
                      <a:pPr marL="0" marR="0">
                        <a:lnSpc>
                          <a:spcPct val="115000"/>
                        </a:lnSpc>
                        <a:spcBef>
                          <a:spcPts val="0"/>
                        </a:spcBef>
                        <a:spcAft>
                          <a:spcPts val="0"/>
                        </a:spcAft>
                      </a:pPr>
                      <a:r>
                        <a:rPr lang="en-US" sz="1200">
                          <a:effectLst/>
                        </a:rPr>
                        <a:t>Task</a:t>
                      </a:r>
                      <a:endParaRPr lang="en-US" sz="1100">
                        <a:effectLst/>
                        <a:latin typeface="Calibri"/>
                        <a:ea typeface="Calibri"/>
                        <a:cs typeface="Times New Roman"/>
                      </a:endParaRPr>
                    </a:p>
                  </a:txBody>
                  <a:tcPr marL="68580" marR="68580" marT="0" marB="0"/>
                </a:tc>
              </a:tr>
              <a:tr h="1529366">
                <a:tc>
                  <a:txBody>
                    <a:bodyPr/>
                    <a:lstStyle/>
                    <a:p>
                      <a:pPr marL="0" marR="0">
                        <a:lnSpc>
                          <a:spcPct val="115000"/>
                        </a:lnSpc>
                        <a:spcBef>
                          <a:spcPts val="0"/>
                        </a:spcBef>
                        <a:spcAft>
                          <a:spcPts val="0"/>
                        </a:spcAft>
                      </a:pPr>
                      <a:r>
                        <a:rPr lang="en-US" sz="1600" dirty="0">
                          <a:effectLst/>
                        </a:rPr>
                        <a:t>3:05-3:20</a:t>
                      </a:r>
                      <a:endParaRPr lang="en-US" sz="1600" dirty="0">
                        <a:effectLst/>
                        <a:latin typeface="Calibri"/>
                        <a:ea typeface="Calibri"/>
                        <a:cs typeface="Times New Roman"/>
                      </a:endParaRPr>
                    </a:p>
                  </a:txBody>
                  <a:tcPr marL="68580" marR="68580" marT="0" marB="0"/>
                </a:tc>
                <a:tc>
                  <a:txBody>
                    <a:bodyPr/>
                    <a:lstStyle/>
                    <a:p>
                      <a:pPr marL="0" marR="0">
                        <a:lnSpc>
                          <a:spcPct val="115000"/>
                        </a:lnSpc>
                        <a:spcBef>
                          <a:spcPts val="0"/>
                        </a:spcBef>
                        <a:spcAft>
                          <a:spcPts val="0"/>
                        </a:spcAft>
                      </a:pPr>
                      <a:r>
                        <a:rPr lang="en-US" sz="1600" dirty="0">
                          <a:effectLst/>
                        </a:rPr>
                        <a:t>Lucia </a:t>
                      </a:r>
                      <a:r>
                        <a:rPr lang="en-US" sz="1600" dirty="0" smtClean="0">
                          <a:effectLst/>
                        </a:rPr>
                        <a:t>Mattox,</a:t>
                      </a:r>
                      <a:r>
                        <a:rPr lang="en-US" sz="1600" baseline="0" dirty="0" smtClean="0">
                          <a:effectLst/>
                        </a:rPr>
                        <a:t> </a:t>
                      </a:r>
                      <a:r>
                        <a:rPr lang="en-US" sz="1600" i="1" baseline="0" dirty="0" smtClean="0">
                          <a:effectLst/>
                        </a:rPr>
                        <a:t>AF Community Outreach Coordinator</a:t>
                      </a:r>
                      <a:endParaRPr lang="en-US" sz="1600" i="1" dirty="0">
                        <a:effectLst/>
                        <a:latin typeface="Calibri"/>
                        <a:ea typeface="Calibri"/>
                        <a:cs typeface="Times New Roman"/>
                      </a:endParaRPr>
                    </a:p>
                  </a:txBody>
                  <a:tcPr marL="68580" marR="68580" marT="0" marB="0"/>
                </a:tc>
                <a:tc>
                  <a:txBody>
                    <a:bodyPr/>
                    <a:lstStyle/>
                    <a:p>
                      <a:pPr marL="342900" marR="0" lvl="0" indent="-342900">
                        <a:lnSpc>
                          <a:spcPct val="115000"/>
                        </a:lnSpc>
                        <a:spcBef>
                          <a:spcPts val="0"/>
                        </a:spcBef>
                        <a:spcAft>
                          <a:spcPts val="0"/>
                        </a:spcAft>
                        <a:buFont typeface="Symbol"/>
                        <a:buChar char=""/>
                      </a:pPr>
                      <a:r>
                        <a:rPr lang="en-US" sz="1600" dirty="0">
                          <a:effectLst/>
                        </a:rPr>
                        <a:t>Introduction</a:t>
                      </a:r>
                    </a:p>
                    <a:p>
                      <a:pPr marL="342900" marR="0" lvl="0" indent="-342900">
                        <a:lnSpc>
                          <a:spcPct val="115000"/>
                        </a:lnSpc>
                        <a:spcBef>
                          <a:spcPts val="0"/>
                        </a:spcBef>
                        <a:spcAft>
                          <a:spcPts val="0"/>
                        </a:spcAft>
                        <a:buFont typeface="Symbol"/>
                        <a:buChar char=""/>
                      </a:pPr>
                      <a:r>
                        <a:rPr lang="en-US" sz="1600" dirty="0">
                          <a:effectLst/>
                        </a:rPr>
                        <a:t>Description of Team X &amp; Community Outreach at </a:t>
                      </a:r>
                      <a:r>
                        <a:rPr lang="en-US" sz="1600" dirty="0" smtClean="0">
                          <a:effectLst/>
                        </a:rPr>
                        <a:t>schools</a:t>
                      </a:r>
                      <a:endParaRPr lang="en-US" sz="1600" dirty="0">
                        <a:effectLst/>
                      </a:endParaRPr>
                    </a:p>
                  </a:txBody>
                  <a:tcPr marL="68580" marR="68580" marT="0" marB="0"/>
                </a:tc>
              </a:tr>
              <a:tr h="1440432">
                <a:tc>
                  <a:txBody>
                    <a:bodyPr/>
                    <a:lstStyle/>
                    <a:p>
                      <a:pPr marL="0" marR="0">
                        <a:lnSpc>
                          <a:spcPct val="115000"/>
                        </a:lnSpc>
                        <a:spcBef>
                          <a:spcPts val="0"/>
                        </a:spcBef>
                        <a:spcAft>
                          <a:spcPts val="0"/>
                        </a:spcAft>
                      </a:pPr>
                      <a:r>
                        <a:rPr lang="en-US" sz="1600">
                          <a:effectLst/>
                        </a:rPr>
                        <a:t>3:20-3:40pm</a:t>
                      </a:r>
                      <a:endParaRPr lang="en-US" sz="1600">
                        <a:effectLst/>
                        <a:latin typeface="Calibri"/>
                        <a:ea typeface="Calibri"/>
                        <a:cs typeface="Times New Roman"/>
                      </a:endParaRPr>
                    </a:p>
                  </a:txBody>
                  <a:tcPr marL="68580" marR="68580" marT="0" marB="0"/>
                </a:tc>
                <a:tc>
                  <a:txBody>
                    <a:bodyPr/>
                    <a:lstStyle/>
                    <a:p>
                      <a:pPr marL="0" marR="0">
                        <a:lnSpc>
                          <a:spcPct val="115000"/>
                        </a:lnSpc>
                        <a:spcBef>
                          <a:spcPts val="0"/>
                        </a:spcBef>
                        <a:spcAft>
                          <a:spcPts val="0"/>
                        </a:spcAft>
                      </a:pPr>
                      <a:r>
                        <a:rPr lang="en-US" sz="1600" dirty="0">
                          <a:effectLst/>
                        </a:rPr>
                        <a:t>Christine Szeluga, </a:t>
                      </a:r>
                      <a:r>
                        <a:rPr lang="en-US" sz="1600" i="1" dirty="0">
                          <a:effectLst/>
                        </a:rPr>
                        <a:t>Brooklyn Public Library –Brooklyn Connections</a:t>
                      </a:r>
                      <a:endParaRPr lang="en-US" sz="1600" i="1" dirty="0">
                        <a:effectLst/>
                        <a:latin typeface="Calibri"/>
                        <a:ea typeface="Calibri"/>
                        <a:cs typeface="Times New Roman"/>
                      </a:endParaRPr>
                    </a:p>
                  </a:txBody>
                  <a:tcPr marL="68580" marR="68580" marT="0" marB="0"/>
                </a:tc>
                <a:tc>
                  <a:txBody>
                    <a:bodyPr/>
                    <a:lstStyle/>
                    <a:p>
                      <a:pPr marL="342900" marR="0" lvl="0" indent="-342900">
                        <a:lnSpc>
                          <a:spcPct val="115000"/>
                        </a:lnSpc>
                        <a:spcBef>
                          <a:spcPts val="0"/>
                        </a:spcBef>
                        <a:spcAft>
                          <a:spcPts val="0"/>
                        </a:spcAft>
                        <a:buFont typeface="Symbol"/>
                        <a:buChar char=""/>
                      </a:pPr>
                      <a:r>
                        <a:rPr lang="en-US" sz="1600" dirty="0">
                          <a:effectLst/>
                        </a:rPr>
                        <a:t>Presentation on past-present of area around AF Aspire (including history of school building)</a:t>
                      </a:r>
                      <a:endParaRPr lang="en-US" sz="1600" dirty="0">
                        <a:effectLst/>
                        <a:latin typeface="Calibri"/>
                        <a:ea typeface="Calibri"/>
                        <a:cs typeface="Times New Roman"/>
                      </a:endParaRPr>
                    </a:p>
                  </a:txBody>
                  <a:tcPr marL="68580" marR="68580" marT="0" marB="0"/>
                </a:tc>
              </a:tr>
              <a:tr h="599805">
                <a:tc>
                  <a:txBody>
                    <a:bodyPr/>
                    <a:lstStyle/>
                    <a:p>
                      <a:pPr marL="0" marR="0">
                        <a:lnSpc>
                          <a:spcPct val="115000"/>
                        </a:lnSpc>
                        <a:spcBef>
                          <a:spcPts val="0"/>
                        </a:spcBef>
                        <a:spcAft>
                          <a:spcPts val="0"/>
                        </a:spcAft>
                      </a:pPr>
                      <a:r>
                        <a:rPr lang="en-US" sz="1600">
                          <a:effectLst/>
                        </a:rPr>
                        <a:t>3:40-4:10pm</a:t>
                      </a:r>
                      <a:endParaRPr lang="en-US" sz="1600">
                        <a:effectLst/>
                        <a:latin typeface="Calibri"/>
                        <a:ea typeface="Calibri"/>
                        <a:cs typeface="Times New Roman"/>
                      </a:endParaRPr>
                    </a:p>
                  </a:txBody>
                  <a:tcPr marL="68580" marR="68580" marT="0" marB="0"/>
                </a:tc>
                <a:tc>
                  <a:txBody>
                    <a:bodyPr/>
                    <a:lstStyle/>
                    <a:p>
                      <a:pPr marL="0" marR="0">
                        <a:lnSpc>
                          <a:spcPct val="115000"/>
                        </a:lnSpc>
                        <a:spcBef>
                          <a:spcPts val="0"/>
                        </a:spcBef>
                        <a:spcAft>
                          <a:spcPts val="0"/>
                        </a:spcAft>
                      </a:pPr>
                      <a:r>
                        <a:rPr lang="en-US" sz="1600" dirty="0">
                          <a:effectLst/>
                        </a:rPr>
                        <a:t>Various</a:t>
                      </a:r>
                      <a:endParaRPr lang="en-US" sz="1600" dirty="0">
                        <a:effectLst/>
                        <a:latin typeface="Calibri"/>
                        <a:ea typeface="Calibri"/>
                        <a:cs typeface="Times New Roman"/>
                      </a:endParaRPr>
                    </a:p>
                  </a:txBody>
                  <a:tcPr marL="68580" marR="68580" marT="0" marB="0"/>
                </a:tc>
                <a:tc>
                  <a:txBody>
                    <a:bodyPr/>
                    <a:lstStyle/>
                    <a:p>
                      <a:pPr marL="342900" marR="0" lvl="0" indent="-342900">
                        <a:lnSpc>
                          <a:spcPct val="115000"/>
                        </a:lnSpc>
                        <a:spcBef>
                          <a:spcPts val="0"/>
                        </a:spcBef>
                        <a:spcAft>
                          <a:spcPts val="0"/>
                        </a:spcAft>
                        <a:buFont typeface="Symbol"/>
                        <a:buChar char=""/>
                      </a:pPr>
                      <a:r>
                        <a:rPr lang="en-US" sz="1600">
                          <a:effectLst/>
                        </a:rPr>
                        <a:t>Small group breakout discussions </a:t>
                      </a:r>
                      <a:endParaRPr lang="en-US" sz="1600">
                        <a:effectLst/>
                        <a:latin typeface="Calibri"/>
                        <a:ea typeface="Calibri"/>
                        <a:cs typeface="Times New Roman"/>
                      </a:endParaRPr>
                    </a:p>
                  </a:txBody>
                  <a:tcPr marL="68580" marR="68580" marT="0" marB="0"/>
                </a:tc>
              </a:tr>
              <a:tr h="1219514">
                <a:tc>
                  <a:txBody>
                    <a:bodyPr/>
                    <a:lstStyle/>
                    <a:p>
                      <a:pPr marL="0" marR="0">
                        <a:lnSpc>
                          <a:spcPct val="115000"/>
                        </a:lnSpc>
                        <a:spcBef>
                          <a:spcPts val="0"/>
                        </a:spcBef>
                        <a:spcAft>
                          <a:spcPts val="0"/>
                        </a:spcAft>
                      </a:pPr>
                      <a:r>
                        <a:rPr lang="en-US" sz="1600">
                          <a:effectLst/>
                        </a:rPr>
                        <a:t>4:10-4:30pm</a:t>
                      </a:r>
                      <a:endParaRPr lang="en-US" sz="1600">
                        <a:effectLst/>
                        <a:latin typeface="Calibri"/>
                        <a:ea typeface="Calibri"/>
                        <a:cs typeface="Times New Roman"/>
                      </a:endParaRPr>
                    </a:p>
                  </a:txBody>
                  <a:tcPr marL="68580" marR="68580" marT="0" marB="0"/>
                </a:tc>
                <a:tc>
                  <a:txBody>
                    <a:bodyPr/>
                    <a:lstStyle/>
                    <a:p>
                      <a:pPr marL="0" marR="0">
                        <a:lnSpc>
                          <a:spcPct val="115000"/>
                        </a:lnSpc>
                        <a:spcBef>
                          <a:spcPts val="0"/>
                        </a:spcBef>
                        <a:spcAft>
                          <a:spcPts val="0"/>
                        </a:spcAft>
                      </a:pPr>
                      <a:r>
                        <a:rPr lang="en-US" sz="1600" dirty="0">
                          <a:effectLst/>
                        </a:rPr>
                        <a:t>Lucia </a:t>
                      </a:r>
                      <a:r>
                        <a:rPr lang="en-US" sz="1600" dirty="0" smtClean="0">
                          <a:effectLst/>
                        </a:rPr>
                        <a:t>Mattox, </a:t>
                      </a:r>
                      <a:r>
                        <a:rPr lang="en-US" sz="1600" i="1" dirty="0" smtClean="0">
                          <a:effectLst/>
                        </a:rPr>
                        <a:t>AF Community Outreach Coordinator</a:t>
                      </a:r>
                      <a:endParaRPr lang="en-US" sz="1600" i="1" dirty="0">
                        <a:effectLst/>
                        <a:latin typeface="Calibri"/>
                        <a:ea typeface="Calibri"/>
                        <a:cs typeface="Times New Roman"/>
                      </a:endParaRPr>
                    </a:p>
                  </a:txBody>
                  <a:tcPr marL="68580" marR="68580" marT="0" marB="0"/>
                </a:tc>
                <a:tc>
                  <a:txBody>
                    <a:bodyPr/>
                    <a:lstStyle/>
                    <a:p>
                      <a:pPr marL="342900" marR="0" lvl="0" indent="-342900">
                        <a:lnSpc>
                          <a:spcPct val="115000"/>
                        </a:lnSpc>
                        <a:spcBef>
                          <a:spcPts val="0"/>
                        </a:spcBef>
                        <a:spcAft>
                          <a:spcPts val="0"/>
                        </a:spcAft>
                        <a:buFont typeface="Symbol"/>
                        <a:buChar char=""/>
                      </a:pPr>
                      <a:r>
                        <a:rPr lang="en-US" sz="1600" dirty="0">
                          <a:effectLst/>
                        </a:rPr>
                        <a:t>Key takeaways from small group discussions</a:t>
                      </a:r>
                    </a:p>
                    <a:p>
                      <a:pPr marL="342900" marR="0" lvl="0" indent="-342900">
                        <a:lnSpc>
                          <a:spcPct val="115000"/>
                        </a:lnSpc>
                        <a:spcBef>
                          <a:spcPts val="0"/>
                        </a:spcBef>
                        <a:spcAft>
                          <a:spcPts val="0"/>
                        </a:spcAft>
                        <a:buFont typeface="Symbol"/>
                        <a:buChar char=""/>
                      </a:pPr>
                      <a:r>
                        <a:rPr lang="en-US" sz="1600" dirty="0">
                          <a:effectLst/>
                        </a:rPr>
                        <a:t>Final thoughts</a:t>
                      </a:r>
                    </a:p>
                    <a:p>
                      <a:pPr marL="342900" marR="0" lvl="0" indent="-342900">
                        <a:lnSpc>
                          <a:spcPct val="115000"/>
                        </a:lnSpc>
                        <a:spcBef>
                          <a:spcPts val="0"/>
                        </a:spcBef>
                        <a:spcAft>
                          <a:spcPts val="0"/>
                        </a:spcAft>
                        <a:buFont typeface="Symbol"/>
                        <a:buChar char=""/>
                      </a:pPr>
                      <a:r>
                        <a:rPr lang="en-US" sz="1600" dirty="0">
                          <a:effectLst/>
                        </a:rPr>
                        <a:t>Conclusion</a:t>
                      </a:r>
                      <a:endParaRPr lang="en-US" sz="1600" dirty="0">
                        <a:effectLst/>
                        <a:latin typeface="Calibri"/>
                        <a:ea typeface="Calibri"/>
                        <a:cs typeface="Times New Roman"/>
                      </a:endParaRPr>
                    </a:p>
                  </a:txBody>
                  <a:tcPr marL="68580" marR="68580" marT="0" marB="0"/>
                </a:tc>
              </a:tr>
            </a:tbl>
          </a:graphicData>
        </a:graphic>
      </p:graphicFrame>
    </p:spTree>
    <p:extLst>
      <p:ext uri="{BB962C8B-B14F-4D97-AF65-F5344CB8AC3E}">
        <p14:creationId xmlns:p14="http://schemas.microsoft.com/office/powerpoint/2010/main" val="41292854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PWBAT</a:t>
            </a:r>
            <a:endParaRPr lang="en-US" dirty="0"/>
          </a:p>
        </p:txBody>
      </p:sp>
      <p:pic>
        <p:nvPicPr>
          <p:cNvPr id="2050"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12569"/>
          <a:stretch/>
        </p:blipFill>
        <p:spPr bwMode="auto">
          <a:xfrm>
            <a:off x="5105400" y="1219199"/>
            <a:ext cx="3915653" cy="39528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Content Placeholder 2"/>
          <p:cNvSpPr>
            <a:spLocks noGrp="1"/>
          </p:cNvSpPr>
          <p:nvPr>
            <p:ph idx="1"/>
          </p:nvPr>
        </p:nvSpPr>
        <p:spPr>
          <a:xfrm>
            <a:off x="152400" y="838200"/>
            <a:ext cx="5334000" cy="5410200"/>
          </a:xfrm>
        </p:spPr>
        <p:txBody>
          <a:bodyPr/>
          <a:lstStyle/>
          <a:p>
            <a:r>
              <a:rPr lang="en-US" sz="2200" dirty="0" smtClean="0">
                <a:solidFill>
                  <a:schemeClr val="tx1">
                    <a:lumMod val="50000"/>
                  </a:schemeClr>
                </a:solidFill>
                <a:latin typeface="+mj-lt"/>
                <a:cs typeface="Times New Roman" pitchFamily="18" charset="0"/>
              </a:rPr>
              <a:t>Understand what community outreach looks like at the network and school level</a:t>
            </a:r>
          </a:p>
          <a:p>
            <a:r>
              <a:rPr lang="en-US" sz="2200" dirty="0" smtClean="0">
                <a:solidFill>
                  <a:schemeClr val="tx1">
                    <a:lumMod val="50000"/>
                  </a:schemeClr>
                </a:solidFill>
                <a:latin typeface="+mj-lt"/>
                <a:cs typeface="Times New Roman" pitchFamily="18" charset="0"/>
              </a:rPr>
              <a:t>Discuss </a:t>
            </a:r>
            <a:r>
              <a:rPr lang="en-US" sz="2200" dirty="0">
                <a:solidFill>
                  <a:schemeClr val="tx1">
                    <a:lumMod val="50000"/>
                  </a:schemeClr>
                </a:solidFill>
                <a:latin typeface="+mj-lt"/>
                <a:cs typeface="Times New Roman" pitchFamily="18" charset="0"/>
              </a:rPr>
              <a:t>the historical </a:t>
            </a:r>
            <a:r>
              <a:rPr lang="en-US" sz="2200" dirty="0" smtClean="0">
                <a:solidFill>
                  <a:schemeClr val="tx1">
                    <a:lumMod val="50000"/>
                  </a:schemeClr>
                </a:solidFill>
                <a:latin typeface="+mj-lt"/>
                <a:cs typeface="Times New Roman" pitchFamily="18" charset="0"/>
              </a:rPr>
              <a:t>context </a:t>
            </a:r>
            <a:r>
              <a:rPr lang="en-US" sz="2200" dirty="0">
                <a:solidFill>
                  <a:schemeClr val="tx1">
                    <a:lumMod val="50000"/>
                  </a:schemeClr>
                </a:solidFill>
                <a:latin typeface="+mj-lt"/>
                <a:cs typeface="Times New Roman" pitchFamily="18" charset="0"/>
              </a:rPr>
              <a:t>of </a:t>
            </a:r>
            <a:r>
              <a:rPr lang="en-US" sz="2200" dirty="0" smtClean="0">
                <a:solidFill>
                  <a:schemeClr val="tx1">
                    <a:lumMod val="50000"/>
                  </a:schemeClr>
                </a:solidFill>
                <a:latin typeface="+mj-lt"/>
                <a:cs typeface="Times New Roman" pitchFamily="18" charset="0"/>
              </a:rPr>
              <a:t>the East New York community as well as of the 982 </a:t>
            </a:r>
            <a:r>
              <a:rPr lang="en-US" sz="2200" dirty="0" err="1" smtClean="0">
                <a:solidFill>
                  <a:schemeClr val="tx1">
                    <a:lumMod val="50000"/>
                  </a:schemeClr>
                </a:solidFill>
                <a:latin typeface="+mj-lt"/>
                <a:cs typeface="Times New Roman" pitchFamily="18" charset="0"/>
              </a:rPr>
              <a:t>Hegeman</a:t>
            </a:r>
            <a:r>
              <a:rPr lang="en-US" sz="2200" dirty="0" smtClean="0">
                <a:solidFill>
                  <a:schemeClr val="tx1">
                    <a:lumMod val="50000"/>
                  </a:schemeClr>
                </a:solidFill>
                <a:latin typeface="+mj-lt"/>
                <a:cs typeface="Times New Roman" pitchFamily="18" charset="0"/>
              </a:rPr>
              <a:t> Ave. building</a:t>
            </a:r>
          </a:p>
          <a:p>
            <a:r>
              <a:rPr lang="en-US" sz="2200" dirty="0" smtClean="0">
                <a:solidFill>
                  <a:schemeClr val="tx1">
                    <a:lumMod val="50000"/>
                  </a:schemeClr>
                </a:solidFill>
                <a:latin typeface="+mj-lt"/>
                <a:cs typeface="Times New Roman" pitchFamily="18" charset="0"/>
              </a:rPr>
              <a:t>Exchange ideas with representatives from ENY community organizations about issues, priorities, resources, programming that can support scholars and their families in and out of the classroom</a:t>
            </a:r>
          </a:p>
          <a:p>
            <a:r>
              <a:rPr lang="en-US" sz="2200" dirty="0" smtClean="0">
                <a:solidFill>
                  <a:schemeClr val="tx2"/>
                </a:solidFill>
                <a:latin typeface="+mj-lt"/>
              </a:rPr>
              <a:t>Begin and/or continue </a:t>
            </a:r>
            <a:r>
              <a:rPr lang="en-US" sz="2200" dirty="0">
                <a:solidFill>
                  <a:schemeClr val="tx2"/>
                </a:solidFill>
                <a:latin typeface="+mj-lt"/>
              </a:rPr>
              <a:t>to </a:t>
            </a:r>
            <a:r>
              <a:rPr lang="en-US" sz="2200" dirty="0" smtClean="0">
                <a:solidFill>
                  <a:schemeClr val="tx2"/>
                </a:solidFill>
                <a:latin typeface="+mj-lt"/>
              </a:rPr>
              <a:t>reflect on </a:t>
            </a:r>
            <a:r>
              <a:rPr lang="en-US" sz="2200" dirty="0">
                <a:solidFill>
                  <a:schemeClr val="tx2"/>
                </a:solidFill>
                <a:latin typeface="+mj-lt"/>
              </a:rPr>
              <a:t>the relationship between </a:t>
            </a:r>
            <a:r>
              <a:rPr lang="en-US" sz="2200" dirty="0" smtClean="0">
                <a:solidFill>
                  <a:schemeClr val="tx2"/>
                </a:solidFill>
                <a:latin typeface="+mj-lt"/>
              </a:rPr>
              <a:t>AF Aspire </a:t>
            </a:r>
            <a:r>
              <a:rPr lang="en-US" sz="2200" dirty="0">
                <a:solidFill>
                  <a:schemeClr val="tx2"/>
                </a:solidFill>
                <a:latin typeface="+mj-lt"/>
              </a:rPr>
              <a:t>and </a:t>
            </a:r>
            <a:r>
              <a:rPr lang="en-US" sz="2200" dirty="0" smtClean="0">
                <a:solidFill>
                  <a:schemeClr val="tx2"/>
                </a:solidFill>
                <a:latin typeface="+mj-lt"/>
              </a:rPr>
              <a:t>the East New York community</a:t>
            </a:r>
            <a:endParaRPr lang="en-US" sz="2200" dirty="0">
              <a:solidFill>
                <a:schemeClr val="tx2"/>
              </a:solidFill>
              <a:latin typeface="+mj-lt"/>
            </a:endParaRPr>
          </a:p>
          <a:p>
            <a:endParaRPr lang="en-US" dirty="0">
              <a:latin typeface="+mj-lt"/>
            </a:endParaRPr>
          </a:p>
        </p:txBody>
      </p:sp>
      <p:sp>
        <p:nvSpPr>
          <p:cNvPr id="4" name="Slide Number Placeholder 3"/>
          <p:cNvSpPr>
            <a:spLocks noGrp="1"/>
          </p:cNvSpPr>
          <p:nvPr>
            <p:ph type="sldNum" sz="quarter" idx="10"/>
          </p:nvPr>
        </p:nvSpPr>
        <p:spPr/>
        <p:txBody>
          <a:bodyPr/>
          <a:lstStyle/>
          <a:p>
            <a:pPr>
              <a:defRPr/>
            </a:pPr>
            <a:fld id="{1DC5C41F-DCCB-4E41-B5C5-9D67FE0400FE}" type="slidenum">
              <a:rPr lang="en-US" smtClean="0">
                <a:solidFill>
                  <a:srgbClr val="000000"/>
                </a:solidFill>
              </a:rPr>
              <a:pPr>
                <a:defRPr/>
              </a:pPr>
              <a:t>3</a:t>
            </a:fld>
            <a:endParaRPr lang="en-US">
              <a:solidFill>
                <a:srgbClr val="000000"/>
              </a:solidFill>
            </a:endParaRPr>
          </a:p>
        </p:txBody>
      </p:sp>
    </p:spTree>
    <p:extLst>
      <p:ext uri="{BB962C8B-B14F-4D97-AF65-F5344CB8AC3E}">
        <p14:creationId xmlns:p14="http://schemas.microsoft.com/office/powerpoint/2010/main" val="234802501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p:txBody>
          <a:bodyPr/>
          <a:lstStyle/>
          <a:p>
            <a:r>
              <a:rPr lang="en-US" sz="2600" dirty="0" smtClean="0"/>
              <a:t>Team X Areas of Responsibility</a:t>
            </a:r>
            <a:br>
              <a:rPr lang="en-US" sz="2600" dirty="0" smtClean="0"/>
            </a:br>
            <a:r>
              <a:rPr lang="en-US" sz="2400" i="1" dirty="0" smtClean="0"/>
              <a:t>Community Outreach as a Common Thread</a:t>
            </a:r>
            <a:endParaRPr lang="en-US" sz="2400" i="1" dirty="0" smtClean="0"/>
          </a:p>
        </p:txBody>
      </p:sp>
      <p:sp>
        <p:nvSpPr>
          <p:cNvPr id="16388" name="Slide Number Placeholder 3"/>
          <p:cNvSpPr>
            <a:spLocks noGrp="1"/>
          </p:cNvSpPr>
          <p:nvPr>
            <p:ph type="sldNum" sz="quarter" idx="10"/>
          </p:nvPr>
        </p:nvSpPr>
        <p:spPr>
          <a:xfrm>
            <a:off x="6553200" y="6245225"/>
            <a:ext cx="2133600" cy="4762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128"/>
              </a:defRPr>
            </a:lvl1pPr>
            <a:lvl2pPr marL="742950" indent="-285750" eaLnBrk="0" hangingPunct="0">
              <a:defRPr>
                <a:solidFill>
                  <a:schemeClr val="tx1"/>
                </a:solidFill>
                <a:latin typeface="Arial" charset="0"/>
                <a:ea typeface="ＭＳ Ｐゴシック" charset="-128"/>
              </a:defRPr>
            </a:lvl2pPr>
            <a:lvl3pPr marL="1143000" indent="-228600" eaLnBrk="0" hangingPunct="0">
              <a:defRPr>
                <a:solidFill>
                  <a:schemeClr val="tx1"/>
                </a:solidFill>
                <a:latin typeface="Arial" charset="0"/>
                <a:ea typeface="ＭＳ Ｐゴシック" charset="-128"/>
              </a:defRPr>
            </a:lvl3pPr>
            <a:lvl4pPr marL="1600200" indent="-228600" eaLnBrk="0" hangingPunct="0">
              <a:defRPr>
                <a:solidFill>
                  <a:schemeClr val="tx1"/>
                </a:solidFill>
                <a:latin typeface="Arial" charset="0"/>
                <a:ea typeface="ＭＳ Ｐゴシック" charset="-128"/>
              </a:defRPr>
            </a:lvl4pPr>
            <a:lvl5pPr marL="2057400" indent="-228600" eaLnBrk="0" hangingPunct="0">
              <a:defRPr>
                <a:solidFill>
                  <a:schemeClr val="tx1"/>
                </a:solidFill>
                <a:latin typeface="Arial" charset="0"/>
                <a:ea typeface="ＭＳ Ｐゴシック" charset="-128"/>
              </a:defRPr>
            </a:lvl5pPr>
            <a:lvl6pPr marL="2514600" indent="-228600" eaLnBrk="0" fontAlgn="base" hangingPunct="0">
              <a:spcBef>
                <a:spcPct val="0"/>
              </a:spcBef>
              <a:spcAft>
                <a:spcPct val="0"/>
              </a:spcAft>
              <a:defRPr>
                <a:solidFill>
                  <a:schemeClr val="tx1"/>
                </a:solidFill>
                <a:latin typeface="Arial" charset="0"/>
                <a:ea typeface="ＭＳ Ｐゴシック" charset="-128"/>
              </a:defRPr>
            </a:lvl6pPr>
            <a:lvl7pPr marL="2971800" indent="-228600" eaLnBrk="0" fontAlgn="base" hangingPunct="0">
              <a:spcBef>
                <a:spcPct val="0"/>
              </a:spcBef>
              <a:spcAft>
                <a:spcPct val="0"/>
              </a:spcAft>
              <a:defRPr>
                <a:solidFill>
                  <a:schemeClr val="tx1"/>
                </a:solidFill>
                <a:latin typeface="Arial" charset="0"/>
                <a:ea typeface="ＭＳ Ｐゴシック" charset="-128"/>
              </a:defRPr>
            </a:lvl7pPr>
            <a:lvl8pPr marL="3429000" indent="-228600" eaLnBrk="0" fontAlgn="base" hangingPunct="0">
              <a:spcBef>
                <a:spcPct val="0"/>
              </a:spcBef>
              <a:spcAft>
                <a:spcPct val="0"/>
              </a:spcAft>
              <a:defRPr>
                <a:solidFill>
                  <a:schemeClr val="tx1"/>
                </a:solidFill>
                <a:latin typeface="Arial" charset="0"/>
                <a:ea typeface="ＭＳ Ｐゴシック" charset="-128"/>
              </a:defRPr>
            </a:lvl8pPr>
            <a:lvl9pPr marL="3886200" indent="-228600" eaLnBrk="0" fontAlgn="base" hangingPunct="0">
              <a:spcBef>
                <a:spcPct val="0"/>
              </a:spcBef>
              <a:spcAft>
                <a:spcPct val="0"/>
              </a:spcAft>
              <a:defRPr>
                <a:solidFill>
                  <a:schemeClr val="tx1"/>
                </a:solidFill>
                <a:latin typeface="Arial" charset="0"/>
                <a:ea typeface="ＭＳ Ｐゴシック" charset="-128"/>
              </a:defRPr>
            </a:lvl9pPr>
          </a:lstStyle>
          <a:p>
            <a:pPr eaLnBrk="1" hangingPunct="1"/>
            <a:fld id="{ADEEB514-7B56-4409-B99D-8BE4BE20FB78}" type="slidenum">
              <a:rPr lang="en-US" smtClean="0">
                <a:solidFill>
                  <a:srgbClr val="000000"/>
                </a:solidFill>
              </a:rPr>
              <a:pPr eaLnBrk="1" hangingPunct="1"/>
              <a:t>4</a:t>
            </a:fld>
            <a:endParaRPr lang="en-US" smtClean="0">
              <a:solidFill>
                <a:srgbClr val="000000"/>
              </a:solidFill>
            </a:endParaRPr>
          </a:p>
        </p:txBody>
      </p:sp>
      <p:graphicFrame>
        <p:nvGraphicFramePr>
          <p:cNvPr id="4" name="Diagram 3"/>
          <p:cNvGraphicFramePr/>
          <p:nvPr>
            <p:extLst>
              <p:ext uri="{D42A27DB-BD31-4B8C-83A1-F6EECF244321}">
                <p14:modId xmlns:p14="http://schemas.microsoft.com/office/powerpoint/2010/main" val="2997294595"/>
              </p:ext>
            </p:extLst>
          </p:nvPr>
        </p:nvGraphicFramePr>
        <p:xfrm>
          <a:off x="436864" y="838200"/>
          <a:ext cx="8097535" cy="54864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3074" name="Picture 2"/>
          <p:cNvPicPr>
            <a:picLocks noChangeAspect="1" noChangeArrowheads="1"/>
          </p:cNvPicPr>
          <p:nvPr/>
        </p:nvPicPr>
        <p:blipFill rotWithShape="1">
          <a:blip r:embed="rId8" cstate="print">
            <a:extLst>
              <a:ext uri="{28A0092B-C50C-407E-A947-70E740481C1C}">
                <a14:useLocalDpi xmlns:a14="http://schemas.microsoft.com/office/drawing/2010/main" val="0"/>
              </a:ext>
            </a:extLst>
          </a:blip>
          <a:srcRect r="4904" b="30037"/>
          <a:stretch/>
        </p:blipFill>
        <p:spPr bwMode="auto">
          <a:xfrm>
            <a:off x="3716035" y="1752600"/>
            <a:ext cx="1864330" cy="9144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6" name="Picture 4" descr="http://vector-magz.com/wp-content/uploads/2013/07/school-building-clip-art1.jpg"/>
          <p:cNvPicPr>
            <a:picLocks noChangeAspect="1" noChangeArrowheads="1"/>
          </p:cNvPicPr>
          <p:nvPr/>
        </p:nvPicPr>
        <p:blipFill rotWithShape="1">
          <a:blip r:embed="rId9">
            <a:extLst>
              <a:ext uri="{28A0092B-C50C-407E-A947-70E740481C1C}">
                <a14:useLocalDpi xmlns:a14="http://schemas.microsoft.com/office/drawing/2010/main" val="0"/>
              </a:ext>
            </a:extLst>
          </a:blip>
          <a:srcRect l="4108" r="21879" b="19996"/>
          <a:stretch/>
        </p:blipFill>
        <p:spPr bwMode="auto">
          <a:xfrm>
            <a:off x="1736678" y="4047699"/>
            <a:ext cx="1511489" cy="1147912"/>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pic>
        <p:nvPicPr>
          <p:cNvPr id="3078" name="Picture 6" descr="http://t2.gstatic.com/images?q=tbn:ANd9GcQCVeLS2wucQdhaicilcYUas6r4XtBKGPmr1TZF6x7ZtDvYk-KveQ"/>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5996159" y="3886200"/>
            <a:ext cx="1501736" cy="1041249"/>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pic>
        <p:nvPicPr>
          <p:cNvPr id="3079" name="Picture 7"/>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3716035" y="5439647"/>
            <a:ext cx="1756502" cy="1317377"/>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67095195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p:cNvSpPr>
            <a:spLocks noGrp="1"/>
          </p:cNvSpPr>
          <p:nvPr>
            <p:ph type="title"/>
          </p:nvPr>
        </p:nvSpPr>
        <p:spPr>
          <a:xfrm>
            <a:off x="152400" y="152400"/>
            <a:ext cx="7696200" cy="533400"/>
          </a:xfrm>
        </p:spPr>
        <p:txBody>
          <a:bodyPr/>
          <a:lstStyle/>
          <a:p>
            <a:r>
              <a:rPr lang="en-US" sz="2500" dirty="0" smtClean="0"/>
              <a:t>Expanding our Definition of Community Outreach</a:t>
            </a:r>
            <a:endParaRPr lang="en-US" sz="2500" dirty="0" smtClean="0"/>
          </a:p>
        </p:txBody>
      </p:sp>
      <p:sp>
        <p:nvSpPr>
          <p:cNvPr id="5124" name="Slide Number Placeholder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128"/>
              </a:defRPr>
            </a:lvl1pPr>
            <a:lvl2pPr marL="742950" indent="-285750" eaLnBrk="0" hangingPunct="0">
              <a:defRPr>
                <a:solidFill>
                  <a:schemeClr val="tx1"/>
                </a:solidFill>
                <a:latin typeface="Arial" charset="0"/>
                <a:ea typeface="ＭＳ Ｐゴシック" charset="-128"/>
              </a:defRPr>
            </a:lvl2pPr>
            <a:lvl3pPr marL="1143000" indent="-228600" eaLnBrk="0" hangingPunct="0">
              <a:defRPr>
                <a:solidFill>
                  <a:schemeClr val="tx1"/>
                </a:solidFill>
                <a:latin typeface="Arial" charset="0"/>
                <a:ea typeface="ＭＳ Ｐゴシック" charset="-128"/>
              </a:defRPr>
            </a:lvl3pPr>
            <a:lvl4pPr marL="1600200" indent="-228600" eaLnBrk="0" hangingPunct="0">
              <a:defRPr>
                <a:solidFill>
                  <a:schemeClr val="tx1"/>
                </a:solidFill>
                <a:latin typeface="Arial" charset="0"/>
                <a:ea typeface="ＭＳ Ｐゴシック" charset="-128"/>
              </a:defRPr>
            </a:lvl4pPr>
            <a:lvl5pPr marL="2057400" indent="-228600" eaLnBrk="0" hangingPunct="0">
              <a:defRPr>
                <a:solidFill>
                  <a:schemeClr val="tx1"/>
                </a:solidFill>
                <a:latin typeface="Arial" charset="0"/>
                <a:ea typeface="ＭＳ Ｐゴシック" charset="-128"/>
              </a:defRPr>
            </a:lvl5pPr>
            <a:lvl6pPr marL="2514600" indent="-228600" eaLnBrk="0" fontAlgn="base" hangingPunct="0">
              <a:spcBef>
                <a:spcPct val="0"/>
              </a:spcBef>
              <a:spcAft>
                <a:spcPct val="0"/>
              </a:spcAft>
              <a:defRPr>
                <a:solidFill>
                  <a:schemeClr val="tx1"/>
                </a:solidFill>
                <a:latin typeface="Arial" charset="0"/>
                <a:ea typeface="ＭＳ Ｐゴシック" charset="-128"/>
              </a:defRPr>
            </a:lvl6pPr>
            <a:lvl7pPr marL="2971800" indent="-228600" eaLnBrk="0" fontAlgn="base" hangingPunct="0">
              <a:spcBef>
                <a:spcPct val="0"/>
              </a:spcBef>
              <a:spcAft>
                <a:spcPct val="0"/>
              </a:spcAft>
              <a:defRPr>
                <a:solidFill>
                  <a:schemeClr val="tx1"/>
                </a:solidFill>
                <a:latin typeface="Arial" charset="0"/>
                <a:ea typeface="ＭＳ Ｐゴシック" charset="-128"/>
              </a:defRPr>
            </a:lvl7pPr>
            <a:lvl8pPr marL="3429000" indent="-228600" eaLnBrk="0" fontAlgn="base" hangingPunct="0">
              <a:spcBef>
                <a:spcPct val="0"/>
              </a:spcBef>
              <a:spcAft>
                <a:spcPct val="0"/>
              </a:spcAft>
              <a:defRPr>
                <a:solidFill>
                  <a:schemeClr val="tx1"/>
                </a:solidFill>
                <a:latin typeface="Arial" charset="0"/>
                <a:ea typeface="ＭＳ Ｐゴシック" charset="-128"/>
              </a:defRPr>
            </a:lvl8pPr>
            <a:lvl9pPr marL="3886200" indent="-228600" eaLnBrk="0" fontAlgn="base" hangingPunct="0">
              <a:spcBef>
                <a:spcPct val="0"/>
              </a:spcBef>
              <a:spcAft>
                <a:spcPct val="0"/>
              </a:spcAft>
              <a:defRPr>
                <a:solidFill>
                  <a:schemeClr val="tx1"/>
                </a:solidFill>
                <a:latin typeface="Arial" charset="0"/>
                <a:ea typeface="ＭＳ Ｐゴシック" charset="-128"/>
              </a:defRPr>
            </a:lvl9pPr>
          </a:lstStyle>
          <a:p>
            <a:pPr eaLnBrk="1" hangingPunct="1"/>
            <a:fld id="{FF86FACD-C734-4010-B228-A1AA74450B4C}" type="slidenum">
              <a:rPr lang="en-US" smtClean="0">
                <a:solidFill>
                  <a:srgbClr val="000000"/>
                </a:solidFill>
              </a:rPr>
              <a:pPr eaLnBrk="1" hangingPunct="1"/>
              <a:t>5</a:t>
            </a:fld>
            <a:endParaRPr lang="en-US" smtClean="0">
              <a:solidFill>
                <a:srgbClr val="000000"/>
              </a:solidFill>
            </a:endParaRPr>
          </a:p>
        </p:txBody>
      </p:sp>
      <p:sp>
        <p:nvSpPr>
          <p:cNvPr id="2" name="Content Placeholder 1"/>
          <p:cNvSpPr>
            <a:spLocks noGrp="1"/>
          </p:cNvSpPr>
          <p:nvPr>
            <p:ph idx="1"/>
          </p:nvPr>
        </p:nvSpPr>
        <p:spPr/>
        <p:txBody>
          <a:bodyPr/>
          <a:lstStyle/>
          <a:p>
            <a:pPr marL="0" indent="0">
              <a:buNone/>
            </a:pPr>
            <a:r>
              <a:rPr lang="en-US" dirty="0">
                <a:solidFill>
                  <a:schemeClr val="tx2"/>
                </a:solidFill>
                <a:latin typeface="+mj-lt"/>
              </a:rPr>
              <a:t>“If we are to successfully educate all of our children, we must work to remove the blinders built of stereotypes, </a:t>
            </a:r>
            <a:r>
              <a:rPr lang="en-US" dirty="0" err="1">
                <a:solidFill>
                  <a:schemeClr val="tx2"/>
                </a:solidFill>
                <a:latin typeface="+mj-lt"/>
              </a:rPr>
              <a:t>monocultural</a:t>
            </a:r>
            <a:r>
              <a:rPr lang="en-US" dirty="0">
                <a:solidFill>
                  <a:schemeClr val="tx2"/>
                </a:solidFill>
                <a:latin typeface="+mj-lt"/>
              </a:rPr>
              <a:t> instructional methodologies, ignorance, social distance, biased research, and racism. We must work to destroy those blinders so that it is possible to really see, to really know the students we must teach. Yes, if we are to be successful at educating diverse children, we must accomplish the Herculean feat of developing this clear-sightedness, for in the words of a wonderful Native Alaskan educator: “In order to teach you, I must know you.” </a:t>
            </a:r>
            <a:endParaRPr lang="en-US" dirty="0" smtClean="0">
              <a:solidFill>
                <a:schemeClr val="tx2"/>
              </a:solidFill>
              <a:latin typeface="+mj-lt"/>
            </a:endParaRPr>
          </a:p>
          <a:p>
            <a:pPr marL="0" indent="0">
              <a:buNone/>
            </a:pPr>
            <a:endParaRPr lang="en-US" dirty="0" smtClean="0">
              <a:solidFill>
                <a:schemeClr val="tx2"/>
              </a:solidFill>
              <a:latin typeface="Trebuchet MS" pitchFamily="34" charset="0"/>
            </a:endParaRPr>
          </a:p>
          <a:p>
            <a:pPr marL="0" indent="0" algn="r">
              <a:buNone/>
            </a:pPr>
            <a:r>
              <a:rPr lang="en-US" dirty="0" smtClean="0">
                <a:solidFill>
                  <a:schemeClr val="tx2"/>
                </a:solidFill>
                <a:latin typeface="+mj-lt"/>
              </a:rPr>
              <a:t>- Lisa </a:t>
            </a:r>
            <a:r>
              <a:rPr lang="en-US" dirty="0" err="1" smtClean="0">
                <a:solidFill>
                  <a:schemeClr val="tx2"/>
                </a:solidFill>
                <a:latin typeface="+mj-lt"/>
              </a:rPr>
              <a:t>Delpit</a:t>
            </a:r>
            <a:endParaRPr lang="en-US" dirty="0">
              <a:solidFill>
                <a:schemeClr val="tx2"/>
              </a:solidFill>
              <a:latin typeface="+mj-lt"/>
            </a:endParaRPr>
          </a:p>
        </p:txBody>
      </p:sp>
    </p:spTree>
    <p:extLst>
      <p:ext uri="{BB962C8B-B14F-4D97-AF65-F5344CB8AC3E}">
        <p14:creationId xmlns:p14="http://schemas.microsoft.com/office/powerpoint/2010/main" val="271484525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6934200" cy="533400"/>
          </a:xfrm>
        </p:spPr>
        <p:txBody>
          <a:bodyPr/>
          <a:lstStyle/>
          <a:p>
            <a:r>
              <a:rPr lang="en-US" sz="2600" dirty="0" smtClean="0"/>
              <a:t>Community Outreach in Practice:</a:t>
            </a:r>
            <a:br>
              <a:rPr lang="en-US" sz="2600" dirty="0" smtClean="0"/>
            </a:br>
            <a:r>
              <a:rPr lang="en-US" sz="2400" i="1" dirty="0" smtClean="0"/>
              <a:t>Community Outreach Days</a:t>
            </a:r>
            <a:r>
              <a:rPr lang="en-US" dirty="0" smtClean="0"/>
              <a:t/>
            </a:r>
            <a:br>
              <a:rPr lang="en-US" dirty="0" smtClean="0"/>
            </a:br>
            <a:endParaRPr lang="en-US" dirty="0"/>
          </a:p>
        </p:txBody>
      </p:sp>
      <p:sp>
        <p:nvSpPr>
          <p:cNvPr id="4" name="Slide Number Placeholder 3"/>
          <p:cNvSpPr>
            <a:spLocks noGrp="1"/>
          </p:cNvSpPr>
          <p:nvPr>
            <p:ph type="sldNum" sz="quarter" idx="10"/>
          </p:nvPr>
        </p:nvSpPr>
        <p:spPr/>
        <p:txBody>
          <a:bodyPr/>
          <a:lstStyle/>
          <a:p>
            <a:pPr>
              <a:defRPr/>
            </a:pPr>
            <a:fld id="{1DC5C41F-DCCB-4E41-B5C5-9D67FE0400FE}" type="slidenum">
              <a:rPr lang="en-US" smtClean="0">
                <a:solidFill>
                  <a:srgbClr val="000000"/>
                </a:solidFill>
              </a:rPr>
              <a:pPr>
                <a:defRPr/>
              </a:pPr>
              <a:t>6</a:t>
            </a:fld>
            <a:endParaRPr lang="en-US">
              <a:solidFill>
                <a:srgbClr val="000000"/>
              </a:solidFill>
            </a:endParaRPr>
          </a:p>
        </p:txBody>
      </p:sp>
      <p:pic>
        <p:nvPicPr>
          <p:cNvPr id="4099" name="Picture 3"/>
          <p:cNvPicPr>
            <a:picLocks noChangeAspect="1" noChangeArrowheads="1"/>
          </p:cNvPicPr>
          <p:nvPr/>
        </p:nvPicPr>
        <p:blipFill rotWithShape="1">
          <a:blip r:embed="rId2">
            <a:extLst>
              <a:ext uri="{28A0092B-C50C-407E-A947-70E740481C1C}">
                <a14:useLocalDpi xmlns:a14="http://schemas.microsoft.com/office/drawing/2010/main" val="0"/>
              </a:ext>
            </a:extLst>
          </a:blip>
          <a:srcRect l="5505" b="10653"/>
          <a:stretch/>
        </p:blipFill>
        <p:spPr bwMode="auto">
          <a:xfrm>
            <a:off x="304800" y="762000"/>
            <a:ext cx="8465731" cy="600455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35434325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600" dirty="0" smtClean="0"/>
              <a:t>Community Outreach in Practice, cont’d</a:t>
            </a:r>
            <a:br>
              <a:rPr lang="en-US" sz="2600" dirty="0" smtClean="0"/>
            </a:br>
            <a:r>
              <a:rPr lang="en-US" sz="2400" i="1" dirty="0" smtClean="0"/>
              <a:t>Community Resource Portal</a:t>
            </a:r>
            <a:endParaRPr lang="en-US" sz="2400" dirty="0"/>
          </a:p>
        </p:txBody>
      </p:sp>
      <p:sp>
        <p:nvSpPr>
          <p:cNvPr id="4" name="Slide Number Placeholder 3"/>
          <p:cNvSpPr>
            <a:spLocks noGrp="1"/>
          </p:cNvSpPr>
          <p:nvPr>
            <p:ph type="sldNum" sz="quarter" idx="10"/>
          </p:nvPr>
        </p:nvSpPr>
        <p:spPr/>
        <p:txBody>
          <a:bodyPr/>
          <a:lstStyle/>
          <a:p>
            <a:pPr>
              <a:defRPr/>
            </a:pPr>
            <a:fld id="{1DC5C41F-DCCB-4E41-B5C5-9D67FE0400FE}" type="slidenum">
              <a:rPr lang="en-US" smtClean="0">
                <a:solidFill>
                  <a:srgbClr val="000000"/>
                </a:solidFill>
              </a:rPr>
              <a:pPr>
                <a:defRPr/>
              </a:pPr>
              <a:t>7</a:t>
            </a:fld>
            <a:endParaRPr lang="en-US">
              <a:solidFill>
                <a:srgbClr val="000000"/>
              </a:solidFill>
            </a:endParaRPr>
          </a:p>
        </p:txBody>
      </p:sp>
      <p:pic>
        <p:nvPicPr>
          <p:cNvPr id="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030" y="1524001"/>
            <a:ext cx="8765854" cy="382299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12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09484" y="849631"/>
            <a:ext cx="2438400" cy="134874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15510275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76200"/>
            <a:ext cx="6934200" cy="533400"/>
          </a:xfrm>
        </p:spPr>
        <p:txBody>
          <a:bodyPr/>
          <a:lstStyle/>
          <a:p>
            <a:r>
              <a:rPr lang="en-US" sz="2500" dirty="0" smtClean="0"/>
              <a:t>Key Takeaways from Small Group discussions</a:t>
            </a:r>
            <a:endParaRPr lang="en-US" sz="2500" dirty="0"/>
          </a:p>
        </p:txBody>
      </p:sp>
      <p:sp>
        <p:nvSpPr>
          <p:cNvPr id="4" name="Content Placeholder 2"/>
          <p:cNvSpPr>
            <a:spLocks noGrp="1"/>
          </p:cNvSpPr>
          <p:nvPr>
            <p:ph idx="1"/>
          </p:nvPr>
        </p:nvSpPr>
        <p:spPr>
          <a:xfrm>
            <a:off x="457200" y="990600"/>
            <a:ext cx="8229600" cy="5181600"/>
          </a:xfrm>
        </p:spPr>
        <p:txBody>
          <a:bodyPr/>
          <a:lstStyle/>
          <a:p>
            <a:r>
              <a:rPr lang="en-US" dirty="0" smtClean="0">
                <a:solidFill>
                  <a:schemeClr val="tx1">
                    <a:lumMod val="50000"/>
                  </a:schemeClr>
                </a:solidFill>
                <a:latin typeface="+mj-lt"/>
                <a:cs typeface="Times New Roman" pitchFamily="18" charset="0"/>
              </a:rPr>
              <a:t>What resonated with you the most during your small group discussion? Did anything surprise you?</a:t>
            </a:r>
          </a:p>
          <a:p>
            <a:r>
              <a:rPr lang="en-US" dirty="0" smtClean="0">
                <a:solidFill>
                  <a:schemeClr val="tx1">
                    <a:lumMod val="50000"/>
                  </a:schemeClr>
                </a:solidFill>
                <a:latin typeface="+mj-lt"/>
                <a:cs typeface="Times New Roman" pitchFamily="18" charset="0"/>
              </a:rPr>
              <a:t>What are you curious to know more about within the East New York community and/or about your scholars and families in particular?</a:t>
            </a:r>
          </a:p>
          <a:p>
            <a:r>
              <a:rPr lang="en-US" dirty="0">
                <a:latin typeface="+mj-lt"/>
              </a:rPr>
              <a:t>Can you think of concrete ways to further develop partnerships with the organizations you sat with today or others in the community</a:t>
            </a:r>
            <a:r>
              <a:rPr lang="en-US" dirty="0" smtClean="0">
                <a:latin typeface="+mj-lt"/>
              </a:rPr>
              <a:t>? </a:t>
            </a:r>
          </a:p>
          <a:p>
            <a:pPr lvl="1"/>
            <a:r>
              <a:rPr lang="en-US" sz="2400" dirty="0" smtClean="0">
                <a:latin typeface="+mj-lt"/>
              </a:rPr>
              <a:t>If so, how would you like to be supported by your colleagues at AF Aspire and perhaps by Network Support?</a:t>
            </a:r>
            <a:endParaRPr lang="en-US" sz="2400" dirty="0">
              <a:latin typeface="+mj-lt"/>
            </a:endParaRPr>
          </a:p>
          <a:p>
            <a:endParaRPr lang="en-US" dirty="0">
              <a:latin typeface="+mj-lt"/>
            </a:endParaRPr>
          </a:p>
        </p:txBody>
      </p:sp>
    </p:spTree>
    <p:extLst>
      <p:ext uri="{BB962C8B-B14F-4D97-AF65-F5344CB8AC3E}">
        <p14:creationId xmlns:p14="http://schemas.microsoft.com/office/powerpoint/2010/main" val="3397567200"/>
      </p:ext>
    </p:extLst>
  </p:cSld>
  <p:clrMapOvr>
    <a:masterClrMapping/>
  </p:clrMapOvr>
  <p:timing>
    <p:tnLst>
      <p:par>
        <p:cTn id="1" dur="indefinite" restart="never" nodeType="tmRoot"/>
      </p:par>
    </p:tnLst>
  </p:timing>
</p:sld>
</file>

<file path=ppt/theme/theme1.xml><?xml version="1.0" encoding="utf-8"?>
<a:theme xmlns:a="http://schemas.openxmlformats.org/drawingml/2006/main" name="Custom Design">
  <a:themeElements>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Design">
      <a:majorFont>
        <a:latin typeface="Rockwel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raClrScheme>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Version=15.0.0.0,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Version=15.0.0.0,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Version=15.0.0.0,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Version=15.0.0.0, Culture=neutral, PublicKeyToken=71e9bce111e9429c</Assembly>
    <Class>Microsoft.Office.DocumentManagement.Internal.DocIdHandler</Class>
    <Data/>
    <Filter/>
  </Receiver>
</spe:Receivers>
</file>

<file path=customXml/item2.xml><?xml version="1.0" encoding="utf-8"?>
<ct:contentTypeSchema xmlns:ct="http://schemas.microsoft.com/office/2006/metadata/contentType" xmlns:ma="http://schemas.microsoft.com/office/2006/metadata/properties/metaAttributes" ct:_="" ma:_="" ma:contentTypeName="Document" ma:contentTypeID="0x01010004D173582176DA499C1234FB78B186A0" ma:contentTypeVersion="4" ma:contentTypeDescription="Create a new document." ma:contentTypeScope="" ma:versionID="3f6ca70e8decae435dac4b6bb2396afb">
  <xsd:schema xmlns:xsd="http://www.w3.org/2001/XMLSchema" xmlns:xs="http://www.w3.org/2001/XMLSchema" xmlns:p="http://schemas.microsoft.com/office/2006/metadata/properties" xmlns:ns2="870d16f4-8048-4199-b7c0-9cbff46dc78c" xmlns:ns3="79c90de2-b994-46ab-bfec-acfa2e489147" targetNamespace="http://schemas.microsoft.com/office/2006/metadata/properties" ma:root="true" ma:fieldsID="2693d3a98e6ff104685832b8c1f5db02" ns2:_="" ns3:_="">
    <xsd:import namespace="870d16f4-8048-4199-b7c0-9cbff46dc78c"/>
    <xsd:import namespace="79c90de2-b994-46ab-bfec-acfa2e489147"/>
    <xsd:element name="properties">
      <xsd:complexType>
        <xsd:sequence>
          <xsd:element name="documentManagement">
            <xsd:complexType>
              <xsd:all>
                <xsd:element ref="ns2:_dlc_DocId" minOccurs="0"/>
                <xsd:element ref="ns2:_dlc_DocIdUrl" minOccurs="0"/>
                <xsd:element ref="ns2:_dlc_DocIdPersistId" minOccurs="0"/>
                <xsd:element ref="ns3:Key_x0020_Area"/>
                <xsd:element ref="ns3:Description0" minOccurs="0"/>
                <xsd:element ref="ns3:Sub_x0020_Folder" minOccurs="0"/>
                <xsd:element ref="ns3:Sub_x0020_Folder_x0020_2"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70d16f4-8048-4199-b7c0-9cbff46dc78c" elementFormDefault="qualified">
    <xsd:import namespace="http://schemas.microsoft.com/office/2006/documentManagement/types"/>
    <xsd:import namespace="http://schemas.microsoft.com/office/infopath/2007/PartnerControls"/>
    <xsd:element name="_dlc_DocId" ma:index="8" nillable="true" ma:displayName="Document ID Value" ma:description="The value of the document ID assigned to this item." ma:internalName="_dlc_DocId" ma:readOnly="true">
      <xsd:simpleType>
        <xsd:restriction base="dms:Text"/>
      </xsd:simpleType>
    </xsd:element>
    <xsd:element name="_dlc_DocIdUrl" ma:index="9"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0" nillable="true" ma:displayName="Persist ID" ma:description="Keep ID on add." ma:hidden="true" ma:internalName="_dlc_DocIdPersistId" ma:readOnly="true">
      <xsd:simpleType>
        <xsd:restriction base="dms:Boolean"/>
      </xsd:simpleType>
    </xsd:element>
  </xsd:schema>
  <xsd:schema xmlns:xsd="http://www.w3.org/2001/XMLSchema" xmlns:xs="http://www.w3.org/2001/XMLSchema" xmlns:dms="http://schemas.microsoft.com/office/2006/documentManagement/types" xmlns:pc="http://schemas.microsoft.com/office/infopath/2007/PartnerControls" targetNamespace="79c90de2-b994-46ab-bfec-acfa2e489147" elementFormDefault="qualified">
    <xsd:import namespace="http://schemas.microsoft.com/office/2006/documentManagement/types"/>
    <xsd:import namespace="http://schemas.microsoft.com/office/infopath/2007/PartnerControls"/>
    <xsd:element name="Key_x0020_Area" ma:index="11" ma:displayName="Key Area" ma:default="Community Engagement" ma:format="Dropdown" ma:internalName="Key_x0020_Area">
      <xsd:simpleType>
        <xsd:restriction base="dms:Choice">
          <xsd:enumeration value="Community Engagement"/>
          <xsd:enumeration value="Family Engagement"/>
          <xsd:enumeration value="Advocacy"/>
          <xsd:enumeration value="Development"/>
          <xsd:enumeration value="Marketing and Communications"/>
          <xsd:enumeration value="District and Authorizer Relations"/>
          <xsd:enumeration value="Board Engagement"/>
        </xsd:restriction>
      </xsd:simpleType>
    </xsd:element>
    <xsd:element name="Description0" ma:index="12" nillable="true" ma:displayName="Description" ma:internalName="Description0">
      <xsd:simpleType>
        <xsd:restriction base="dms:Note">
          <xsd:maxLength value="255"/>
        </xsd:restriction>
      </xsd:simpleType>
    </xsd:element>
    <xsd:element name="Sub_x0020_Folder" ma:index="13" nillable="true" ma:displayName="Sub Folder" ma:internalName="Sub_x0020_Folder">
      <xsd:simpleType>
        <xsd:restriction base="dms:Text">
          <xsd:maxLength value="255"/>
        </xsd:restriction>
      </xsd:simpleType>
    </xsd:element>
    <xsd:element name="Sub_x0020_Folder_x0020_2" ma:index="14" nillable="true" ma:displayName="Sub Folder 2" ma:internalName="Sub_x0020_Folder_x0020_2">
      <xsd:simpleType>
        <xsd:restriction base="dms:Text">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4.xml><?xml version="1.0" encoding="utf-8"?>
<p:properties xmlns:p="http://schemas.microsoft.com/office/2006/metadata/properties" xmlns:xsi="http://www.w3.org/2001/XMLSchema-instance">
  <documentManagement>
    <Sub_x0020_Folder xmlns="79c90de2-b994-46ab-bfec-acfa2e489147" xsi:nil="true"/>
    <Key_x0020_Area xmlns="79c90de2-b994-46ab-bfec-acfa2e489147">Community Engagement</Key_x0020_Area>
    <Description0 xmlns="79c90de2-b994-46ab-bfec-acfa2e489147" xsi:nil="true"/>
    <Sub_x0020_Folder_x0020_2 xmlns="79c90de2-b994-46ab-bfec-acfa2e489147" xsi:nil="true"/>
    <_dlc_DocId xmlns="870d16f4-8048-4199-b7c0-9cbff46dc78c">YRZUPVWUHWXA-69-44</_dlc_DocId>
    <_dlc_DocIdUrl xmlns="870d16f4-8048-4199-b7c0-9cbff46dc78c">
      <Url>https://manyminds.achievementfirst.org/PartnerExternal/_layouts/15/DocIdRedir.aspx?ID=YRZUPVWUHWXA-69-44</Url>
      <Description>YRZUPVWUHWXA-69-44</Description>
    </_dlc_DocIdUrl>
  </documentManagement>
</p:properties>
</file>

<file path=customXml/itemProps1.xml><?xml version="1.0" encoding="utf-8"?>
<ds:datastoreItem xmlns:ds="http://schemas.openxmlformats.org/officeDocument/2006/customXml" ds:itemID="{0A6566CE-71D2-4FAD-AA29-DC1EAF1DA95D}"/>
</file>

<file path=customXml/itemProps2.xml><?xml version="1.0" encoding="utf-8"?>
<ds:datastoreItem xmlns:ds="http://schemas.openxmlformats.org/officeDocument/2006/customXml" ds:itemID="{F7C4F07A-6077-401A-8AAB-D2FCD2B406F2}"/>
</file>

<file path=customXml/itemProps3.xml><?xml version="1.0" encoding="utf-8"?>
<ds:datastoreItem xmlns:ds="http://schemas.openxmlformats.org/officeDocument/2006/customXml" ds:itemID="{90B547FC-3526-49EF-9376-C9F29ED82CB4}"/>
</file>

<file path=customXml/itemProps4.xml><?xml version="1.0" encoding="utf-8"?>
<ds:datastoreItem xmlns:ds="http://schemas.openxmlformats.org/officeDocument/2006/customXml" ds:itemID="{5467276D-BC06-4BA8-9F26-AAD0FE2CCADF}"/>
</file>

<file path=docProps/app.xml><?xml version="1.0" encoding="utf-8"?>
<Properties xmlns="http://schemas.openxmlformats.org/officeDocument/2006/extended-properties" xmlns:vt="http://schemas.openxmlformats.org/officeDocument/2006/docPropsVTypes">
  <TotalTime>398</TotalTime>
  <Words>466</Words>
  <Application>Microsoft Office PowerPoint</Application>
  <PresentationFormat>On-screen Show (4:3)</PresentationFormat>
  <Paragraphs>54</Paragraphs>
  <Slides>8</Slides>
  <Notes>5</Notes>
  <HiddenSlides>0</HiddenSlides>
  <MMClips>0</MMClips>
  <ScaleCrop>false</ScaleCrop>
  <HeadingPairs>
    <vt:vector size="4" baseType="variant">
      <vt:variant>
        <vt:lpstr>Theme</vt:lpstr>
      </vt:variant>
      <vt:variant>
        <vt:i4>1</vt:i4>
      </vt:variant>
      <vt:variant>
        <vt:lpstr>Slide Titles</vt:lpstr>
      </vt:variant>
      <vt:variant>
        <vt:i4>8</vt:i4>
      </vt:variant>
    </vt:vector>
  </HeadingPairs>
  <TitlesOfParts>
    <vt:vector size="9" baseType="lpstr">
      <vt:lpstr>Custom Design</vt:lpstr>
      <vt:lpstr>AF Community Outreach Day – Aspire ES November 2013</vt:lpstr>
      <vt:lpstr>AGENDA</vt:lpstr>
      <vt:lpstr>PWBAT</vt:lpstr>
      <vt:lpstr>Team X Areas of Responsibility Community Outreach as a Common Thread</vt:lpstr>
      <vt:lpstr>Expanding our Definition of Community Outreach</vt:lpstr>
      <vt:lpstr>Community Outreach in Practice: Community Outreach Days </vt:lpstr>
      <vt:lpstr>Community Outreach in Practice, cont’d Community Resource Portal</vt:lpstr>
      <vt:lpstr>Key Takeaways from Small Group discussions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Network Support Learning &amp; Development   July 2012</dc:title>
  <dc:creator>Laura Clancy;Emile Session</dc:creator>
  <cp:keywords>Onboarding Days</cp:keywords>
  <cp:lastModifiedBy>Windows User</cp:lastModifiedBy>
  <cp:revision>69</cp:revision>
  <dcterms:created xsi:type="dcterms:W3CDTF">2012-07-16T01:00:12Z</dcterms:created>
  <dcterms:modified xsi:type="dcterms:W3CDTF">2013-11-08T01:21:43Z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0x01010004D173582176DA499C1234FB78B186A0</vt:lpwstr>
  </property>
  <property fmtid="{D5CDD505-2E9C-101B-9397-08002B2CF9AE}" pid="3" name="_dlc_DocIdItemGuid">
    <vt:lpwstr>bd31b979-92bc-4637-87be-198fd6a8730d</vt:lpwstr>
  </property>
</Properties>
</file>