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59" r:id="rId5"/>
  </p:sldMasterIdLst>
  <p:notesMasterIdLst>
    <p:notesMasterId r:id="rId21"/>
  </p:notesMasterIdLst>
  <p:sldIdLst>
    <p:sldId id="256" r:id="rId6"/>
    <p:sldId id="274" r:id="rId7"/>
    <p:sldId id="275" r:id="rId8"/>
    <p:sldId id="267" r:id="rId9"/>
    <p:sldId id="276" r:id="rId10"/>
    <p:sldId id="268" r:id="rId11"/>
    <p:sldId id="277" r:id="rId12"/>
    <p:sldId id="273" r:id="rId13"/>
    <p:sldId id="278" r:id="rId14"/>
    <p:sldId id="260" r:id="rId15"/>
    <p:sldId id="263" r:id="rId16"/>
    <p:sldId id="265" r:id="rId17"/>
    <p:sldId id="269" r:id="rId18"/>
    <p:sldId id="270" r:id="rId19"/>
    <p:sldId id="279" r:id="rId20"/>
  </p:sldIdLst>
  <p:sldSz cx="9144000" cy="6858000" type="screen4x3"/>
  <p:notesSz cx="6858000" cy="9144000"/>
  <p:defaultText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90651C3A-4460-11DB-9652-00E08161165F}"/>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5149" autoAdjust="0"/>
  </p:normalViewPr>
  <p:slideViewPr>
    <p:cSldViewPr snapToGrid="0" snapToObjects="1">
      <p:cViewPr varScale="1">
        <p:scale>
          <a:sx n="104" d="100"/>
          <a:sy n="104" d="100"/>
        </p:scale>
        <p:origin x="-1824" y="-84"/>
      </p:cViewPr>
      <p:guideLst>
        <p:guide orient="horz" pos="2160"/>
        <p:guide pos="2880"/>
      </p:guideLst>
    </p:cSldViewPr>
  </p:slid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3" Type="http://schemas.openxmlformats.org/officeDocument/2006/relationships/customXml" Target="../customXml/item3.xml"/><Relationship Id="rId21" Type="http://schemas.openxmlformats.org/officeDocument/2006/relationships/notesMaster" Target="notesMasters/notesMaster1.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theme" Target="theme/theme1.xml"/><Relationship Id="rId5" Type="http://schemas.openxmlformats.org/officeDocument/2006/relationships/slideMaster" Target="slideMasters/slideMaster1.xml"/><Relationship Id="rId15" Type="http://schemas.openxmlformats.org/officeDocument/2006/relationships/slide" Target="slides/slide10.xml"/><Relationship Id="rId23" Type="http://schemas.openxmlformats.org/officeDocument/2006/relationships/viewProps" Target="viewProps.xml"/><Relationship Id="rId10" Type="http://schemas.openxmlformats.org/officeDocument/2006/relationships/slide" Target="slides/slide5.xml"/><Relationship Id="rId19" Type="http://schemas.openxmlformats.org/officeDocument/2006/relationships/slide" Target="slides/slide14.xml"/><Relationship Id="rId4" Type="http://schemas.openxmlformats.org/officeDocument/2006/relationships/customXml" Target="../customXml/item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
        <p:cNvGrpSpPr/>
        <p:nvPr/>
      </p:nvGrpSpPr>
      <p:grpSpPr>
        <a:xfrm>
          <a:off x="0" y="0"/>
          <a:ext cx="0" cy="0"/>
          <a:chOff x="0" y="0"/>
          <a:chExt cx="0" cy="0"/>
        </a:xfrm>
      </p:grpSpPr>
      <p:sp>
        <p:nvSpPr>
          <p:cNvPr id="2" name="Shape 2"/>
          <p:cNvSpPr txBox="1">
            <a:spLocks noGrp="1"/>
          </p:cNvSpPr>
          <p:nvPr>
            <p:ph type="hdr" idx="2"/>
          </p:nvPr>
        </p:nvSpPr>
        <p:spPr>
          <a:xfrm>
            <a:off x="0" y="0"/>
            <a:ext cx="2971799" cy="457200"/>
          </a:xfrm>
          <a:prstGeom prst="rect">
            <a:avLst/>
          </a:prstGeom>
          <a:noFill/>
          <a:ln>
            <a:noFill/>
          </a:ln>
        </p:spPr>
        <p:txBody>
          <a:bodyPr lIns="91425" tIns="91425" rIns="91425" bIns="91425" anchor="t" anchorCtr="0"/>
          <a:lstStyle>
            <a:lvl1pPr marL="0" marR="0" indent="0" algn="l" rtl="0">
              <a:lnSpc>
                <a:spcPct val="100000"/>
              </a:lnSpc>
              <a:spcBef>
                <a:spcPts val="0"/>
              </a:spcBef>
              <a:spcAft>
                <a:spcPts val="0"/>
              </a:spcAft>
              <a:buClr>
                <a:srgbClr val="000000"/>
              </a:buClr>
              <a:buFont typeface="Arial"/>
              <a:buNone/>
              <a:defRPr/>
            </a:lvl1pPr>
            <a:lvl2pPr marL="457200" marR="0" indent="0" algn="l" rtl="0">
              <a:lnSpc>
                <a:spcPct val="100000"/>
              </a:lnSpc>
              <a:spcBef>
                <a:spcPts val="0"/>
              </a:spcBef>
              <a:spcAft>
                <a:spcPts val="0"/>
              </a:spcAft>
              <a:buClr>
                <a:srgbClr val="000000"/>
              </a:buClr>
              <a:buFont typeface="Arial"/>
              <a:buNone/>
              <a:defRPr/>
            </a:lvl2pPr>
            <a:lvl3pPr marL="914400" marR="0" indent="0" algn="l" rtl="0">
              <a:lnSpc>
                <a:spcPct val="100000"/>
              </a:lnSpc>
              <a:spcBef>
                <a:spcPts val="0"/>
              </a:spcBef>
              <a:spcAft>
                <a:spcPts val="0"/>
              </a:spcAft>
              <a:buClr>
                <a:srgbClr val="000000"/>
              </a:buClr>
              <a:buFont typeface="Arial"/>
              <a:buNone/>
              <a:defRPr/>
            </a:lvl3pPr>
            <a:lvl4pPr marL="1371600" marR="0" indent="0" algn="l" rtl="0">
              <a:lnSpc>
                <a:spcPct val="100000"/>
              </a:lnSpc>
              <a:spcBef>
                <a:spcPts val="0"/>
              </a:spcBef>
              <a:spcAft>
                <a:spcPts val="0"/>
              </a:spcAft>
              <a:buClr>
                <a:srgbClr val="000000"/>
              </a:buClr>
              <a:buFont typeface="Arial"/>
              <a:buNone/>
              <a:defRPr/>
            </a:lvl4pPr>
            <a:lvl5pPr marL="1828800" marR="0" indent="0" algn="l" rtl="0">
              <a:lnSpc>
                <a:spcPct val="100000"/>
              </a:lnSpc>
              <a:spcBef>
                <a:spcPts val="0"/>
              </a:spcBef>
              <a:spcAft>
                <a:spcPts val="0"/>
              </a:spcAft>
              <a:buClr>
                <a:srgbClr val="000000"/>
              </a:buClr>
              <a:buFont typeface="Arial"/>
              <a:buNone/>
              <a:defRPr/>
            </a:lvl5pPr>
            <a:lvl6pPr marL="2286000" marR="0" indent="0" algn="l" rtl="0">
              <a:lnSpc>
                <a:spcPct val="100000"/>
              </a:lnSpc>
              <a:spcBef>
                <a:spcPts val="0"/>
              </a:spcBef>
              <a:spcAft>
                <a:spcPts val="0"/>
              </a:spcAft>
              <a:buClr>
                <a:srgbClr val="000000"/>
              </a:buClr>
              <a:buFont typeface="Arial"/>
              <a:buNone/>
              <a:defRPr/>
            </a:lvl6pPr>
            <a:lvl7pPr marL="2743200" marR="0" indent="0" algn="l" rtl="0">
              <a:lnSpc>
                <a:spcPct val="100000"/>
              </a:lnSpc>
              <a:spcBef>
                <a:spcPts val="0"/>
              </a:spcBef>
              <a:spcAft>
                <a:spcPts val="0"/>
              </a:spcAft>
              <a:buClr>
                <a:srgbClr val="000000"/>
              </a:buClr>
              <a:buFont typeface="Arial"/>
              <a:buNone/>
              <a:defRPr/>
            </a:lvl7pPr>
            <a:lvl8pPr marL="3200400" marR="0" indent="0" algn="l" rtl="0">
              <a:lnSpc>
                <a:spcPct val="100000"/>
              </a:lnSpc>
              <a:spcBef>
                <a:spcPts val="0"/>
              </a:spcBef>
              <a:spcAft>
                <a:spcPts val="0"/>
              </a:spcAft>
              <a:buClr>
                <a:srgbClr val="000000"/>
              </a:buClr>
              <a:buFont typeface="Arial"/>
              <a:buNone/>
              <a:defRPr/>
            </a:lvl8pPr>
            <a:lvl9pPr marL="3657600" marR="0" indent="0" algn="l" rtl="0">
              <a:lnSpc>
                <a:spcPct val="100000"/>
              </a:lnSpc>
              <a:spcBef>
                <a:spcPts val="0"/>
              </a:spcBef>
              <a:spcAft>
                <a:spcPts val="0"/>
              </a:spcAft>
              <a:buClr>
                <a:srgbClr val="000000"/>
              </a:buClr>
              <a:buFont typeface="Arial"/>
              <a:buNone/>
              <a:defRPr/>
            </a:lvl9pPr>
          </a:lstStyle>
          <a:p>
            <a:endParaRPr/>
          </a:p>
        </p:txBody>
      </p:sp>
      <p:sp>
        <p:nvSpPr>
          <p:cNvPr id="3" name="Shape 3"/>
          <p:cNvSpPr txBox="1">
            <a:spLocks noGrp="1"/>
          </p:cNvSpPr>
          <p:nvPr>
            <p:ph type="dt" idx="10"/>
          </p:nvPr>
        </p:nvSpPr>
        <p:spPr>
          <a:xfrm>
            <a:off x="3884612" y="0"/>
            <a:ext cx="2971799" cy="457200"/>
          </a:xfrm>
          <a:prstGeom prst="rect">
            <a:avLst/>
          </a:prstGeom>
          <a:noFill/>
          <a:ln>
            <a:noFill/>
          </a:ln>
        </p:spPr>
        <p:txBody>
          <a:bodyPr lIns="91425" tIns="91425" rIns="91425" bIns="91425" anchor="t" anchorCtr="0"/>
          <a:lstStyle>
            <a:lvl1pPr marL="0" marR="0" indent="0" algn="r" rtl="0">
              <a:lnSpc>
                <a:spcPct val="100000"/>
              </a:lnSpc>
              <a:spcBef>
                <a:spcPts val="0"/>
              </a:spcBef>
              <a:spcAft>
                <a:spcPts val="0"/>
              </a:spcAft>
              <a:buClr>
                <a:srgbClr val="000000"/>
              </a:buClr>
              <a:buFont typeface="Arial"/>
              <a:buNone/>
              <a:defRPr/>
            </a:lvl1pPr>
            <a:lvl2pPr marL="457200" marR="0" indent="0" algn="l" rtl="0">
              <a:lnSpc>
                <a:spcPct val="100000"/>
              </a:lnSpc>
              <a:spcBef>
                <a:spcPts val="0"/>
              </a:spcBef>
              <a:spcAft>
                <a:spcPts val="0"/>
              </a:spcAft>
              <a:buClr>
                <a:srgbClr val="000000"/>
              </a:buClr>
              <a:buFont typeface="Arial"/>
              <a:buNone/>
              <a:defRPr/>
            </a:lvl2pPr>
            <a:lvl3pPr marL="914400" marR="0" indent="0" algn="l" rtl="0">
              <a:lnSpc>
                <a:spcPct val="100000"/>
              </a:lnSpc>
              <a:spcBef>
                <a:spcPts val="0"/>
              </a:spcBef>
              <a:spcAft>
                <a:spcPts val="0"/>
              </a:spcAft>
              <a:buClr>
                <a:srgbClr val="000000"/>
              </a:buClr>
              <a:buFont typeface="Arial"/>
              <a:buNone/>
              <a:defRPr/>
            </a:lvl3pPr>
            <a:lvl4pPr marL="1371600" marR="0" indent="0" algn="l" rtl="0">
              <a:lnSpc>
                <a:spcPct val="100000"/>
              </a:lnSpc>
              <a:spcBef>
                <a:spcPts val="0"/>
              </a:spcBef>
              <a:spcAft>
                <a:spcPts val="0"/>
              </a:spcAft>
              <a:buClr>
                <a:srgbClr val="000000"/>
              </a:buClr>
              <a:buFont typeface="Arial"/>
              <a:buNone/>
              <a:defRPr/>
            </a:lvl4pPr>
            <a:lvl5pPr marL="1828800" marR="0" indent="0" algn="l" rtl="0">
              <a:lnSpc>
                <a:spcPct val="100000"/>
              </a:lnSpc>
              <a:spcBef>
                <a:spcPts val="0"/>
              </a:spcBef>
              <a:spcAft>
                <a:spcPts val="0"/>
              </a:spcAft>
              <a:buClr>
                <a:srgbClr val="000000"/>
              </a:buClr>
              <a:buFont typeface="Arial"/>
              <a:buNone/>
              <a:defRPr/>
            </a:lvl5pPr>
            <a:lvl6pPr marL="2286000" marR="0" indent="0" algn="l" rtl="0">
              <a:lnSpc>
                <a:spcPct val="100000"/>
              </a:lnSpc>
              <a:spcBef>
                <a:spcPts val="0"/>
              </a:spcBef>
              <a:spcAft>
                <a:spcPts val="0"/>
              </a:spcAft>
              <a:buClr>
                <a:srgbClr val="000000"/>
              </a:buClr>
              <a:buFont typeface="Arial"/>
              <a:buNone/>
              <a:defRPr/>
            </a:lvl6pPr>
            <a:lvl7pPr marL="2743200" marR="0" indent="0" algn="l" rtl="0">
              <a:lnSpc>
                <a:spcPct val="100000"/>
              </a:lnSpc>
              <a:spcBef>
                <a:spcPts val="0"/>
              </a:spcBef>
              <a:spcAft>
                <a:spcPts val="0"/>
              </a:spcAft>
              <a:buClr>
                <a:srgbClr val="000000"/>
              </a:buClr>
              <a:buFont typeface="Arial"/>
              <a:buNone/>
              <a:defRPr/>
            </a:lvl7pPr>
            <a:lvl8pPr marL="3200400" marR="0" indent="0" algn="l" rtl="0">
              <a:lnSpc>
                <a:spcPct val="100000"/>
              </a:lnSpc>
              <a:spcBef>
                <a:spcPts val="0"/>
              </a:spcBef>
              <a:spcAft>
                <a:spcPts val="0"/>
              </a:spcAft>
              <a:buClr>
                <a:srgbClr val="000000"/>
              </a:buClr>
              <a:buFont typeface="Arial"/>
              <a:buNone/>
              <a:defRPr/>
            </a:lvl8pPr>
            <a:lvl9pPr marL="3657600" marR="0" indent="0" algn="l" rtl="0">
              <a:lnSpc>
                <a:spcPct val="100000"/>
              </a:lnSpc>
              <a:spcBef>
                <a:spcPts val="0"/>
              </a:spcBef>
              <a:spcAft>
                <a:spcPts val="0"/>
              </a:spcAft>
              <a:buClr>
                <a:srgbClr val="000000"/>
              </a:buClr>
              <a:buFont typeface="Arial"/>
              <a:buNone/>
              <a:defRPr/>
            </a:lvl9pPr>
          </a:lstStyle>
          <a:p>
            <a:endParaRPr/>
          </a:p>
        </p:txBody>
      </p:sp>
      <p:sp>
        <p:nvSpPr>
          <p:cNvPr id="4" name="Shape 4"/>
          <p:cNvSpPr>
            <a:spLocks noGrp="1" noRot="1" noChangeAspect="1"/>
          </p:cNvSpPr>
          <p:nvPr>
            <p:ph type="sldImg" idx="3"/>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a:solidFill>
              <a:srgbClr val="000000"/>
            </a:solidFill>
            <a:prstDash val="solid"/>
            <a:round/>
            <a:headEnd type="none" w="med" len="med"/>
            <a:tailEnd type="none" w="med" len="med"/>
          </a:ln>
        </p:spPr>
      </p:sp>
      <p:sp>
        <p:nvSpPr>
          <p:cNvPr id="5" name="Shape 5"/>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lstStyle>
            <a:lvl1pPr marL="0" marR="0" indent="0" algn="l"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
        <p:nvSpPr>
          <p:cNvPr id="6" name="Shape 6"/>
          <p:cNvSpPr txBox="1">
            <a:spLocks noGrp="1"/>
          </p:cNvSpPr>
          <p:nvPr>
            <p:ph type="ftr" idx="11"/>
          </p:nvPr>
        </p:nvSpPr>
        <p:spPr>
          <a:xfrm>
            <a:off x="0" y="8685213"/>
            <a:ext cx="2971799" cy="457200"/>
          </a:xfrm>
          <a:prstGeom prst="rect">
            <a:avLst/>
          </a:prstGeom>
          <a:noFill/>
          <a:ln>
            <a:noFill/>
          </a:ln>
        </p:spPr>
        <p:txBody>
          <a:bodyPr lIns="91425" tIns="91425" rIns="91425" bIns="91425" anchor="b" anchorCtr="0"/>
          <a:lstStyle>
            <a:lvl1pPr marL="0" marR="0" indent="0" algn="l" rtl="0">
              <a:lnSpc>
                <a:spcPct val="100000"/>
              </a:lnSpc>
              <a:spcBef>
                <a:spcPts val="0"/>
              </a:spcBef>
              <a:spcAft>
                <a:spcPts val="0"/>
              </a:spcAft>
              <a:buClr>
                <a:srgbClr val="000000"/>
              </a:buClr>
              <a:buFont typeface="Arial"/>
              <a:buNone/>
              <a:defRPr/>
            </a:lvl1pPr>
            <a:lvl2pPr marL="457200" marR="0" indent="0" algn="l" rtl="0">
              <a:lnSpc>
                <a:spcPct val="100000"/>
              </a:lnSpc>
              <a:spcBef>
                <a:spcPts val="0"/>
              </a:spcBef>
              <a:spcAft>
                <a:spcPts val="0"/>
              </a:spcAft>
              <a:buClr>
                <a:srgbClr val="000000"/>
              </a:buClr>
              <a:buFont typeface="Arial"/>
              <a:buNone/>
              <a:defRPr/>
            </a:lvl2pPr>
            <a:lvl3pPr marL="914400" marR="0" indent="0" algn="l" rtl="0">
              <a:lnSpc>
                <a:spcPct val="100000"/>
              </a:lnSpc>
              <a:spcBef>
                <a:spcPts val="0"/>
              </a:spcBef>
              <a:spcAft>
                <a:spcPts val="0"/>
              </a:spcAft>
              <a:buClr>
                <a:srgbClr val="000000"/>
              </a:buClr>
              <a:buFont typeface="Arial"/>
              <a:buNone/>
              <a:defRPr/>
            </a:lvl3pPr>
            <a:lvl4pPr marL="1371600" marR="0" indent="0" algn="l" rtl="0">
              <a:lnSpc>
                <a:spcPct val="100000"/>
              </a:lnSpc>
              <a:spcBef>
                <a:spcPts val="0"/>
              </a:spcBef>
              <a:spcAft>
                <a:spcPts val="0"/>
              </a:spcAft>
              <a:buClr>
                <a:srgbClr val="000000"/>
              </a:buClr>
              <a:buFont typeface="Arial"/>
              <a:buNone/>
              <a:defRPr/>
            </a:lvl4pPr>
            <a:lvl5pPr marL="1828800" marR="0" indent="0" algn="l" rtl="0">
              <a:lnSpc>
                <a:spcPct val="100000"/>
              </a:lnSpc>
              <a:spcBef>
                <a:spcPts val="0"/>
              </a:spcBef>
              <a:spcAft>
                <a:spcPts val="0"/>
              </a:spcAft>
              <a:buClr>
                <a:srgbClr val="000000"/>
              </a:buClr>
              <a:buFont typeface="Arial"/>
              <a:buNone/>
              <a:defRPr/>
            </a:lvl5pPr>
            <a:lvl6pPr marL="2286000" marR="0" indent="0" algn="l" rtl="0">
              <a:lnSpc>
                <a:spcPct val="100000"/>
              </a:lnSpc>
              <a:spcBef>
                <a:spcPts val="0"/>
              </a:spcBef>
              <a:spcAft>
                <a:spcPts val="0"/>
              </a:spcAft>
              <a:buClr>
                <a:srgbClr val="000000"/>
              </a:buClr>
              <a:buFont typeface="Arial"/>
              <a:buNone/>
              <a:defRPr/>
            </a:lvl6pPr>
            <a:lvl7pPr marL="2743200" marR="0" indent="0" algn="l" rtl="0">
              <a:lnSpc>
                <a:spcPct val="100000"/>
              </a:lnSpc>
              <a:spcBef>
                <a:spcPts val="0"/>
              </a:spcBef>
              <a:spcAft>
                <a:spcPts val="0"/>
              </a:spcAft>
              <a:buClr>
                <a:srgbClr val="000000"/>
              </a:buClr>
              <a:buFont typeface="Arial"/>
              <a:buNone/>
              <a:defRPr/>
            </a:lvl7pPr>
            <a:lvl8pPr marL="3200400" marR="0" indent="0" algn="l" rtl="0">
              <a:lnSpc>
                <a:spcPct val="100000"/>
              </a:lnSpc>
              <a:spcBef>
                <a:spcPts val="0"/>
              </a:spcBef>
              <a:spcAft>
                <a:spcPts val="0"/>
              </a:spcAft>
              <a:buClr>
                <a:srgbClr val="000000"/>
              </a:buClr>
              <a:buFont typeface="Arial"/>
              <a:buNone/>
              <a:defRPr/>
            </a:lvl8pPr>
            <a:lvl9pPr marL="3657600" marR="0" indent="0" algn="l" rtl="0">
              <a:lnSpc>
                <a:spcPct val="100000"/>
              </a:lnSpc>
              <a:spcBef>
                <a:spcPts val="0"/>
              </a:spcBef>
              <a:spcAft>
                <a:spcPts val="0"/>
              </a:spcAft>
              <a:buClr>
                <a:srgbClr val="000000"/>
              </a:buClr>
              <a:buFont typeface="Arial"/>
              <a:buNone/>
              <a:defRPr/>
            </a:lvl9pPr>
          </a:lstStyle>
          <a:p>
            <a:endParaRPr/>
          </a:p>
        </p:txBody>
      </p:sp>
      <p:sp>
        <p:nvSpPr>
          <p:cNvPr id="7" name="Shape 7"/>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lvl1pPr marL="0" marR="0" indent="0" algn="r" rtl="0">
              <a:lnSpc>
                <a:spcPct val="100000"/>
              </a:lnSpc>
              <a:spcBef>
                <a:spcPts val="0"/>
              </a:spcBef>
              <a:spcAft>
                <a:spcPts val="0"/>
              </a:spcAft>
              <a:buNone/>
              <a:defRPr sz="1200" b="0" i="0" u="none" strike="noStrike" cap="none" baseline="0">
                <a:solidFill>
                  <a:schemeClr val="dk1"/>
                </a:solidFill>
                <a:latin typeface="Calibri"/>
                <a:ea typeface="Calibri"/>
                <a:cs typeface="Calibri"/>
                <a:sym typeface="Calibri"/>
                <a:rtl val="0"/>
              </a:defRPr>
            </a:lvl1pPr>
          </a:lstStyle>
          <a:p>
            <a:pPr marL="0" lvl="0" indent="0">
              <a:spcBef>
                <a:spcPts val="0"/>
              </a:spcBef>
              <a:buClr>
                <a:schemeClr val="dk1"/>
              </a:buClr>
              <a:buSzPct val="25000"/>
              <a:buFont typeface="Calibri"/>
              <a:buNone/>
            </a:pPr>
            <a:fld id="{00000000-1234-1234-1234-123412341234}" type="slidenum">
              <a:rPr lang="en-US"/>
              <a:t>‹#›</a:t>
            </a:fld>
            <a:endParaRPr lang="en-US"/>
          </a:p>
        </p:txBody>
      </p:sp>
    </p:spTree>
    <p:extLst>
      <p:ext uri="{BB962C8B-B14F-4D97-AF65-F5344CB8AC3E}">
        <p14:creationId xmlns:p14="http://schemas.microsoft.com/office/powerpoint/2010/main" val="194338415"/>
      </p:ext>
    </p:extLst>
  </p:cSld>
  <p:clrMap bg1="lt1" tx1="dk1" bg2="dk2" tx2="lt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Shape 81"/>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noAutofit/>
          </a:bodyPr>
          <a:lstStyle/>
          <a:p>
            <a:pPr marL="0" marR="0" lvl="0" indent="0" algn="l" rtl="0">
              <a:spcBef>
                <a:spcPts val="0"/>
              </a:spcBef>
              <a:buClr>
                <a:schemeClr val="dk1"/>
              </a:buClr>
              <a:buFont typeface="Arial"/>
              <a:buNone/>
            </a:pPr>
            <a:endParaRPr sz="1200" b="0" i="0" u="none" strike="noStrike" cap="none" baseline="0">
              <a:solidFill>
                <a:schemeClr val="dk1"/>
              </a:solidFill>
              <a:latin typeface="Arial"/>
              <a:ea typeface="Arial"/>
              <a:cs typeface="Arial"/>
              <a:sym typeface="Arial"/>
            </a:endParaRPr>
          </a:p>
        </p:txBody>
      </p:sp>
      <p:sp>
        <p:nvSpPr>
          <p:cNvPr id="82" name="Shape 82"/>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Tree>
    <p:extLst>
      <p:ext uri="{BB962C8B-B14F-4D97-AF65-F5344CB8AC3E}">
        <p14:creationId xmlns:p14="http://schemas.microsoft.com/office/powerpoint/2010/main" val="156336104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
        <p:cNvGrpSpPr/>
        <p:nvPr/>
      </p:nvGrpSpPr>
      <p:grpSpPr>
        <a:xfrm>
          <a:off x="0" y="0"/>
          <a:ext cx="0" cy="0"/>
          <a:chOff x="0" y="0"/>
          <a:chExt cx="0" cy="0"/>
        </a:xfrm>
      </p:grpSpPr>
      <p:sp>
        <p:nvSpPr>
          <p:cNvPr id="115" name="Shape 115"/>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116" name="Shape 116"/>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marL="228600" indent="-228600">
              <a:buAutoNum type="alphaLcPeriod" startAt="3"/>
            </a:pPr>
            <a:endParaRPr lang="en-US" sz="1200" kern="1200" dirty="0" smtClean="0">
              <a:solidFill>
                <a:schemeClr val="tx1"/>
              </a:solidFill>
              <a:effectLst/>
              <a:latin typeface="+mn-lt"/>
              <a:ea typeface="+mn-ea"/>
              <a:cs typeface="+mn-cs"/>
            </a:endParaRPr>
          </a:p>
          <a:p>
            <a:pPr rtl="0">
              <a:spcBef>
                <a:spcPts val="0"/>
              </a:spcBef>
              <a:buNone/>
            </a:pPr>
            <a:endParaRPr lang="en-US" sz="1200" dirty="0">
              <a:solidFill>
                <a:schemeClr val="dk1"/>
              </a:solidFill>
            </a:endParaRPr>
          </a:p>
        </p:txBody>
      </p:sp>
      <p:sp>
        <p:nvSpPr>
          <p:cNvPr id="117" name="Shape 117"/>
          <p:cNvSpPr txBox="1">
            <a:spLocks noGrp="1"/>
          </p:cNvSpPr>
          <p:nvPr>
            <p:ph type="sldNum" idx="12"/>
          </p:nvPr>
        </p:nvSpPr>
        <p:spPr>
          <a:xfrm>
            <a:off x="3884612" y="8685213"/>
            <a:ext cx="2971799" cy="457200"/>
          </a:xfrm>
          <a:prstGeom prst="rect">
            <a:avLst/>
          </a:prstGeom>
        </p:spPr>
        <p:txBody>
          <a:bodyPr lIns="91425" tIns="45700" rIns="91425" bIns="45700" anchor="b" anchorCtr="0">
            <a:noAutofit/>
          </a:bodyPr>
          <a:lstStyle/>
          <a:p>
            <a:pPr lvl="0" rtl="0">
              <a:spcBef>
                <a:spcPts val="0"/>
              </a:spcBef>
              <a:buNone/>
            </a:pPr>
            <a:fld id="{00000000-1234-1234-1234-123412341234}" type="slidenum">
              <a:rPr lang="en-US"/>
              <a:t>10</a:t>
            </a:fld>
            <a:endParaRPr lang="en-US"/>
          </a:p>
        </p:txBody>
      </p:sp>
    </p:spTree>
    <p:extLst>
      <p:ext uri="{BB962C8B-B14F-4D97-AF65-F5344CB8AC3E}">
        <p14:creationId xmlns:p14="http://schemas.microsoft.com/office/powerpoint/2010/main" val="334443330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7"/>
        <p:cNvGrpSpPr/>
        <p:nvPr/>
      </p:nvGrpSpPr>
      <p:grpSpPr>
        <a:xfrm>
          <a:off x="0" y="0"/>
          <a:ext cx="0" cy="0"/>
          <a:chOff x="0" y="0"/>
          <a:chExt cx="0" cy="0"/>
        </a:xfrm>
      </p:grpSpPr>
      <p:sp>
        <p:nvSpPr>
          <p:cNvPr id="138" name="Shape 13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a:solidFill>
              <a:srgbClr val="000000"/>
            </a:solidFill>
            <a:prstDash val="solid"/>
            <a:round/>
            <a:headEnd type="none" w="med" len="med"/>
            <a:tailEnd type="none" w="med" len="med"/>
          </a:ln>
        </p:spPr>
      </p:sp>
      <p:sp>
        <p:nvSpPr>
          <p:cNvPr id="139" name="Shape 139"/>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endParaRPr sz="1200" b="0" i="0" u="none" strike="noStrike" cap="none" baseline="0" dirty="0">
              <a:solidFill>
                <a:schemeClr val="dk1"/>
              </a:solidFill>
              <a:latin typeface="Calibri"/>
              <a:ea typeface="Calibri"/>
              <a:cs typeface="Calibri"/>
              <a:sym typeface="Calibri"/>
            </a:endParaRPr>
          </a:p>
        </p:txBody>
      </p:sp>
      <p:sp>
        <p:nvSpPr>
          <p:cNvPr id="140" name="Shape 140"/>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lnSpc>
                <a:spcPct val="100000"/>
              </a:lnSpc>
              <a:spcBef>
                <a:spcPts val="0"/>
              </a:spcBef>
              <a:spcAft>
                <a:spcPts val="0"/>
              </a:spcAft>
              <a:buClr>
                <a:schemeClr val="dk1"/>
              </a:buClr>
              <a:buSzPct val="25000"/>
              <a:buFont typeface="Calibri"/>
              <a:buNone/>
            </a:pPr>
            <a:fld id="{00000000-1234-1234-1234-123412341234}" type="slidenum">
              <a:rPr lang="en-US" sz="1200" b="0" i="0" u="none" strike="noStrike" cap="none" baseline="0">
                <a:solidFill>
                  <a:schemeClr val="dk1"/>
                </a:solidFill>
                <a:latin typeface="Calibri"/>
                <a:ea typeface="Calibri"/>
                <a:cs typeface="Calibri"/>
                <a:sym typeface="Calibri"/>
                <a:rtl val="0"/>
              </a:rPr>
              <a:t>11</a:t>
            </a:fld>
            <a:endParaRPr lang="en-US" sz="1200" b="0" i="0" u="none" strike="noStrike" cap="none" baseline="0">
              <a:solidFill>
                <a:schemeClr val="dk1"/>
              </a:solidFill>
              <a:latin typeface="Calibri"/>
              <a:ea typeface="Calibri"/>
              <a:cs typeface="Calibri"/>
              <a:sym typeface="Calibri"/>
              <a:rtl val="0"/>
            </a:endParaRPr>
          </a:p>
        </p:txBody>
      </p:sp>
    </p:spTree>
    <p:extLst>
      <p:ext uri="{BB962C8B-B14F-4D97-AF65-F5344CB8AC3E}">
        <p14:creationId xmlns:p14="http://schemas.microsoft.com/office/powerpoint/2010/main" val="138260012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Shape 154"/>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a:solidFill>
              <a:srgbClr val="000000"/>
            </a:solidFill>
            <a:prstDash val="solid"/>
            <a:round/>
            <a:headEnd type="none" w="med" len="med"/>
            <a:tailEnd type="none" w="med" len="med"/>
          </a:ln>
        </p:spPr>
      </p:sp>
      <p:sp>
        <p:nvSpPr>
          <p:cNvPr id="155" name="Shape 155"/>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spcBef>
                <a:spcPts val="0"/>
              </a:spcBef>
              <a:spcAft>
                <a:spcPts val="0"/>
              </a:spcAft>
              <a:buClr>
                <a:schemeClr val="dk1"/>
              </a:buClr>
              <a:buFont typeface="Calibri"/>
              <a:buNone/>
            </a:pPr>
            <a:endParaRPr sz="1200" b="0" i="0" u="none" strike="noStrike" cap="none" baseline="0" dirty="0">
              <a:solidFill>
                <a:schemeClr val="dk1"/>
              </a:solidFill>
              <a:latin typeface="Calibri"/>
              <a:ea typeface="Calibri"/>
              <a:cs typeface="Calibri"/>
              <a:sym typeface="Calibri"/>
            </a:endParaRPr>
          </a:p>
        </p:txBody>
      </p:sp>
      <p:sp>
        <p:nvSpPr>
          <p:cNvPr id="156" name="Shape 156"/>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lnSpc>
                <a:spcPct val="100000"/>
              </a:lnSpc>
              <a:spcBef>
                <a:spcPts val="0"/>
              </a:spcBef>
              <a:spcAft>
                <a:spcPts val="0"/>
              </a:spcAft>
              <a:buClr>
                <a:schemeClr val="dk1"/>
              </a:buClr>
              <a:buSzPct val="25000"/>
              <a:buFont typeface="Calibri"/>
              <a:buNone/>
            </a:pPr>
            <a:fld id="{00000000-1234-1234-1234-123412341234}" type="slidenum">
              <a:rPr lang="en-US" sz="1200" b="0" i="0" u="none" strike="noStrike" cap="none" baseline="0">
                <a:solidFill>
                  <a:schemeClr val="dk1"/>
                </a:solidFill>
                <a:latin typeface="Calibri"/>
                <a:ea typeface="Calibri"/>
                <a:cs typeface="Calibri"/>
                <a:sym typeface="Calibri"/>
                <a:rtl val="0"/>
              </a:rPr>
              <a:t>12</a:t>
            </a:fld>
            <a:endParaRPr lang="en-US" sz="1200" b="0" i="0" u="none" strike="noStrike" cap="none" baseline="0">
              <a:solidFill>
                <a:schemeClr val="dk1"/>
              </a:solidFill>
              <a:latin typeface="Calibri"/>
              <a:ea typeface="Calibri"/>
              <a:cs typeface="Calibri"/>
              <a:sym typeface="Calibri"/>
              <a:rtl val="0"/>
            </a:endParaRPr>
          </a:p>
        </p:txBody>
      </p:sp>
    </p:spTree>
    <p:extLst>
      <p:ext uri="{BB962C8B-B14F-4D97-AF65-F5344CB8AC3E}">
        <p14:creationId xmlns:p14="http://schemas.microsoft.com/office/powerpoint/2010/main" val="354055858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Shape 154"/>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a:solidFill>
              <a:srgbClr val="000000"/>
            </a:solidFill>
            <a:prstDash val="solid"/>
            <a:round/>
            <a:headEnd type="none" w="med" len="med"/>
            <a:tailEnd type="none" w="med" len="med"/>
          </a:ln>
        </p:spPr>
      </p:sp>
      <p:sp>
        <p:nvSpPr>
          <p:cNvPr id="155" name="Shape 155"/>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r>
              <a:rPr lang="en-US" sz="1200" b="1" kern="1200" dirty="0" smtClean="0">
                <a:solidFill>
                  <a:schemeClr val="tx1"/>
                </a:solidFill>
                <a:effectLst/>
                <a:latin typeface="+mn-lt"/>
                <a:ea typeface="+mn-ea"/>
                <a:cs typeface="+mn-cs"/>
              </a:rPr>
              <a:t>Commitment (School Leader)</a:t>
            </a:r>
            <a:endParaRPr lang="en-US" sz="1200" kern="1200" dirty="0" smtClean="0">
              <a:solidFill>
                <a:schemeClr val="tx1"/>
              </a:solidFill>
              <a:effectLst/>
              <a:latin typeface="+mn-lt"/>
              <a:ea typeface="+mn-ea"/>
              <a:cs typeface="+mn-cs"/>
            </a:endParaRPr>
          </a:p>
          <a:p>
            <a:r>
              <a:rPr lang="en-US" sz="1200" b="1" i="0" kern="1200" dirty="0" smtClean="0">
                <a:solidFill>
                  <a:schemeClr val="tx1"/>
                </a:solidFill>
                <a:effectLst/>
                <a:latin typeface="+mn-lt"/>
                <a:ea typeface="+mn-ea"/>
                <a:cs typeface="+mn-cs"/>
              </a:rPr>
              <a:t>a.</a:t>
            </a:r>
            <a:r>
              <a:rPr lang="en-US" sz="1200" i="0" kern="1200" dirty="0" smtClean="0">
                <a:solidFill>
                  <a:schemeClr val="tx1"/>
                </a:solidFill>
                <a:effectLst/>
                <a:latin typeface="+mn-lt"/>
                <a:ea typeface="+mn-ea"/>
                <a:cs typeface="+mn-cs"/>
              </a:rPr>
              <a:t> 	Pass out </a:t>
            </a:r>
            <a:r>
              <a:rPr lang="en-US" sz="1200" i="0" kern="1200" baseline="0" dirty="0" smtClean="0">
                <a:solidFill>
                  <a:schemeClr val="tx1"/>
                </a:solidFill>
                <a:effectLst/>
                <a:latin typeface="+mn-lt"/>
                <a:ea typeface="+mn-ea"/>
                <a:cs typeface="+mn-cs"/>
              </a:rPr>
              <a:t>the Rally permission slip flyer or the “Count on me” cards (if available)</a:t>
            </a:r>
            <a:endParaRPr lang="en-US" sz="1200" i="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 </a:t>
            </a:r>
          </a:p>
          <a:p>
            <a:pPr marL="228600" indent="-228600">
              <a:buAutoNum type="alphaLcPeriod" startAt="2"/>
            </a:pPr>
            <a:r>
              <a:rPr lang="en-US" sz="1200" kern="1200" dirty="0" smtClean="0">
                <a:solidFill>
                  <a:schemeClr val="tx1"/>
                </a:solidFill>
                <a:effectLst/>
                <a:latin typeface="+mn-lt"/>
                <a:ea typeface="+mn-ea"/>
                <a:cs typeface="+mn-cs"/>
              </a:rPr>
              <a:t>      Can we count on you to attend this rally as a part of our all-school effort? </a:t>
            </a:r>
          </a:p>
          <a:p>
            <a:pPr marL="0" indent="0">
              <a:buNone/>
            </a:pPr>
            <a:endParaRPr lang="en-US" sz="1200" kern="1200" dirty="0" smtClean="0">
              <a:solidFill>
                <a:schemeClr val="tx1"/>
              </a:solidFill>
              <a:effectLst/>
              <a:latin typeface="+mn-lt"/>
              <a:ea typeface="+mn-ea"/>
              <a:cs typeface="+mn-cs"/>
            </a:endParaRPr>
          </a:p>
          <a:p>
            <a:pPr marL="228600" indent="-228600">
              <a:buAutoNum type="alphaLcPeriod" startAt="3"/>
            </a:pPr>
            <a:r>
              <a:rPr lang="en-US" sz="1200" kern="1200" dirty="0" smtClean="0">
                <a:solidFill>
                  <a:schemeClr val="tx1"/>
                </a:solidFill>
                <a:effectLst/>
                <a:latin typeface="+mn-lt"/>
                <a:ea typeface="+mn-ea"/>
                <a:cs typeface="+mn-cs"/>
              </a:rPr>
              <a:t>      It’s critically important and the more people we have there, the stronger our voice will be!</a:t>
            </a:r>
          </a:p>
          <a:p>
            <a:pPr marL="228600" indent="-228600">
              <a:buAutoNum type="alphaLcPeriod" startAt="3"/>
            </a:pPr>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 </a:t>
            </a:r>
          </a:p>
          <a:p>
            <a:pPr marL="0" marR="0" lvl="0" indent="0" algn="l" rtl="0">
              <a:spcBef>
                <a:spcPts val="0"/>
              </a:spcBef>
              <a:spcAft>
                <a:spcPts val="0"/>
              </a:spcAft>
              <a:buClr>
                <a:schemeClr val="dk1"/>
              </a:buClr>
              <a:buFont typeface="Calibri"/>
              <a:buNone/>
            </a:pPr>
            <a:endParaRPr sz="1200" b="0" i="0" u="none" strike="noStrike" cap="none" baseline="0" dirty="0">
              <a:solidFill>
                <a:schemeClr val="dk1"/>
              </a:solidFill>
              <a:latin typeface="Calibri"/>
              <a:ea typeface="Calibri"/>
              <a:cs typeface="Calibri"/>
              <a:sym typeface="Calibri"/>
            </a:endParaRPr>
          </a:p>
        </p:txBody>
      </p:sp>
      <p:sp>
        <p:nvSpPr>
          <p:cNvPr id="156" name="Shape 156"/>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lnSpc>
                <a:spcPct val="100000"/>
              </a:lnSpc>
              <a:spcBef>
                <a:spcPts val="0"/>
              </a:spcBef>
              <a:spcAft>
                <a:spcPts val="0"/>
              </a:spcAft>
              <a:buClr>
                <a:schemeClr val="dk1"/>
              </a:buClr>
              <a:buSzPct val="25000"/>
              <a:buFont typeface="Calibri"/>
              <a:buNone/>
            </a:pPr>
            <a:fld id="{00000000-1234-1234-1234-123412341234}" type="slidenum">
              <a:rPr lang="en-US" sz="1200" b="0" i="0" u="none" strike="noStrike" cap="none" baseline="0">
                <a:solidFill>
                  <a:schemeClr val="dk1"/>
                </a:solidFill>
                <a:latin typeface="Calibri"/>
                <a:ea typeface="Calibri"/>
                <a:cs typeface="Calibri"/>
                <a:sym typeface="Calibri"/>
                <a:rtl val="0"/>
              </a:rPr>
              <a:t>13</a:t>
            </a:fld>
            <a:endParaRPr lang="en-US" sz="1200" b="0" i="0" u="none" strike="noStrike" cap="none" baseline="0">
              <a:solidFill>
                <a:schemeClr val="dk1"/>
              </a:solidFill>
              <a:latin typeface="Calibri"/>
              <a:ea typeface="Calibri"/>
              <a:cs typeface="Calibri"/>
              <a:sym typeface="Calibri"/>
              <a:rtl val="0"/>
            </a:endParaRPr>
          </a:p>
        </p:txBody>
      </p:sp>
    </p:spTree>
    <p:extLst>
      <p:ext uri="{BB962C8B-B14F-4D97-AF65-F5344CB8AC3E}">
        <p14:creationId xmlns:p14="http://schemas.microsoft.com/office/powerpoint/2010/main" val="154483284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Shape 154"/>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a:solidFill>
              <a:srgbClr val="000000"/>
            </a:solidFill>
            <a:prstDash val="solid"/>
            <a:round/>
            <a:headEnd type="none" w="med" len="med"/>
            <a:tailEnd type="none" w="med" len="med"/>
          </a:ln>
        </p:spPr>
      </p:sp>
      <p:sp>
        <p:nvSpPr>
          <p:cNvPr id="155" name="Shape 155"/>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spcBef>
                <a:spcPts val="0"/>
              </a:spcBef>
              <a:spcAft>
                <a:spcPts val="0"/>
              </a:spcAft>
              <a:buClr>
                <a:schemeClr val="dk1"/>
              </a:buClr>
              <a:buFont typeface="Calibri"/>
              <a:buNone/>
            </a:pPr>
            <a:endParaRPr sz="1200" b="0" i="0" u="none" strike="noStrike" cap="none" baseline="0" dirty="0">
              <a:solidFill>
                <a:schemeClr val="dk1"/>
              </a:solidFill>
              <a:latin typeface="Calibri"/>
              <a:ea typeface="Calibri"/>
              <a:cs typeface="Calibri"/>
              <a:sym typeface="Calibri"/>
            </a:endParaRPr>
          </a:p>
        </p:txBody>
      </p:sp>
      <p:sp>
        <p:nvSpPr>
          <p:cNvPr id="156" name="Shape 156"/>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lnSpc>
                <a:spcPct val="100000"/>
              </a:lnSpc>
              <a:spcBef>
                <a:spcPts val="0"/>
              </a:spcBef>
              <a:spcAft>
                <a:spcPts val="0"/>
              </a:spcAft>
              <a:buClr>
                <a:schemeClr val="dk1"/>
              </a:buClr>
              <a:buSzPct val="25000"/>
              <a:buFont typeface="Calibri"/>
              <a:buNone/>
            </a:pPr>
            <a:fld id="{00000000-1234-1234-1234-123412341234}" type="slidenum">
              <a:rPr lang="en-US" sz="1200" b="0" i="0" u="none" strike="noStrike" cap="none" baseline="0">
                <a:solidFill>
                  <a:schemeClr val="dk1"/>
                </a:solidFill>
                <a:latin typeface="Calibri"/>
                <a:ea typeface="Calibri"/>
                <a:cs typeface="Calibri"/>
                <a:sym typeface="Calibri"/>
                <a:rtl val="0"/>
              </a:rPr>
              <a:t>14</a:t>
            </a:fld>
            <a:endParaRPr lang="en-US" sz="1200" b="0" i="0" u="none" strike="noStrike" cap="none" baseline="0">
              <a:solidFill>
                <a:schemeClr val="dk1"/>
              </a:solidFill>
              <a:latin typeface="Calibri"/>
              <a:ea typeface="Calibri"/>
              <a:cs typeface="Calibri"/>
              <a:sym typeface="Calibri"/>
              <a:rtl val="0"/>
            </a:endParaRPr>
          </a:p>
        </p:txBody>
      </p:sp>
    </p:spTree>
    <p:extLst>
      <p:ext uri="{BB962C8B-B14F-4D97-AF65-F5344CB8AC3E}">
        <p14:creationId xmlns:p14="http://schemas.microsoft.com/office/powerpoint/2010/main" val="270545888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9"/>
        <p:cNvGrpSpPr/>
        <p:nvPr/>
      </p:nvGrpSpPr>
      <p:grpSpPr>
        <a:xfrm>
          <a:off x="0" y="0"/>
          <a:ext cx="0" cy="0"/>
          <a:chOff x="0" y="0"/>
          <a:chExt cx="0" cy="0"/>
        </a:xfrm>
      </p:grpSpPr>
      <p:sp>
        <p:nvSpPr>
          <p:cNvPr id="180" name="Shape 180"/>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a:solidFill>
              <a:srgbClr val="000000"/>
            </a:solidFill>
            <a:prstDash val="solid"/>
            <a:round/>
            <a:headEnd type="none" w="med" len="med"/>
            <a:tailEnd type="none" w="med" len="med"/>
          </a:ln>
        </p:spPr>
      </p:sp>
      <p:sp>
        <p:nvSpPr>
          <p:cNvPr id="181" name="Shape 181"/>
          <p:cNvSpPr txBox="1">
            <a:spLocks noGrp="1"/>
          </p:cNvSpPr>
          <p:nvPr>
            <p:ph type="body" idx="1"/>
          </p:nvPr>
        </p:nvSpPr>
        <p:spPr>
          <a:xfrm>
            <a:off x="685801" y="4343400"/>
            <a:ext cx="5486399" cy="4114800"/>
          </a:xfrm>
          <a:prstGeom prst="rect">
            <a:avLst/>
          </a:prstGeom>
          <a:noFill/>
          <a:ln>
            <a:noFill/>
          </a:ln>
        </p:spPr>
        <p:txBody>
          <a:bodyPr lIns="91412" tIns="45693" rIns="91412" bIns="45693" anchor="t" anchorCtr="0">
            <a:noAutofit/>
          </a:bodyPr>
          <a:lstStyle/>
          <a:p>
            <a:pPr>
              <a:buClr>
                <a:schemeClr val="dk1"/>
              </a:buClr>
              <a:buSzPct val="25000"/>
            </a:pPr>
            <a:endParaRPr lang="en-US" dirty="0">
              <a:solidFill>
                <a:schemeClr val="dk1"/>
              </a:solidFill>
              <a:latin typeface="Calibri"/>
              <a:ea typeface="Calibri"/>
              <a:cs typeface="Calibri"/>
              <a:sym typeface="Calibri"/>
            </a:endParaRPr>
          </a:p>
        </p:txBody>
      </p:sp>
      <p:sp>
        <p:nvSpPr>
          <p:cNvPr id="182" name="Shape 182"/>
          <p:cNvSpPr txBox="1">
            <a:spLocks noGrp="1"/>
          </p:cNvSpPr>
          <p:nvPr>
            <p:ph type="sldNum" idx="12"/>
          </p:nvPr>
        </p:nvSpPr>
        <p:spPr>
          <a:xfrm>
            <a:off x="3884613" y="8685213"/>
            <a:ext cx="2971799" cy="457200"/>
          </a:xfrm>
          <a:prstGeom prst="rect">
            <a:avLst/>
          </a:prstGeom>
          <a:noFill/>
          <a:ln>
            <a:noFill/>
          </a:ln>
        </p:spPr>
        <p:txBody>
          <a:bodyPr lIns="91412" tIns="45693" rIns="91412" bIns="45693" anchor="b" anchorCtr="0">
            <a:noAutofit/>
          </a:bodyPr>
          <a:lstStyle/>
          <a:p>
            <a:pPr>
              <a:buClr>
                <a:schemeClr val="dk1"/>
              </a:buClr>
              <a:buSzPct val="25000"/>
            </a:pPr>
            <a:fld id="{00000000-1234-1234-1234-123412341234}" type="slidenum">
              <a:rPr lang="en-US"/>
              <a:pPr>
                <a:buClr>
                  <a:schemeClr val="dk1"/>
                </a:buClr>
                <a:buSzPct val="25000"/>
              </a:pPr>
              <a:t>15</a:t>
            </a:fld>
            <a:endParaRPr lang="en-US"/>
          </a:p>
        </p:txBody>
      </p:sp>
    </p:spTree>
    <p:extLst>
      <p:ext uri="{BB962C8B-B14F-4D97-AF65-F5344CB8AC3E}">
        <p14:creationId xmlns:p14="http://schemas.microsoft.com/office/powerpoint/2010/main" val="277160127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CBD7A89C-A04D-4907-8F9A-13A255133606}" type="slidenum">
              <a:rPr lang="en-US" smtClean="0"/>
              <a:pPr>
                <a:defRPr/>
              </a:pPr>
              <a:t>2</a:t>
            </a:fld>
            <a:endParaRPr lang="en-US"/>
          </a:p>
        </p:txBody>
      </p:sp>
    </p:spTree>
    <p:extLst>
      <p:ext uri="{BB962C8B-B14F-4D97-AF65-F5344CB8AC3E}">
        <p14:creationId xmlns:p14="http://schemas.microsoft.com/office/powerpoint/2010/main" val="299212491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
        <p:cNvGrpSpPr/>
        <p:nvPr/>
      </p:nvGrpSpPr>
      <p:grpSpPr>
        <a:xfrm>
          <a:off x="0" y="0"/>
          <a:ext cx="0" cy="0"/>
          <a:chOff x="0" y="0"/>
          <a:chExt cx="0" cy="0"/>
        </a:xfrm>
      </p:grpSpPr>
      <p:sp>
        <p:nvSpPr>
          <p:cNvPr id="87" name="Shape 87"/>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a:solidFill>
              <a:srgbClr val="000000"/>
            </a:solidFill>
            <a:prstDash val="solid"/>
            <a:round/>
            <a:headEnd type="none" w="med" len="med"/>
            <a:tailEnd type="none" w="med" len="med"/>
          </a:ln>
        </p:spPr>
      </p:sp>
      <p:sp>
        <p:nvSpPr>
          <p:cNvPr id="88" name="Shape 88"/>
          <p:cNvSpPr txBox="1">
            <a:spLocks noGrp="1"/>
          </p:cNvSpPr>
          <p:nvPr>
            <p:ph type="body" idx="1"/>
          </p:nvPr>
        </p:nvSpPr>
        <p:spPr>
          <a:xfrm>
            <a:off x="685801" y="4343400"/>
            <a:ext cx="5486399" cy="4114800"/>
          </a:xfrm>
          <a:prstGeom prst="rect">
            <a:avLst/>
          </a:prstGeom>
          <a:noFill/>
          <a:ln>
            <a:noFill/>
          </a:ln>
        </p:spPr>
        <p:txBody>
          <a:bodyPr lIns="91412" tIns="45693" rIns="91412" bIns="45693" anchor="t" anchorCtr="0">
            <a:noAutofit/>
          </a:bodyPr>
          <a:lstStyle/>
          <a:p>
            <a:pPr marL="0" indent="0">
              <a:buNone/>
            </a:pPr>
            <a:r>
              <a:rPr lang="en-US" sz="1200" b="1" kern="1200" dirty="0" smtClean="0">
                <a:solidFill>
                  <a:schemeClr val="tx1"/>
                </a:solidFill>
                <a:effectLst/>
                <a:latin typeface="+mn-lt"/>
                <a:ea typeface="+mn-ea"/>
                <a:cs typeface="+mn-cs"/>
              </a:rPr>
              <a:t>Intro/ Set</a:t>
            </a:r>
            <a:r>
              <a:rPr lang="en-US" sz="1200" b="1" kern="1200" baseline="0" dirty="0" smtClean="0">
                <a:solidFill>
                  <a:schemeClr val="tx1"/>
                </a:solidFill>
                <a:effectLst/>
                <a:latin typeface="+mn-lt"/>
                <a:ea typeface="+mn-ea"/>
                <a:cs typeface="+mn-cs"/>
              </a:rPr>
              <a:t> the Stage</a:t>
            </a:r>
          </a:p>
          <a:p>
            <a:pPr marL="0" indent="0">
              <a:buNone/>
            </a:pPr>
            <a:endParaRPr lang="en-US" sz="1200" b="1" kern="1200" dirty="0" smtClean="0">
              <a:solidFill>
                <a:schemeClr val="tx1"/>
              </a:solidFill>
              <a:effectLst/>
              <a:latin typeface="+mn-lt"/>
              <a:ea typeface="+mn-ea"/>
              <a:cs typeface="+mn-cs"/>
            </a:endParaRPr>
          </a:p>
          <a:p>
            <a:pPr marL="228600" indent="-228600">
              <a:buAutoNum type="alphaLcPeriod"/>
            </a:pPr>
            <a:r>
              <a:rPr lang="en-US" sz="1200" b="1" kern="1200" dirty="0" smtClean="0">
                <a:solidFill>
                  <a:schemeClr val="tx1"/>
                </a:solidFill>
                <a:effectLst/>
                <a:latin typeface="+mn-lt"/>
                <a:ea typeface="+mn-ea"/>
                <a:cs typeface="+mn-cs"/>
              </a:rPr>
              <a:t>Every child deserves access to great</a:t>
            </a:r>
            <a:r>
              <a:rPr lang="en-US" sz="1200" b="1" kern="1200" baseline="0" dirty="0" smtClean="0">
                <a:solidFill>
                  <a:schemeClr val="tx1"/>
                </a:solidFill>
                <a:effectLst/>
                <a:latin typeface="+mn-lt"/>
                <a:ea typeface="+mn-ea"/>
                <a:cs typeface="+mn-cs"/>
              </a:rPr>
              <a:t> education </a:t>
            </a:r>
            <a:r>
              <a:rPr lang="en-US" sz="1200" b="1" kern="1200" dirty="0" smtClean="0">
                <a:solidFill>
                  <a:schemeClr val="tx1"/>
                </a:solidFill>
                <a:effectLst/>
                <a:latin typeface="+mn-lt"/>
                <a:ea typeface="+mn-ea"/>
                <a:cs typeface="+mn-cs"/>
              </a:rPr>
              <a:t>and we at {insert school name} are working every day to do just that. </a:t>
            </a:r>
          </a:p>
          <a:p>
            <a:pPr marL="228600" indent="-228600">
              <a:buAutoNum type="alphaLcPeriod"/>
            </a:pPr>
            <a:endParaRPr lang="en-US" sz="1200" kern="1200" dirty="0" smtClean="0">
              <a:solidFill>
                <a:schemeClr val="tx1"/>
              </a:solidFill>
              <a:effectLst/>
              <a:latin typeface="+mn-lt"/>
              <a:ea typeface="+mn-ea"/>
              <a:cs typeface="+mn-cs"/>
            </a:endParaRPr>
          </a:p>
          <a:p>
            <a:pPr marL="228600" indent="-228600">
              <a:buAutoNum type="alphaLcPeriod"/>
            </a:pPr>
            <a:r>
              <a:rPr lang="en-US" sz="1200" kern="1200" dirty="0" smtClean="0">
                <a:solidFill>
                  <a:schemeClr val="tx1"/>
                </a:solidFill>
                <a:effectLst/>
                <a:latin typeface="+mn-lt"/>
                <a:ea typeface="+mn-ea"/>
                <a:cs typeface="+mn-cs"/>
              </a:rPr>
              <a:t>Race and income should not determine a child’s access to a great education but, unfortunately, in</a:t>
            </a:r>
            <a:r>
              <a:rPr lang="en-US" sz="1200" kern="1200" baseline="0" dirty="0" smtClean="0">
                <a:solidFill>
                  <a:schemeClr val="tx1"/>
                </a:solidFill>
                <a:effectLst/>
                <a:latin typeface="+mn-lt"/>
                <a:ea typeface="+mn-ea"/>
                <a:cs typeface="+mn-cs"/>
              </a:rPr>
              <a:t> CT that’s too often the case.  </a:t>
            </a:r>
            <a:endParaRPr lang="en-US" sz="1200" kern="1200" dirty="0" smtClean="0">
              <a:solidFill>
                <a:schemeClr val="tx1"/>
              </a:solidFill>
              <a:effectLst/>
              <a:latin typeface="+mn-lt"/>
              <a:ea typeface="+mn-ea"/>
              <a:cs typeface="+mn-cs"/>
            </a:endParaRPr>
          </a:p>
          <a:p>
            <a:pPr marL="228600" indent="-228600">
              <a:buAutoNum type="alphaLcPeriod"/>
            </a:pPr>
            <a:endParaRPr lang="en-US" sz="1200" kern="1200" dirty="0" smtClean="0">
              <a:solidFill>
                <a:schemeClr val="tx1"/>
              </a:solidFill>
              <a:effectLst/>
              <a:latin typeface="+mn-lt"/>
              <a:ea typeface="+mn-ea"/>
              <a:cs typeface="+mn-cs"/>
            </a:endParaRPr>
          </a:p>
          <a:p>
            <a:pPr marL="228600" marR="0" indent="-228600" algn="l" defTabSz="457200" rtl="0" eaLnBrk="1" fontAlgn="auto" latinLnBrk="0" hangingPunct="1">
              <a:lnSpc>
                <a:spcPct val="100000"/>
              </a:lnSpc>
              <a:spcBef>
                <a:spcPts val="0"/>
              </a:spcBef>
              <a:spcAft>
                <a:spcPts val="0"/>
              </a:spcAft>
              <a:buClrTx/>
              <a:buSzTx/>
              <a:buFontTx/>
              <a:buAutoNum type="alphaLcPeriod"/>
              <a:tabLst/>
              <a:defRPr/>
            </a:pPr>
            <a:r>
              <a:rPr lang="en-US" sz="1200" kern="1200" dirty="0" smtClean="0">
                <a:solidFill>
                  <a:schemeClr val="tx1"/>
                </a:solidFill>
                <a:effectLst/>
                <a:latin typeface="+mn-lt"/>
                <a:ea typeface="+mn-ea"/>
                <a:cs typeface="+mn-cs"/>
              </a:rPr>
              <a:t>Public charter schools are part of the</a:t>
            </a:r>
            <a:r>
              <a:rPr lang="en-US" sz="1200" kern="1200" baseline="0" dirty="0" smtClean="0">
                <a:solidFill>
                  <a:schemeClr val="tx1"/>
                </a:solidFill>
                <a:effectLst/>
                <a:latin typeface="+mn-lt"/>
                <a:ea typeface="+mn-ea"/>
                <a:cs typeface="+mn-cs"/>
              </a:rPr>
              <a:t> solution.  We need great public schools of all kinds – district, magnet, charter – and public charter schools are </a:t>
            </a:r>
            <a:r>
              <a:rPr lang="en-US" sz="1200" kern="1200" dirty="0" smtClean="0">
                <a:solidFill>
                  <a:schemeClr val="tx1"/>
                </a:solidFill>
                <a:effectLst/>
                <a:latin typeface="+mn-lt"/>
                <a:ea typeface="+mn-ea"/>
                <a:cs typeface="+mn-cs"/>
              </a:rPr>
              <a:t>providing a great education for students</a:t>
            </a:r>
            <a:r>
              <a:rPr lang="en-US" sz="1200" kern="1200" baseline="0" dirty="0" smtClean="0">
                <a:solidFill>
                  <a:schemeClr val="tx1"/>
                </a:solidFill>
                <a:effectLst/>
                <a:latin typeface="+mn-lt"/>
                <a:ea typeface="+mn-ea"/>
                <a:cs typeface="+mn-cs"/>
              </a:rPr>
              <a:t>, while at the same time serving</a:t>
            </a:r>
            <a:r>
              <a:rPr lang="en-US" sz="1200" kern="1200" dirty="0" smtClean="0">
                <a:solidFill>
                  <a:schemeClr val="tx1"/>
                </a:solidFill>
                <a:effectLst/>
                <a:latin typeface="+mn-lt"/>
                <a:ea typeface="+mn-ea"/>
                <a:cs typeface="+mn-cs"/>
              </a:rPr>
              <a:t> many</a:t>
            </a:r>
            <a:r>
              <a:rPr lang="en-US" sz="1200" kern="1200" baseline="0" dirty="0" smtClean="0">
                <a:solidFill>
                  <a:schemeClr val="tx1"/>
                </a:solidFill>
                <a:effectLst/>
                <a:latin typeface="+mn-lt"/>
                <a:ea typeface="+mn-ea"/>
                <a:cs typeface="+mn-cs"/>
              </a:rPr>
              <a:t> of</a:t>
            </a:r>
            <a:r>
              <a:rPr lang="en-US" sz="1200" kern="1200" dirty="0" smtClean="0">
                <a:solidFill>
                  <a:schemeClr val="tx1"/>
                </a:solidFill>
                <a:effectLst/>
                <a:latin typeface="+mn-lt"/>
                <a:ea typeface="+mn-ea"/>
                <a:cs typeface="+mn-cs"/>
              </a:rPr>
              <a:t> Connecticut’s highest-need</a:t>
            </a:r>
            <a:r>
              <a:rPr lang="en-US" sz="12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students.  </a:t>
            </a:r>
          </a:p>
          <a:p>
            <a:pPr marL="0" indent="0">
              <a:buNone/>
            </a:pPr>
            <a:endParaRPr lang="en-US" sz="1200" kern="1200" dirty="0" smtClean="0">
              <a:solidFill>
                <a:schemeClr val="tx1"/>
              </a:solidFill>
              <a:effectLst/>
              <a:latin typeface="+mn-lt"/>
              <a:ea typeface="+mn-ea"/>
              <a:cs typeface="+mn-cs"/>
            </a:endParaRPr>
          </a:p>
          <a:p>
            <a:pPr marL="0" indent="0">
              <a:buNone/>
            </a:pPr>
            <a:r>
              <a:rPr lang="en-US" sz="1200" kern="1200" dirty="0" smtClean="0">
                <a:solidFill>
                  <a:schemeClr val="tx1"/>
                </a:solidFill>
                <a:effectLst/>
                <a:latin typeface="+mn-lt"/>
                <a:ea typeface="+mn-ea"/>
                <a:cs typeface="+mn-cs"/>
              </a:rPr>
              <a:t>d.</a:t>
            </a:r>
            <a:r>
              <a:rPr lang="en-US" sz="1200" kern="1200" baseline="0" dirty="0" smtClean="0">
                <a:solidFill>
                  <a:schemeClr val="tx1"/>
                </a:solidFill>
                <a:effectLst/>
                <a:latin typeface="+mn-lt"/>
                <a:ea typeface="+mn-ea"/>
                <a:cs typeface="+mn-cs"/>
              </a:rPr>
              <a:t> However, </a:t>
            </a:r>
            <a:r>
              <a:rPr lang="en-US" sz="1200" kern="1200" dirty="0" smtClean="0">
                <a:solidFill>
                  <a:schemeClr val="tx1"/>
                </a:solidFill>
                <a:effectLst/>
                <a:latin typeface="+mn-lt"/>
                <a:ea typeface="+mn-ea"/>
                <a:cs typeface="+mn-cs"/>
              </a:rPr>
              <a:t>instead of celebrating our successes, public charter</a:t>
            </a:r>
            <a:r>
              <a:rPr lang="en-US" sz="1200" kern="1200" baseline="0" dirty="0" smtClean="0">
                <a:solidFill>
                  <a:schemeClr val="tx1"/>
                </a:solidFill>
                <a:effectLst/>
                <a:latin typeface="+mn-lt"/>
                <a:ea typeface="+mn-ea"/>
                <a:cs typeface="+mn-cs"/>
              </a:rPr>
              <a:t> schools are often </a:t>
            </a:r>
            <a:r>
              <a:rPr lang="en-US" sz="1200" kern="1200" dirty="0" smtClean="0">
                <a:solidFill>
                  <a:schemeClr val="tx1"/>
                </a:solidFill>
                <a:effectLst/>
                <a:latin typeface="+mn-lt"/>
                <a:ea typeface="+mn-ea"/>
                <a:cs typeface="+mn-cs"/>
              </a:rPr>
              <a:t>continually under attack and fighting for our fair share.</a:t>
            </a:r>
            <a:endParaRPr dirty="0">
              <a:solidFill>
                <a:schemeClr val="dk1"/>
              </a:solidFill>
              <a:latin typeface="Calibri"/>
              <a:ea typeface="Calibri"/>
              <a:cs typeface="Calibri"/>
              <a:sym typeface="Calibri"/>
            </a:endParaRPr>
          </a:p>
        </p:txBody>
      </p:sp>
      <p:sp>
        <p:nvSpPr>
          <p:cNvPr id="89" name="Shape 89"/>
          <p:cNvSpPr txBox="1">
            <a:spLocks noGrp="1"/>
          </p:cNvSpPr>
          <p:nvPr>
            <p:ph type="sldNum" idx="12"/>
          </p:nvPr>
        </p:nvSpPr>
        <p:spPr>
          <a:xfrm>
            <a:off x="3884613" y="8685213"/>
            <a:ext cx="2971799" cy="457200"/>
          </a:xfrm>
          <a:prstGeom prst="rect">
            <a:avLst/>
          </a:prstGeom>
          <a:noFill/>
          <a:ln>
            <a:noFill/>
          </a:ln>
        </p:spPr>
        <p:txBody>
          <a:bodyPr lIns="91412" tIns="45693" rIns="91412" bIns="45693" anchor="b" anchorCtr="0">
            <a:noAutofit/>
          </a:bodyPr>
          <a:lstStyle/>
          <a:p>
            <a:pPr>
              <a:buClr>
                <a:schemeClr val="dk1"/>
              </a:buClr>
              <a:buSzPct val="25000"/>
            </a:pPr>
            <a:fld id="{00000000-1234-1234-1234-123412341234}" type="slidenum">
              <a:rPr lang="en-US"/>
              <a:pPr>
                <a:buClr>
                  <a:schemeClr val="dk1"/>
                </a:buClr>
                <a:buSzPct val="25000"/>
              </a:pPr>
              <a:t>3</a:t>
            </a:fld>
            <a:endParaRPr lang="en-US"/>
          </a:p>
        </p:txBody>
      </p:sp>
    </p:spTree>
    <p:extLst>
      <p:ext uri="{BB962C8B-B14F-4D97-AF65-F5344CB8AC3E}">
        <p14:creationId xmlns:p14="http://schemas.microsoft.com/office/powerpoint/2010/main" val="80132366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
        <p:cNvGrpSpPr/>
        <p:nvPr/>
      </p:nvGrpSpPr>
      <p:grpSpPr>
        <a:xfrm>
          <a:off x="0" y="0"/>
          <a:ext cx="0" cy="0"/>
          <a:chOff x="0" y="0"/>
          <a:chExt cx="0" cy="0"/>
        </a:xfrm>
      </p:grpSpPr>
      <p:sp>
        <p:nvSpPr>
          <p:cNvPr id="87" name="Shape 87"/>
          <p:cNvSpPr>
            <a:spLocks noGrp="1" noRot="1" noChangeAspect="1"/>
          </p:cNvSpPr>
          <p:nvPr>
            <p:ph type="sldImg" idx="2"/>
          </p:nvPr>
        </p:nvSpPr>
        <p:spPr>
          <a:xfrm>
            <a:off x="1177925" y="696913"/>
            <a:ext cx="4648200" cy="348615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a:solidFill>
              <a:srgbClr val="000000"/>
            </a:solidFill>
            <a:prstDash val="solid"/>
            <a:round/>
            <a:headEnd type="none" w="med" len="med"/>
            <a:tailEnd type="none" w="med" len="med"/>
          </a:ln>
        </p:spPr>
      </p:sp>
      <p:sp>
        <p:nvSpPr>
          <p:cNvPr id="88" name="Shape 88"/>
          <p:cNvSpPr txBox="1">
            <a:spLocks noGrp="1"/>
          </p:cNvSpPr>
          <p:nvPr>
            <p:ph type="body" idx="1"/>
          </p:nvPr>
        </p:nvSpPr>
        <p:spPr>
          <a:xfrm>
            <a:off x="700406" y="4415790"/>
            <a:ext cx="5603239" cy="4183380"/>
          </a:xfrm>
          <a:prstGeom prst="rect">
            <a:avLst/>
          </a:prstGeom>
          <a:noFill/>
          <a:ln>
            <a:noFill/>
          </a:ln>
        </p:spPr>
        <p:txBody>
          <a:bodyPr lIns="93126" tIns="46550" rIns="93126" bIns="46550" anchor="t" anchorCtr="0">
            <a:noAutofit/>
          </a:bodyPr>
          <a:lstStyle/>
          <a:p>
            <a:pPr>
              <a:buClr>
                <a:schemeClr val="dk1"/>
              </a:buClr>
            </a:pPr>
            <a:endParaRPr dirty="0">
              <a:solidFill>
                <a:schemeClr val="dk1"/>
              </a:solidFill>
              <a:latin typeface="Calibri"/>
              <a:ea typeface="Calibri"/>
              <a:cs typeface="Calibri"/>
              <a:sym typeface="Calibri"/>
            </a:endParaRPr>
          </a:p>
        </p:txBody>
      </p:sp>
      <p:sp>
        <p:nvSpPr>
          <p:cNvPr id="89" name="Shape 89"/>
          <p:cNvSpPr txBox="1">
            <a:spLocks noGrp="1"/>
          </p:cNvSpPr>
          <p:nvPr>
            <p:ph type="sldNum" idx="12"/>
          </p:nvPr>
        </p:nvSpPr>
        <p:spPr>
          <a:xfrm>
            <a:off x="3967341" y="8829967"/>
            <a:ext cx="3035087" cy="464820"/>
          </a:xfrm>
          <a:prstGeom prst="rect">
            <a:avLst/>
          </a:prstGeom>
          <a:noFill/>
          <a:ln>
            <a:noFill/>
          </a:ln>
        </p:spPr>
        <p:txBody>
          <a:bodyPr lIns="93126" tIns="46550" rIns="93126" bIns="46550" anchor="b" anchorCtr="0">
            <a:noAutofit/>
          </a:bodyPr>
          <a:lstStyle/>
          <a:p>
            <a:pPr>
              <a:buClr>
                <a:schemeClr val="dk1"/>
              </a:buClr>
              <a:buSzPct val="25000"/>
            </a:pPr>
            <a:fld id="{00000000-1234-1234-1234-123412341234}" type="slidenum">
              <a:rPr lang="en-US"/>
              <a:pPr>
                <a:buClr>
                  <a:schemeClr val="dk1"/>
                </a:buClr>
                <a:buSzPct val="25000"/>
              </a:pPr>
              <a:t>4</a:t>
            </a:fld>
            <a:endParaRPr lang="en-US"/>
          </a:p>
        </p:txBody>
      </p:sp>
    </p:spTree>
    <p:extLst>
      <p:ext uri="{BB962C8B-B14F-4D97-AF65-F5344CB8AC3E}">
        <p14:creationId xmlns:p14="http://schemas.microsoft.com/office/powerpoint/2010/main" val="154043822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
        <p:cNvGrpSpPr/>
        <p:nvPr/>
      </p:nvGrpSpPr>
      <p:grpSpPr>
        <a:xfrm>
          <a:off x="0" y="0"/>
          <a:ext cx="0" cy="0"/>
          <a:chOff x="0" y="0"/>
          <a:chExt cx="0" cy="0"/>
        </a:xfrm>
      </p:grpSpPr>
      <p:sp>
        <p:nvSpPr>
          <p:cNvPr id="87" name="Shape 87"/>
          <p:cNvSpPr>
            <a:spLocks noGrp="1" noRot="1" noChangeAspect="1"/>
          </p:cNvSpPr>
          <p:nvPr>
            <p:ph type="sldImg" idx="2"/>
          </p:nvPr>
        </p:nvSpPr>
        <p:spPr>
          <a:xfrm>
            <a:off x="1177925" y="696913"/>
            <a:ext cx="4648200" cy="348615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a:solidFill>
              <a:srgbClr val="000000"/>
            </a:solidFill>
            <a:prstDash val="solid"/>
            <a:round/>
            <a:headEnd type="none" w="med" len="med"/>
            <a:tailEnd type="none" w="med" len="med"/>
          </a:ln>
        </p:spPr>
      </p:sp>
      <p:sp>
        <p:nvSpPr>
          <p:cNvPr id="88" name="Shape 88"/>
          <p:cNvSpPr txBox="1">
            <a:spLocks noGrp="1"/>
          </p:cNvSpPr>
          <p:nvPr>
            <p:ph type="body" idx="1"/>
          </p:nvPr>
        </p:nvSpPr>
        <p:spPr>
          <a:xfrm>
            <a:off x="700406" y="4415790"/>
            <a:ext cx="5603239" cy="4183380"/>
          </a:xfrm>
          <a:prstGeom prst="rect">
            <a:avLst/>
          </a:prstGeom>
          <a:noFill/>
          <a:ln>
            <a:noFill/>
          </a:ln>
        </p:spPr>
        <p:txBody>
          <a:bodyPr lIns="93126" tIns="46550" rIns="93126" bIns="46550" anchor="t" anchorCtr="0">
            <a:noAutofit/>
          </a:bodyPr>
          <a:lstStyle/>
          <a:p>
            <a:pPr>
              <a:buClr>
                <a:schemeClr val="dk1"/>
              </a:buClr>
            </a:pPr>
            <a:endParaRPr dirty="0">
              <a:solidFill>
                <a:schemeClr val="dk1"/>
              </a:solidFill>
              <a:latin typeface="Calibri"/>
              <a:ea typeface="Calibri"/>
              <a:cs typeface="Calibri"/>
              <a:sym typeface="Calibri"/>
            </a:endParaRPr>
          </a:p>
        </p:txBody>
      </p:sp>
      <p:sp>
        <p:nvSpPr>
          <p:cNvPr id="89" name="Shape 89"/>
          <p:cNvSpPr txBox="1">
            <a:spLocks noGrp="1"/>
          </p:cNvSpPr>
          <p:nvPr>
            <p:ph type="sldNum" idx="12"/>
          </p:nvPr>
        </p:nvSpPr>
        <p:spPr>
          <a:xfrm>
            <a:off x="3967341" y="8829967"/>
            <a:ext cx="3035087" cy="464820"/>
          </a:xfrm>
          <a:prstGeom prst="rect">
            <a:avLst/>
          </a:prstGeom>
          <a:noFill/>
          <a:ln>
            <a:noFill/>
          </a:ln>
        </p:spPr>
        <p:txBody>
          <a:bodyPr lIns="93126" tIns="46550" rIns="93126" bIns="46550" anchor="b" anchorCtr="0">
            <a:noAutofit/>
          </a:bodyPr>
          <a:lstStyle/>
          <a:p>
            <a:pPr>
              <a:buClr>
                <a:schemeClr val="dk1"/>
              </a:buClr>
              <a:buSzPct val="25000"/>
            </a:pPr>
            <a:fld id="{00000000-1234-1234-1234-123412341234}" type="slidenum">
              <a:rPr lang="en-US"/>
              <a:pPr>
                <a:buClr>
                  <a:schemeClr val="dk1"/>
                </a:buClr>
                <a:buSzPct val="25000"/>
              </a:pPr>
              <a:t>5</a:t>
            </a:fld>
            <a:endParaRPr lang="en-US"/>
          </a:p>
        </p:txBody>
      </p:sp>
    </p:spTree>
    <p:extLst>
      <p:ext uri="{BB962C8B-B14F-4D97-AF65-F5344CB8AC3E}">
        <p14:creationId xmlns:p14="http://schemas.microsoft.com/office/powerpoint/2010/main" val="154043822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
        <p:cNvGrpSpPr/>
        <p:nvPr/>
      </p:nvGrpSpPr>
      <p:grpSpPr>
        <a:xfrm>
          <a:off x="0" y="0"/>
          <a:ext cx="0" cy="0"/>
          <a:chOff x="0" y="0"/>
          <a:chExt cx="0" cy="0"/>
        </a:xfrm>
      </p:grpSpPr>
      <p:sp>
        <p:nvSpPr>
          <p:cNvPr id="87" name="Shape 87"/>
          <p:cNvSpPr>
            <a:spLocks noGrp="1" noRot="1" noChangeAspect="1"/>
          </p:cNvSpPr>
          <p:nvPr>
            <p:ph type="sldImg" idx="2"/>
          </p:nvPr>
        </p:nvSpPr>
        <p:spPr>
          <a:xfrm>
            <a:off x="1177925" y="696913"/>
            <a:ext cx="4648200" cy="348615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a:solidFill>
              <a:srgbClr val="000000"/>
            </a:solidFill>
            <a:prstDash val="solid"/>
            <a:round/>
            <a:headEnd type="none" w="med" len="med"/>
            <a:tailEnd type="none" w="med" len="med"/>
          </a:ln>
        </p:spPr>
      </p:sp>
      <p:sp>
        <p:nvSpPr>
          <p:cNvPr id="88" name="Shape 88"/>
          <p:cNvSpPr txBox="1">
            <a:spLocks noGrp="1"/>
          </p:cNvSpPr>
          <p:nvPr>
            <p:ph type="body" idx="1"/>
          </p:nvPr>
        </p:nvSpPr>
        <p:spPr>
          <a:xfrm>
            <a:off x="700406" y="4415790"/>
            <a:ext cx="5603239" cy="4183380"/>
          </a:xfrm>
          <a:prstGeom prst="rect">
            <a:avLst/>
          </a:prstGeom>
          <a:noFill/>
          <a:ln>
            <a:noFill/>
          </a:ln>
        </p:spPr>
        <p:txBody>
          <a:bodyPr lIns="93126" tIns="46550" rIns="93126" bIns="46550" anchor="t" anchorCtr="0">
            <a:noAutofit/>
          </a:bodyPr>
          <a:lstStyle/>
          <a:p>
            <a:pPr>
              <a:buClr>
                <a:schemeClr val="dk1"/>
              </a:buClr>
            </a:pPr>
            <a:endParaRPr dirty="0">
              <a:solidFill>
                <a:schemeClr val="dk1"/>
              </a:solidFill>
              <a:latin typeface="Calibri"/>
              <a:ea typeface="Calibri"/>
              <a:cs typeface="Calibri"/>
              <a:sym typeface="Calibri"/>
            </a:endParaRPr>
          </a:p>
        </p:txBody>
      </p:sp>
      <p:sp>
        <p:nvSpPr>
          <p:cNvPr id="89" name="Shape 89"/>
          <p:cNvSpPr txBox="1">
            <a:spLocks noGrp="1"/>
          </p:cNvSpPr>
          <p:nvPr>
            <p:ph type="sldNum" idx="12"/>
          </p:nvPr>
        </p:nvSpPr>
        <p:spPr>
          <a:xfrm>
            <a:off x="3967341" y="8829967"/>
            <a:ext cx="3035087" cy="464820"/>
          </a:xfrm>
          <a:prstGeom prst="rect">
            <a:avLst/>
          </a:prstGeom>
          <a:noFill/>
          <a:ln>
            <a:noFill/>
          </a:ln>
        </p:spPr>
        <p:txBody>
          <a:bodyPr lIns="93126" tIns="46550" rIns="93126" bIns="46550" anchor="b" anchorCtr="0">
            <a:noAutofit/>
          </a:bodyPr>
          <a:lstStyle/>
          <a:p>
            <a:pPr>
              <a:buClr>
                <a:schemeClr val="dk1"/>
              </a:buClr>
              <a:buSzPct val="25000"/>
            </a:pPr>
            <a:fld id="{00000000-1234-1234-1234-123412341234}" type="slidenum">
              <a:rPr lang="en-US"/>
              <a:pPr>
                <a:buClr>
                  <a:schemeClr val="dk1"/>
                </a:buClr>
                <a:buSzPct val="25000"/>
              </a:pPr>
              <a:t>6</a:t>
            </a:fld>
            <a:endParaRPr lang="en-US"/>
          </a:p>
        </p:txBody>
      </p:sp>
    </p:spTree>
    <p:extLst>
      <p:ext uri="{BB962C8B-B14F-4D97-AF65-F5344CB8AC3E}">
        <p14:creationId xmlns:p14="http://schemas.microsoft.com/office/powerpoint/2010/main" val="364414171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5"/>
        <p:cNvGrpSpPr/>
        <p:nvPr/>
      </p:nvGrpSpPr>
      <p:grpSpPr>
        <a:xfrm>
          <a:off x="0" y="0"/>
          <a:ext cx="0" cy="0"/>
          <a:chOff x="0" y="0"/>
          <a:chExt cx="0" cy="0"/>
        </a:xfrm>
      </p:grpSpPr>
      <p:sp>
        <p:nvSpPr>
          <p:cNvPr id="106" name="Shape 106"/>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a:solidFill>
              <a:srgbClr val="000000"/>
            </a:solidFill>
            <a:prstDash val="solid"/>
            <a:round/>
            <a:headEnd type="none" w="med" len="med"/>
            <a:tailEnd type="none" w="med" len="med"/>
          </a:ln>
        </p:spPr>
      </p:sp>
      <p:sp>
        <p:nvSpPr>
          <p:cNvPr id="107" name="Shape 107"/>
          <p:cNvSpPr txBox="1">
            <a:spLocks noGrp="1"/>
          </p:cNvSpPr>
          <p:nvPr>
            <p:ph type="body" idx="1"/>
          </p:nvPr>
        </p:nvSpPr>
        <p:spPr>
          <a:xfrm>
            <a:off x="685801" y="4343400"/>
            <a:ext cx="5486399" cy="4114800"/>
          </a:xfrm>
          <a:prstGeom prst="rect">
            <a:avLst/>
          </a:prstGeom>
          <a:noFill/>
          <a:ln>
            <a:noFill/>
          </a:ln>
        </p:spPr>
        <p:txBody>
          <a:bodyPr lIns="91412" tIns="45693" rIns="91412" bIns="45693" anchor="t" anchorCtr="0">
            <a:noAutofit/>
          </a:bodyPr>
          <a:lstStyle/>
          <a:p>
            <a:pPr>
              <a:buClr>
                <a:schemeClr val="dk1"/>
              </a:buClr>
            </a:pPr>
            <a:endParaRPr>
              <a:solidFill>
                <a:schemeClr val="dk1"/>
              </a:solidFill>
              <a:latin typeface="Calibri"/>
              <a:ea typeface="Calibri"/>
              <a:cs typeface="Calibri"/>
              <a:sym typeface="Calibri"/>
            </a:endParaRPr>
          </a:p>
        </p:txBody>
      </p:sp>
      <p:sp>
        <p:nvSpPr>
          <p:cNvPr id="108" name="Shape 108"/>
          <p:cNvSpPr txBox="1">
            <a:spLocks noGrp="1"/>
          </p:cNvSpPr>
          <p:nvPr>
            <p:ph type="sldNum" idx="12"/>
          </p:nvPr>
        </p:nvSpPr>
        <p:spPr>
          <a:xfrm>
            <a:off x="3884613" y="8685213"/>
            <a:ext cx="2971799" cy="457200"/>
          </a:xfrm>
          <a:prstGeom prst="rect">
            <a:avLst/>
          </a:prstGeom>
          <a:noFill/>
          <a:ln>
            <a:noFill/>
          </a:ln>
        </p:spPr>
        <p:txBody>
          <a:bodyPr lIns="91412" tIns="45693" rIns="91412" bIns="45693" anchor="b" anchorCtr="0">
            <a:noAutofit/>
          </a:bodyPr>
          <a:lstStyle/>
          <a:p>
            <a:pPr>
              <a:buClr>
                <a:schemeClr val="dk1"/>
              </a:buClr>
              <a:buSzPct val="25000"/>
            </a:pPr>
            <a:fld id="{00000000-1234-1234-1234-123412341234}" type="slidenum">
              <a:rPr lang="en-US"/>
              <a:pPr>
                <a:buClr>
                  <a:schemeClr val="dk1"/>
                </a:buClr>
                <a:buSzPct val="25000"/>
              </a:pPr>
              <a:t>7</a:t>
            </a:fld>
            <a:endParaRPr lang="en-US"/>
          </a:p>
        </p:txBody>
      </p:sp>
    </p:spTree>
    <p:extLst>
      <p:ext uri="{BB962C8B-B14F-4D97-AF65-F5344CB8AC3E}">
        <p14:creationId xmlns:p14="http://schemas.microsoft.com/office/powerpoint/2010/main" val="148355534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92100" indent="0" algn="l">
              <a:buFont typeface="Noto Symbol"/>
              <a:buNone/>
            </a:pPr>
            <a:r>
              <a:rPr lang="en-US" dirty="0" smtClean="0"/>
              <a:t>Note: Consider having a parent or staff who attended the rally or participated in other advocacy work provide a testimonial to the group.</a:t>
            </a:r>
          </a:p>
        </p:txBody>
      </p:sp>
      <p:sp>
        <p:nvSpPr>
          <p:cNvPr id="4" name="Slide Number Placeholder 3"/>
          <p:cNvSpPr>
            <a:spLocks noGrp="1"/>
          </p:cNvSpPr>
          <p:nvPr>
            <p:ph type="sldNum" idx="10"/>
          </p:nvPr>
        </p:nvSpPr>
        <p:spPr/>
        <p:txBody>
          <a:bodyPr/>
          <a:lstStyle/>
          <a:p>
            <a:pPr marL="0" lvl="0" indent="0">
              <a:spcBef>
                <a:spcPts val="0"/>
              </a:spcBef>
              <a:buClr>
                <a:schemeClr val="dk1"/>
              </a:buClr>
              <a:buSzPct val="25000"/>
              <a:buFont typeface="Calibri"/>
              <a:buNone/>
            </a:pPr>
            <a:fld id="{00000000-1234-1234-1234-123412341234}" type="slidenum">
              <a:rPr lang="en-US" smtClean="0"/>
              <a:t>8</a:t>
            </a:fld>
            <a:endParaRPr lang="en-US"/>
          </a:p>
        </p:txBody>
      </p:sp>
    </p:spTree>
    <p:extLst>
      <p:ext uri="{BB962C8B-B14F-4D97-AF65-F5344CB8AC3E}">
        <p14:creationId xmlns:p14="http://schemas.microsoft.com/office/powerpoint/2010/main" val="425032992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8"/>
        <p:cNvGrpSpPr/>
        <p:nvPr/>
      </p:nvGrpSpPr>
      <p:grpSpPr>
        <a:xfrm>
          <a:off x="0" y="0"/>
          <a:ext cx="0" cy="0"/>
          <a:chOff x="0" y="0"/>
          <a:chExt cx="0" cy="0"/>
        </a:xfrm>
      </p:grpSpPr>
      <p:sp>
        <p:nvSpPr>
          <p:cNvPr id="129" name="Shape 129"/>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a:solidFill>
              <a:srgbClr val="000000"/>
            </a:solidFill>
            <a:prstDash val="solid"/>
            <a:round/>
            <a:headEnd type="none" w="med" len="med"/>
            <a:tailEnd type="none" w="med" len="med"/>
          </a:ln>
        </p:spPr>
      </p:sp>
      <p:sp>
        <p:nvSpPr>
          <p:cNvPr id="130" name="Shape 130"/>
          <p:cNvSpPr txBox="1">
            <a:spLocks noGrp="1"/>
          </p:cNvSpPr>
          <p:nvPr>
            <p:ph type="body" idx="1"/>
          </p:nvPr>
        </p:nvSpPr>
        <p:spPr>
          <a:xfrm>
            <a:off x="685801" y="4343400"/>
            <a:ext cx="5486399" cy="4114800"/>
          </a:xfrm>
          <a:prstGeom prst="rect">
            <a:avLst/>
          </a:prstGeom>
          <a:noFill/>
          <a:ln>
            <a:noFill/>
          </a:ln>
        </p:spPr>
        <p:txBody>
          <a:bodyPr lIns="91412" tIns="45693" rIns="91412" bIns="45693" anchor="t" anchorCtr="0">
            <a:noAutofit/>
          </a:bodyPr>
          <a:lstStyle/>
          <a:p>
            <a:r>
              <a:rPr lang="en-US" sz="1200" b="1" kern="1200" dirty="0" smtClean="0">
                <a:solidFill>
                  <a:schemeClr val="tx1"/>
                </a:solidFill>
                <a:effectLst/>
                <a:latin typeface="+mn-lt"/>
                <a:ea typeface="+mn-ea"/>
                <a:cs typeface="+mn-cs"/>
              </a:rPr>
              <a:t>Set Stage for Rally </a:t>
            </a:r>
          </a:p>
          <a:p>
            <a:r>
              <a:rPr lang="en-US" sz="1200" b="1" kern="1200" dirty="0" smtClean="0">
                <a:solidFill>
                  <a:schemeClr val="tx1"/>
                </a:solidFill>
                <a:effectLst/>
                <a:latin typeface="+mn-lt"/>
                <a:ea typeface="+mn-ea"/>
                <a:cs typeface="+mn-cs"/>
              </a:rPr>
              <a:t>a.</a:t>
            </a:r>
            <a:r>
              <a:rPr lang="en-US" sz="1200" kern="1200" dirty="0" smtClean="0">
                <a:solidFill>
                  <a:schemeClr val="tx1"/>
                </a:solidFill>
                <a:effectLst/>
                <a:latin typeface="+mn-lt"/>
                <a:ea typeface="+mn-ea"/>
                <a:cs typeface="+mn-cs"/>
              </a:rPr>
              <a:t> </a:t>
            </a:r>
            <a:r>
              <a:rPr lang="en-US" sz="12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Parents are</a:t>
            </a:r>
            <a:r>
              <a:rPr lang="en-US" sz="1200" kern="1200" baseline="0" dirty="0" smtClean="0">
                <a:solidFill>
                  <a:schemeClr val="tx1"/>
                </a:solidFill>
                <a:effectLst/>
                <a:latin typeface="+mn-lt"/>
                <a:ea typeface="+mn-ea"/>
                <a:cs typeface="+mn-cs"/>
              </a:rPr>
              <a:t> the</a:t>
            </a:r>
            <a:r>
              <a:rPr lang="en-US" sz="1200" kern="1200" dirty="0" smtClean="0">
                <a:solidFill>
                  <a:schemeClr val="tx1"/>
                </a:solidFill>
                <a:effectLst/>
                <a:latin typeface="+mn-lt"/>
                <a:ea typeface="+mn-ea"/>
                <a:cs typeface="+mn-cs"/>
              </a:rPr>
              <a:t> most crucial and needed voice in this work. We strongly encourage all of you to participate in this event alongside your child, and be a part of this movement. </a:t>
            </a:r>
          </a:p>
          <a:p>
            <a:r>
              <a:rPr lang="en-US" sz="1200" kern="1200" dirty="0" smtClean="0">
                <a:solidFill>
                  <a:schemeClr val="tx1"/>
                </a:solidFill>
                <a:effectLst/>
                <a:latin typeface="+mn-lt"/>
                <a:ea typeface="+mn-ea"/>
                <a:cs typeface="+mn-cs"/>
              </a:rPr>
              <a:t> </a:t>
            </a:r>
          </a:p>
          <a:p>
            <a:pPr marL="228600" indent="-228600">
              <a:buAutoNum type="alphaLcPeriod" startAt="2"/>
            </a:pPr>
            <a:r>
              <a:rPr lang="en-US" sz="1200" kern="1200" dirty="0" smtClean="0">
                <a:solidFill>
                  <a:schemeClr val="tx1"/>
                </a:solidFill>
                <a:effectLst/>
                <a:latin typeface="+mn-lt"/>
                <a:ea typeface="+mn-ea"/>
                <a:cs typeface="+mn-cs"/>
              </a:rPr>
              <a:t>If we are going to accomplish our goals for our school, get our fair share of state funding, and serve as many kids as we can to the best of our ability, we need everyone</a:t>
            </a:r>
            <a:r>
              <a:rPr lang="en-US" sz="1200" kern="1200" baseline="0" dirty="0" smtClean="0">
                <a:solidFill>
                  <a:schemeClr val="tx1"/>
                </a:solidFill>
                <a:effectLst/>
                <a:latin typeface="+mn-lt"/>
                <a:ea typeface="+mn-ea"/>
                <a:cs typeface="+mn-cs"/>
              </a:rPr>
              <a:t> to do their part and participate in a big way. </a:t>
            </a:r>
          </a:p>
          <a:p>
            <a:pPr marL="228600" indent="-228600">
              <a:buAutoNum type="alphaLcPeriod" startAt="2"/>
            </a:pPr>
            <a:endParaRPr lang="en-US" sz="1200" kern="1200" dirty="0" smtClean="0">
              <a:solidFill>
                <a:schemeClr val="tx1"/>
              </a:solidFill>
              <a:effectLst/>
              <a:latin typeface="+mn-lt"/>
              <a:ea typeface="+mn-ea"/>
              <a:cs typeface="+mn-cs"/>
            </a:endParaRPr>
          </a:p>
          <a:p>
            <a:pPr marL="228600" indent="-228600">
              <a:buAutoNum type="alphaLcPeriod" startAt="3"/>
            </a:pPr>
            <a:r>
              <a:rPr lang="en-US" sz="1200" kern="1200" dirty="0" smtClean="0">
                <a:solidFill>
                  <a:schemeClr val="tx1"/>
                </a:solidFill>
                <a:effectLst/>
                <a:latin typeface="+mn-lt"/>
                <a:ea typeface="+mn-ea"/>
                <a:cs typeface="+mn-cs"/>
              </a:rPr>
              <a:t>We’ll be speaking directly to the Governor and State Legislature to</a:t>
            </a:r>
            <a:r>
              <a:rPr lang="en-US" sz="1200" kern="1200" baseline="0" dirty="0" smtClean="0">
                <a:solidFill>
                  <a:schemeClr val="tx1"/>
                </a:solidFill>
                <a:effectLst/>
                <a:latin typeface="+mn-lt"/>
                <a:ea typeface="+mn-ea"/>
                <a:cs typeface="+mn-cs"/>
              </a:rPr>
              <a:t> support our schools and </a:t>
            </a:r>
            <a:r>
              <a:rPr lang="en-US" sz="1200" kern="1200" dirty="0" smtClean="0">
                <a:solidFill>
                  <a:schemeClr val="tx1"/>
                </a:solidFill>
                <a:effectLst/>
                <a:latin typeface="+mn-lt"/>
                <a:ea typeface="+mn-ea"/>
                <a:cs typeface="+mn-cs"/>
              </a:rPr>
              <a:t>demand more high-quality educational options For</a:t>
            </a:r>
            <a:r>
              <a:rPr lang="en-US" sz="1200" kern="1200" baseline="0" dirty="0" smtClean="0">
                <a:solidFill>
                  <a:schemeClr val="tx1"/>
                </a:solidFill>
                <a:effectLst/>
                <a:latin typeface="+mn-lt"/>
                <a:ea typeface="+mn-ea"/>
                <a:cs typeface="+mn-cs"/>
              </a:rPr>
              <a:t> Every Child in </a:t>
            </a:r>
            <a:r>
              <a:rPr lang="en-US" sz="1200" kern="1200" dirty="0" smtClean="0">
                <a:solidFill>
                  <a:schemeClr val="tx1"/>
                </a:solidFill>
                <a:effectLst/>
                <a:latin typeface="+mn-lt"/>
                <a:ea typeface="+mn-ea"/>
                <a:cs typeface="+mn-cs"/>
              </a:rPr>
              <a:t>Connecticut. </a:t>
            </a:r>
          </a:p>
          <a:p>
            <a:pPr marL="228600" indent="-228600">
              <a:buAutoNum type="alphaLcPeriod" startAt="3"/>
            </a:pPr>
            <a:endParaRPr lang="en-US" sz="1200" kern="1200" dirty="0" smtClean="0">
              <a:solidFill>
                <a:schemeClr val="tx1"/>
              </a:solidFill>
              <a:effectLst/>
              <a:latin typeface="+mn-lt"/>
              <a:ea typeface="+mn-ea"/>
              <a:cs typeface="+mn-cs"/>
            </a:endParaRPr>
          </a:p>
          <a:p>
            <a:pPr marL="228600" indent="-228600">
              <a:buAutoNum type="alphaLcPeriod" startAt="3"/>
            </a:pPr>
            <a:r>
              <a:rPr lang="en-US" sz="1200" kern="1200" dirty="0" smtClean="0">
                <a:solidFill>
                  <a:schemeClr val="tx1"/>
                </a:solidFill>
                <a:effectLst/>
                <a:latin typeface="+mn-lt"/>
                <a:ea typeface="+mn-ea"/>
                <a:cs typeface="+mn-cs"/>
              </a:rPr>
              <a:t>It’s estimated that over 2,000 parents, students,</a:t>
            </a:r>
            <a:r>
              <a:rPr lang="en-US" sz="1200" kern="1200" baseline="0" dirty="0" smtClean="0">
                <a:solidFill>
                  <a:schemeClr val="tx1"/>
                </a:solidFill>
                <a:effectLst/>
                <a:latin typeface="+mn-lt"/>
                <a:ea typeface="+mn-ea"/>
                <a:cs typeface="+mn-cs"/>
              </a:rPr>
              <a:t> and community members will be attending. </a:t>
            </a:r>
            <a:endParaRPr dirty="0">
              <a:solidFill>
                <a:schemeClr val="dk1"/>
              </a:solidFill>
              <a:latin typeface="Calibri"/>
              <a:ea typeface="Calibri"/>
              <a:cs typeface="Calibri"/>
              <a:sym typeface="Calibri"/>
            </a:endParaRPr>
          </a:p>
        </p:txBody>
      </p:sp>
      <p:sp>
        <p:nvSpPr>
          <p:cNvPr id="131" name="Shape 131"/>
          <p:cNvSpPr txBox="1">
            <a:spLocks noGrp="1"/>
          </p:cNvSpPr>
          <p:nvPr>
            <p:ph type="sldNum" idx="12"/>
          </p:nvPr>
        </p:nvSpPr>
        <p:spPr>
          <a:xfrm>
            <a:off x="3884613" y="8685213"/>
            <a:ext cx="2971799" cy="457200"/>
          </a:xfrm>
          <a:prstGeom prst="rect">
            <a:avLst/>
          </a:prstGeom>
          <a:noFill/>
          <a:ln>
            <a:noFill/>
          </a:ln>
        </p:spPr>
        <p:txBody>
          <a:bodyPr lIns="91412" tIns="45693" rIns="91412" bIns="45693" anchor="b" anchorCtr="0">
            <a:noAutofit/>
          </a:bodyPr>
          <a:lstStyle/>
          <a:p>
            <a:pPr>
              <a:buClr>
                <a:schemeClr val="dk1"/>
              </a:buClr>
              <a:buSzPct val="25000"/>
            </a:pPr>
            <a:fld id="{00000000-1234-1234-1234-123412341234}" type="slidenum">
              <a:rPr lang="en-US"/>
              <a:pPr>
                <a:buClr>
                  <a:schemeClr val="dk1"/>
                </a:buClr>
                <a:buSzPct val="25000"/>
              </a:pPr>
              <a:t>9</a:t>
            </a:fld>
            <a:endParaRPr lang="en-US"/>
          </a:p>
        </p:txBody>
      </p:sp>
    </p:spTree>
    <p:extLst>
      <p:ext uri="{BB962C8B-B14F-4D97-AF65-F5344CB8AC3E}">
        <p14:creationId xmlns:p14="http://schemas.microsoft.com/office/powerpoint/2010/main" val="160592867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Shape 11"/>
        <p:cNvGrpSpPr/>
        <p:nvPr/>
      </p:nvGrpSpPr>
      <p:grpSpPr>
        <a:xfrm>
          <a:off x="0" y="0"/>
          <a:ext cx="0" cy="0"/>
          <a:chOff x="0" y="0"/>
          <a:chExt cx="0" cy="0"/>
        </a:xfrm>
      </p:grpSpPr>
      <p:sp>
        <p:nvSpPr>
          <p:cNvPr id="12" name="Shape 12"/>
          <p:cNvSpPr txBox="1">
            <a:spLocks noGrp="1"/>
          </p:cNvSpPr>
          <p:nvPr>
            <p:ph type="ctrTitle"/>
          </p:nvPr>
        </p:nvSpPr>
        <p:spPr>
          <a:xfrm>
            <a:off x="382779" y="4765880"/>
            <a:ext cx="7772400" cy="779754"/>
          </a:xfrm>
          <a:prstGeom prst="rect">
            <a:avLst/>
          </a:prstGeom>
          <a:noFill/>
          <a:ln>
            <a:noFill/>
          </a:ln>
        </p:spPr>
        <p:txBody>
          <a:bodyPr lIns="91425" tIns="91425" rIns="91425" bIns="91425" anchor="ctr" anchorCtr="0"/>
          <a:lstStyle>
            <a:lvl1pPr marL="0" marR="0" indent="0" algn="l" rtl="0">
              <a:lnSpc>
                <a:spcPct val="100000"/>
              </a:lnSpc>
              <a:spcBef>
                <a:spcPts val="0"/>
              </a:spcBef>
              <a:spcAft>
                <a:spcPts val="0"/>
              </a:spcAft>
              <a:buClr>
                <a:schemeClr val="dk1"/>
              </a:buClr>
              <a:buFont typeface="Rokkitt"/>
              <a:buNone/>
              <a:defRPr/>
            </a:lvl1pPr>
            <a:lvl2pPr marL="0" marR="0" indent="0" algn="l" rtl="0">
              <a:lnSpc>
                <a:spcPct val="100000"/>
              </a:lnSpc>
              <a:spcBef>
                <a:spcPts val="0"/>
              </a:spcBef>
              <a:spcAft>
                <a:spcPts val="0"/>
              </a:spcAft>
              <a:buClr>
                <a:srgbClr val="000000"/>
              </a:buClr>
              <a:buFont typeface="Arial"/>
              <a:buNone/>
              <a:defRPr/>
            </a:lvl2pPr>
            <a:lvl3pPr marL="0" marR="0" indent="0" algn="l" rtl="0">
              <a:spcBef>
                <a:spcPts val="0"/>
              </a:spcBef>
              <a:defRPr/>
            </a:lvl3pPr>
            <a:lvl4pPr marL="0" marR="0" indent="0" algn="l" rtl="0">
              <a:spcBef>
                <a:spcPts val="0"/>
              </a:spcBef>
              <a:defRPr/>
            </a:lvl4pPr>
            <a:lvl5pPr marL="0" marR="0" indent="0" algn="l" rtl="0">
              <a:spcBef>
                <a:spcPts val="0"/>
              </a:spcBef>
              <a:defRPr/>
            </a:lvl5pPr>
            <a:lvl6pPr marL="0" marR="0" indent="0" algn="l" rtl="0">
              <a:spcBef>
                <a:spcPts val="0"/>
              </a:spcBef>
              <a:defRPr/>
            </a:lvl6pPr>
            <a:lvl7pPr marL="0" marR="0" indent="0" algn="l" rtl="0">
              <a:spcBef>
                <a:spcPts val="0"/>
              </a:spcBef>
              <a:defRPr/>
            </a:lvl7pPr>
            <a:lvl8pPr marL="0" marR="0" indent="0" algn="l" rtl="0">
              <a:spcBef>
                <a:spcPts val="0"/>
              </a:spcBef>
              <a:defRPr/>
            </a:lvl8pPr>
            <a:lvl9pPr marL="0" marR="0" indent="0" algn="l" rtl="0">
              <a:spcBef>
                <a:spcPts val="0"/>
              </a:spcBef>
              <a:defRPr/>
            </a:lvl9pPr>
          </a:lstStyle>
          <a:p>
            <a:endParaRPr/>
          </a:p>
        </p:txBody>
      </p:sp>
      <p:sp>
        <p:nvSpPr>
          <p:cNvPr id="13" name="Shape 13"/>
          <p:cNvSpPr txBox="1">
            <a:spLocks noGrp="1"/>
          </p:cNvSpPr>
          <p:nvPr>
            <p:ph type="subTitle" idx="1"/>
          </p:nvPr>
        </p:nvSpPr>
        <p:spPr>
          <a:xfrm>
            <a:off x="382779" y="5545637"/>
            <a:ext cx="6400799" cy="587230"/>
          </a:xfrm>
          <a:prstGeom prst="rect">
            <a:avLst/>
          </a:prstGeom>
          <a:noFill/>
          <a:ln>
            <a:noFill/>
          </a:ln>
        </p:spPr>
        <p:txBody>
          <a:bodyPr lIns="91425" tIns="91425" rIns="91425" bIns="91425" anchor="t" anchorCtr="0"/>
          <a:lstStyle>
            <a:lvl1pPr marL="0" marR="0" indent="0" algn="l" rtl="0">
              <a:lnSpc>
                <a:spcPct val="100000"/>
              </a:lnSpc>
              <a:spcBef>
                <a:spcPts val="600"/>
              </a:spcBef>
              <a:spcAft>
                <a:spcPts val="0"/>
              </a:spcAft>
              <a:buClr>
                <a:srgbClr val="888888"/>
              </a:buClr>
              <a:buFont typeface="Noto Symbol"/>
              <a:buNone/>
              <a:defRPr/>
            </a:lvl1pPr>
            <a:lvl2pPr marL="457200" marR="0" indent="0" algn="ctr" rtl="0">
              <a:lnSpc>
                <a:spcPct val="100000"/>
              </a:lnSpc>
              <a:spcBef>
                <a:spcPts val="560"/>
              </a:spcBef>
              <a:spcAft>
                <a:spcPts val="0"/>
              </a:spcAft>
              <a:buClr>
                <a:srgbClr val="888888"/>
              </a:buClr>
              <a:buFont typeface="Arial"/>
              <a:buNone/>
              <a:defRPr/>
            </a:lvl2pPr>
            <a:lvl3pPr marL="914400" marR="0" indent="0" algn="ctr" rtl="0">
              <a:lnSpc>
                <a:spcPct val="100000"/>
              </a:lnSpc>
              <a:spcBef>
                <a:spcPts val="480"/>
              </a:spcBef>
              <a:spcAft>
                <a:spcPts val="0"/>
              </a:spcAft>
              <a:buClr>
                <a:srgbClr val="888888"/>
              </a:buClr>
              <a:buFont typeface="Arial"/>
              <a:buNone/>
              <a:defRPr/>
            </a:lvl3pPr>
            <a:lvl4pPr marL="1371600" marR="0" indent="0" algn="ctr" rtl="0">
              <a:lnSpc>
                <a:spcPct val="100000"/>
              </a:lnSpc>
              <a:spcBef>
                <a:spcPts val="400"/>
              </a:spcBef>
              <a:spcAft>
                <a:spcPts val="0"/>
              </a:spcAft>
              <a:buClr>
                <a:srgbClr val="888888"/>
              </a:buClr>
              <a:buFont typeface="Arial"/>
              <a:buNone/>
              <a:defRPr/>
            </a:lvl4pPr>
            <a:lvl5pPr marL="1828800" marR="0" indent="0" algn="ctr" rtl="0">
              <a:lnSpc>
                <a:spcPct val="100000"/>
              </a:lnSpc>
              <a:spcBef>
                <a:spcPts val="400"/>
              </a:spcBef>
              <a:spcAft>
                <a:spcPts val="0"/>
              </a:spcAft>
              <a:buClr>
                <a:srgbClr val="888888"/>
              </a:buClr>
              <a:buFont typeface="Arial"/>
              <a:buNone/>
              <a:defRPr/>
            </a:lvl5pPr>
            <a:lvl6pPr marL="2286000" marR="0" indent="0" algn="ctr" rtl="0">
              <a:lnSpc>
                <a:spcPct val="100000"/>
              </a:lnSpc>
              <a:spcBef>
                <a:spcPts val="400"/>
              </a:spcBef>
              <a:spcAft>
                <a:spcPts val="0"/>
              </a:spcAft>
              <a:buClr>
                <a:srgbClr val="888888"/>
              </a:buClr>
              <a:buFont typeface="Arial"/>
              <a:buNone/>
              <a:defRPr/>
            </a:lvl6pPr>
            <a:lvl7pPr marL="2743200" marR="0" indent="0" algn="ctr" rtl="0">
              <a:lnSpc>
                <a:spcPct val="100000"/>
              </a:lnSpc>
              <a:spcBef>
                <a:spcPts val="400"/>
              </a:spcBef>
              <a:spcAft>
                <a:spcPts val="0"/>
              </a:spcAft>
              <a:buClr>
                <a:srgbClr val="888888"/>
              </a:buClr>
              <a:buFont typeface="Arial"/>
              <a:buNone/>
              <a:defRPr/>
            </a:lvl7pPr>
            <a:lvl8pPr marL="3200400" marR="0" indent="0" algn="ctr" rtl="0">
              <a:lnSpc>
                <a:spcPct val="100000"/>
              </a:lnSpc>
              <a:spcBef>
                <a:spcPts val="400"/>
              </a:spcBef>
              <a:spcAft>
                <a:spcPts val="0"/>
              </a:spcAft>
              <a:buClr>
                <a:srgbClr val="888888"/>
              </a:buClr>
              <a:buFont typeface="Arial"/>
              <a:buNone/>
              <a:defRPr/>
            </a:lvl8pPr>
            <a:lvl9pPr marL="3657600" marR="0" indent="0" algn="ctr" rtl="0">
              <a:lnSpc>
                <a:spcPct val="100000"/>
              </a:lnSpc>
              <a:spcBef>
                <a:spcPts val="400"/>
              </a:spcBef>
              <a:spcAft>
                <a:spcPts val="0"/>
              </a:spcAft>
              <a:buClr>
                <a:srgbClr val="888888"/>
              </a:buClr>
              <a:buFont typeface="Arial"/>
              <a:buNone/>
              <a:defRPr/>
            </a:lvl9pPr>
          </a:lstStyle>
          <a:p>
            <a:endParaRPr/>
          </a:p>
        </p:txBody>
      </p:sp>
      <p:pic>
        <p:nvPicPr>
          <p:cNvPr id="14" name="Shape 14"/>
          <p:cNvPicPr preferRelativeResize="0"/>
          <p:nvPr/>
        </p:nvPicPr>
        <p:blipFill rotWithShape="1">
          <a:blip r:embed="rId2">
            <a:alphaModFix/>
          </a:blip>
          <a:srcRect/>
          <a:stretch/>
        </p:blipFill>
        <p:spPr>
          <a:xfrm>
            <a:off x="382779" y="279456"/>
            <a:ext cx="8378442" cy="4257585"/>
          </a:xfrm>
          <a:prstGeom prst="rect">
            <a:avLst/>
          </a:prstGeom>
          <a:noFill/>
          <a:ln>
            <a:noFill/>
          </a:ln>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cSld name="Title and Vertical Text">
    <p:spTree>
      <p:nvGrpSpPr>
        <p:cNvPr id="1" name="Shape 65"/>
        <p:cNvGrpSpPr/>
        <p:nvPr/>
      </p:nvGrpSpPr>
      <p:grpSpPr>
        <a:xfrm>
          <a:off x="0" y="0"/>
          <a:ext cx="0" cy="0"/>
          <a:chOff x="0" y="0"/>
          <a:chExt cx="0" cy="0"/>
        </a:xfrm>
      </p:grpSpPr>
      <p:sp>
        <p:nvSpPr>
          <p:cNvPr id="66" name="Shape 66"/>
          <p:cNvSpPr txBox="1">
            <a:spLocks noGrp="1"/>
          </p:cNvSpPr>
          <p:nvPr>
            <p:ph type="title"/>
          </p:nvPr>
        </p:nvSpPr>
        <p:spPr>
          <a:xfrm>
            <a:off x="457200" y="274637"/>
            <a:ext cx="8229600" cy="1143000"/>
          </a:xfrm>
          <a:prstGeom prst="rect">
            <a:avLst/>
          </a:prstGeom>
          <a:noFill/>
          <a:ln>
            <a:noFill/>
          </a:ln>
        </p:spPr>
        <p:txBody>
          <a:bodyPr lIns="91425" tIns="91425" rIns="91425" bIns="91425" anchor="ctr" anchorCtr="0"/>
          <a:lstStyle>
            <a:lvl1pPr algn="ctr" rtl="0">
              <a:spcBef>
                <a:spcPts val="0"/>
              </a:spcBef>
              <a:buClr>
                <a:srgbClr val="FFFFFF"/>
              </a:buClr>
              <a:buFont typeface="Rokkitt"/>
              <a:buNone/>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67" name="Shape 67"/>
          <p:cNvSpPr txBox="1">
            <a:spLocks noGrp="1"/>
          </p:cNvSpPr>
          <p:nvPr>
            <p:ph type="body" idx="1"/>
          </p:nvPr>
        </p:nvSpPr>
        <p:spPr>
          <a:xfrm rot="5400000">
            <a:off x="2309017" y="-251618"/>
            <a:ext cx="4525963" cy="8229600"/>
          </a:xfrm>
          <a:prstGeom prst="rect">
            <a:avLst/>
          </a:prstGeom>
          <a:noFill/>
          <a:ln>
            <a:noFill/>
          </a:ln>
        </p:spPr>
        <p:txBody>
          <a:bodyPr lIns="91425" tIns="91425" rIns="91425" bIns="91425" anchor="t" anchorCtr="0"/>
          <a:lstStyle>
            <a:lvl1pPr marL="342900" indent="-50800" algn="l" rtl="0">
              <a:spcBef>
                <a:spcPts val="640"/>
              </a:spcBef>
              <a:buClr>
                <a:schemeClr val="dk1"/>
              </a:buClr>
              <a:buFont typeface="Noto Symbol"/>
              <a:buChar char="✓"/>
              <a:defRPr/>
            </a:lvl1pPr>
            <a:lvl2pPr marL="742950" indent="-19050" algn="l" rtl="0">
              <a:spcBef>
                <a:spcPts val="560"/>
              </a:spcBef>
              <a:buClr>
                <a:srgbClr val="7F7F7F"/>
              </a:buClr>
              <a:buFont typeface="Arial"/>
              <a:buChar char="•"/>
              <a:defRPr/>
            </a:lvl2pPr>
            <a:lvl3pPr marL="1143000" indent="12700" algn="l" rtl="0">
              <a:spcBef>
                <a:spcPts val="480"/>
              </a:spcBef>
              <a:buClr>
                <a:srgbClr val="7F7F7F"/>
              </a:buClr>
              <a:buFont typeface="Arial"/>
              <a:buChar char="•"/>
              <a:defRPr/>
            </a:lvl3pPr>
            <a:lvl4pPr marL="1600200" indent="-12700" algn="l" rtl="0">
              <a:spcBef>
                <a:spcPts val="400"/>
              </a:spcBef>
              <a:buClr>
                <a:srgbClr val="7F7F7F"/>
              </a:buClr>
              <a:buFont typeface="Arial"/>
              <a:buChar char="•"/>
              <a:defRPr/>
            </a:lvl4pPr>
            <a:lvl5pPr marL="2057400" indent="-12700" algn="l" rtl="0">
              <a:spcBef>
                <a:spcPts val="400"/>
              </a:spcBef>
              <a:buClr>
                <a:srgbClr val="7F7F7F"/>
              </a:buClr>
              <a:buFont typeface="Arial"/>
              <a:buChar char="•"/>
              <a:defRPr/>
            </a:lvl5pPr>
            <a:lvl6pPr marL="2514600" indent="-12700" algn="l" rtl="0">
              <a:spcBef>
                <a:spcPts val="400"/>
              </a:spcBef>
              <a:buClr>
                <a:schemeClr val="dk1"/>
              </a:buClr>
              <a:buFont typeface="Arial"/>
              <a:buChar char="•"/>
              <a:defRPr/>
            </a:lvl6pPr>
            <a:lvl7pPr marL="2971800" indent="-12700" algn="l" rtl="0">
              <a:spcBef>
                <a:spcPts val="400"/>
              </a:spcBef>
              <a:buClr>
                <a:schemeClr val="dk1"/>
              </a:buClr>
              <a:buFont typeface="Arial"/>
              <a:buChar char="•"/>
              <a:defRPr/>
            </a:lvl7pPr>
            <a:lvl8pPr marL="3429000" indent="-12700" algn="l" rtl="0">
              <a:spcBef>
                <a:spcPts val="400"/>
              </a:spcBef>
              <a:buClr>
                <a:schemeClr val="dk1"/>
              </a:buClr>
              <a:buFont typeface="Arial"/>
              <a:buChar char="•"/>
              <a:defRPr/>
            </a:lvl8pPr>
            <a:lvl9pPr marL="3886200" indent="-12700" algn="l" rtl="0">
              <a:spcBef>
                <a:spcPts val="400"/>
              </a:spcBef>
              <a:buClr>
                <a:schemeClr val="dk1"/>
              </a:buClr>
              <a:buFont typeface="Arial"/>
              <a:buChar char="•"/>
              <a:defRPr/>
            </a:lvl9pPr>
          </a:lstStyle>
          <a:p>
            <a:endParaRPr/>
          </a:p>
        </p:txBody>
      </p:sp>
      <p:sp>
        <p:nvSpPr>
          <p:cNvPr id="68" name="Shape 68"/>
          <p:cNvSpPr txBox="1">
            <a:spLocks noGrp="1"/>
          </p:cNvSpPr>
          <p:nvPr>
            <p:ph type="dt" idx="10"/>
          </p:nvPr>
        </p:nvSpPr>
        <p:spPr>
          <a:xfrm>
            <a:off x="457200" y="6356350"/>
            <a:ext cx="2133598" cy="365125"/>
          </a:xfrm>
          <a:prstGeom prst="rect">
            <a:avLst/>
          </a:prstGeom>
          <a:noFill/>
          <a:ln>
            <a:noFill/>
          </a:ln>
        </p:spPr>
        <p:txBody>
          <a:bodyPr lIns="91425" tIns="91425" rIns="91425" bIns="91425" anchor="t" anchorCtr="0"/>
          <a:lstStyle>
            <a:lvl1pPr marL="0" marR="0" indent="0" algn="l" rtl="0">
              <a:lnSpc>
                <a:spcPct val="100000"/>
              </a:lnSpc>
              <a:spcBef>
                <a:spcPts val="0"/>
              </a:spcBef>
              <a:spcAft>
                <a:spcPts val="0"/>
              </a:spcAft>
              <a:buClr>
                <a:srgbClr val="000000"/>
              </a:buClr>
              <a:buFont typeface="Arial"/>
              <a:buNone/>
              <a:defRPr/>
            </a:lvl1pPr>
            <a:lvl2pPr marL="457200" marR="0" indent="0" algn="l" rtl="0">
              <a:lnSpc>
                <a:spcPct val="100000"/>
              </a:lnSpc>
              <a:spcBef>
                <a:spcPts val="0"/>
              </a:spcBef>
              <a:spcAft>
                <a:spcPts val="0"/>
              </a:spcAft>
              <a:buClr>
                <a:srgbClr val="000000"/>
              </a:buClr>
              <a:buFont typeface="Arial"/>
              <a:buNone/>
              <a:defRPr/>
            </a:lvl2pPr>
            <a:lvl3pPr marL="914400" marR="0" indent="0" algn="l" rtl="0">
              <a:lnSpc>
                <a:spcPct val="100000"/>
              </a:lnSpc>
              <a:spcBef>
                <a:spcPts val="0"/>
              </a:spcBef>
              <a:spcAft>
                <a:spcPts val="0"/>
              </a:spcAft>
              <a:buClr>
                <a:srgbClr val="000000"/>
              </a:buClr>
              <a:buFont typeface="Arial"/>
              <a:buNone/>
              <a:defRPr/>
            </a:lvl3pPr>
            <a:lvl4pPr marL="1371600" marR="0" indent="0" algn="l" rtl="0">
              <a:lnSpc>
                <a:spcPct val="100000"/>
              </a:lnSpc>
              <a:spcBef>
                <a:spcPts val="0"/>
              </a:spcBef>
              <a:spcAft>
                <a:spcPts val="0"/>
              </a:spcAft>
              <a:buClr>
                <a:srgbClr val="000000"/>
              </a:buClr>
              <a:buFont typeface="Arial"/>
              <a:buNone/>
              <a:defRPr/>
            </a:lvl4pPr>
            <a:lvl5pPr marL="1828800" marR="0" indent="0" algn="l" rtl="0">
              <a:lnSpc>
                <a:spcPct val="100000"/>
              </a:lnSpc>
              <a:spcBef>
                <a:spcPts val="0"/>
              </a:spcBef>
              <a:spcAft>
                <a:spcPts val="0"/>
              </a:spcAft>
              <a:buClr>
                <a:srgbClr val="000000"/>
              </a:buClr>
              <a:buFont typeface="Arial"/>
              <a:buNone/>
              <a:defRPr/>
            </a:lvl5pPr>
            <a:lvl6pPr marL="2286000" marR="0" indent="0" algn="l" rtl="0">
              <a:lnSpc>
                <a:spcPct val="100000"/>
              </a:lnSpc>
              <a:spcBef>
                <a:spcPts val="0"/>
              </a:spcBef>
              <a:spcAft>
                <a:spcPts val="0"/>
              </a:spcAft>
              <a:buClr>
                <a:srgbClr val="000000"/>
              </a:buClr>
              <a:buFont typeface="Arial"/>
              <a:buNone/>
              <a:defRPr/>
            </a:lvl6pPr>
            <a:lvl7pPr marL="2743200" marR="0" indent="0" algn="l" rtl="0">
              <a:lnSpc>
                <a:spcPct val="100000"/>
              </a:lnSpc>
              <a:spcBef>
                <a:spcPts val="0"/>
              </a:spcBef>
              <a:spcAft>
                <a:spcPts val="0"/>
              </a:spcAft>
              <a:buClr>
                <a:srgbClr val="000000"/>
              </a:buClr>
              <a:buFont typeface="Arial"/>
              <a:buNone/>
              <a:defRPr/>
            </a:lvl7pPr>
            <a:lvl8pPr marL="3200400" marR="0" indent="0" algn="l" rtl="0">
              <a:lnSpc>
                <a:spcPct val="100000"/>
              </a:lnSpc>
              <a:spcBef>
                <a:spcPts val="0"/>
              </a:spcBef>
              <a:spcAft>
                <a:spcPts val="0"/>
              </a:spcAft>
              <a:buClr>
                <a:srgbClr val="000000"/>
              </a:buClr>
              <a:buFont typeface="Arial"/>
              <a:buNone/>
              <a:defRPr/>
            </a:lvl8pPr>
            <a:lvl9pPr marL="3657600" marR="0" indent="0" algn="l" rtl="0">
              <a:lnSpc>
                <a:spcPct val="100000"/>
              </a:lnSpc>
              <a:spcBef>
                <a:spcPts val="0"/>
              </a:spcBef>
              <a:spcAft>
                <a:spcPts val="0"/>
              </a:spcAft>
              <a:buClr>
                <a:srgbClr val="000000"/>
              </a:buClr>
              <a:buFont typeface="Arial"/>
              <a:buNone/>
              <a:defRPr/>
            </a:lvl9pPr>
          </a:lstStyle>
          <a:p>
            <a:endParaRPr/>
          </a:p>
        </p:txBody>
      </p:sp>
      <p:sp>
        <p:nvSpPr>
          <p:cNvPr id="69" name="Shape 69"/>
          <p:cNvSpPr txBox="1">
            <a:spLocks noGrp="1"/>
          </p:cNvSpPr>
          <p:nvPr>
            <p:ph type="ftr" idx="11"/>
          </p:nvPr>
        </p:nvSpPr>
        <p:spPr>
          <a:xfrm>
            <a:off x="3124200" y="6356350"/>
            <a:ext cx="2895600" cy="365125"/>
          </a:xfrm>
          <a:prstGeom prst="rect">
            <a:avLst/>
          </a:prstGeom>
          <a:noFill/>
          <a:ln>
            <a:noFill/>
          </a:ln>
        </p:spPr>
        <p:txBody>
          <a:bodyPr lIns="91425" tIns="91425" rIns="91425" bIns="91425" anchor="t" anchorCtr="0"/>
          <a:lstStyle>
            <a:lvl1pPr marL="0" marR="0" indent="0" algn="l" rtl="0">
              <a:lnSpc>
                <a:spcPct val="100000"/>
              </a:lnSpc>
              <a:spcBef>
                <a:spcPts val="0"/>
              </a:spcBef>
              <a:spcAft>
                <a:spcPts val="0"/>
              </a:spcAft>
              <a:buClr>
                <a:srgbClr val="000000"/>
              </a:buClr>
              <a:buFont typeface="Arial"/>
              <a:buNone/>
              <a:defRPr/>
            </a:lvl1pPr>
            <a:lvl2pPr marL="457200" marR="0" indent="0" algn="l" rtl="0">
              <a:lnSpc>
                <a:spcPct val="100000"/>
              </a:lnSpc>
              <a:spcBef>
                <a:spcPts val="0"/>
              </a:spcBef>
              <a:spcAft>
                <a:spcPts val="0"/>
              </a:spcAft>
              <a:buClr>
                <a:srgbClr val="000000"/>
              </a:buClr>
              <a:buFont typeface="Arial"/>
              <a:buNone/>
              <a:defRPr/>
            </a:lvl2pPr>
            <a:lvl3pPr marL="914400" marR="0" indent="0" algn="l" rtl="0">
              <a:lnSpc>
                <a:spcPct val="100000"/>
              </a:lnSpc>
              <a:spcBef>
                <a:spcPts val="0"/>
              </a:spcBef>
              <a:spcAft>
                <a:spcPts val="0"/>
              </a:spcAft>
              <a:buClr>
                <a:srgbClr val="000000"/>
              </a:buClr>
              <a:buFont typeface="Arial"/>
              <a:buNone/>
              <a:defRPr/>
            </a:lvl3pPr>
            <a:lvl4pPr marL="1371600" marR="0" indent="0" algn="l" rtl="0">
              <a:lnSpc>
                <a:spcPct val="100000"/>
              </a:lnSpc>
              <a:spcBef>
                <a:spcPts val="0"/>
              </a:spcBef>
              <a:spcAft>
                <a:spcPts val="0"/>
              </a:spcAft>
              <a:buClr>
                <a:srgbClr val="000000"/>
              </a:buClr>
              <a:buFont typeface="Arial"/>
              <a:buNone/>
              <a:defRPr/>
            </a:lvl4pPr>
            <a:lvl5pPr marL="1828800" marR="0" indent="0" algn="l" rtl="0">
              <a:lnSpc>
                <a:spcPct val="100000"/>
              </a:lnSpc>
              <a:spcBef>
                <a:spcPts val="0"/>
              </a:spcBef>
              <a:spcAft>
                <a:spcPts val="0"/>
              </a:spcAft>
              <a:buClr>
                <a:srgbClr val="000000"/>
              </a:buClr>
              <a:buFont typeface="Arial"/>
              <a:buNone/>
              <a:defRPr/>
            </a:lvl5pPr>
            <a:lvl6pPr marL="2286000" marR="0" indent="0" algn="l" rtl="0">
              <a:lnSpc>
                <a:spcPct val="100000"/>
              </a:lnSpc>
              <a:spcBef>
                <a:spcPts val="0"/>
              </a:spcBef>
              <a:spcAft>
                <a:spcPts val="0"/>
              </a:spcAft>
              <a:buClr>
                <a:srgbClr val="000000"/>
              </a:buClr>
              <a:buFont typeface="Arial"/>
              <a:buNone/>
              <a:defRPr/>
            </a:lvl6pPr>
            <a:lvl7pPr marL="2743200" marR="0" indent="0" algn="l" rtl="0">
              <a:lnSpc>
                <a:spcPct val="100000"/>
              </a:lnSpc>
              <a:spcBef>
                <a:spcPts val="0"/>
              </a:spcBef>
              <a:spcAft>
                <a:spcPts val="0"/>
              </a:spcAft>
              <a:buClr>
                <a:srgbClr val="000000"/>
              </a:buClr>
              <a:buFont typeface="Arial"/>
              <a:buNone/>
              <a:defRPr/>
            </a:lvl7pPr>
            <a:lvl8pPr marL="3200400" marR="0" indent="0" algn="l" rtl="0">
              <a:lnSpc>
                <a:spcPct val="100000"/>
              </a:lnSpc>
              <a:spcBef>
                <a:spcPts val="0"/>
              </a:spcBef>
              <a:spcAft>
                <a:spcPts val="0"/>
              </a:spcAft>
              <a:buClr>
                <a:srgbClr val="000000"/>
              </a:buClr>
              <a:buFont typeface="Arial"/>
              <a:buNone/>
              <a:defRPr/>
            </a:lvl8pPr>
            <a:lvl9pPr marL="3657600" marR="0" indent="0" algn="l" rtl="0">
              <a:lnSpc>
                <a:spcPct val="100000"/>
              </a:lnSpc>
              <a:spcBef>
                <a:spcPts val="0"/>
              </a:spcBef>
              <a:spcAft>
                <a:spcPts val="0"/>
              </a:spcAft>
              <a:buClr>
                <a:srgbClr val="000000"/>
              </a:buClr>
              <a:buFont typeface="Arial"/>
              <a:buNone/>
              <a:defRPr/>
            </a:lvl9pPr>
          </a:lstStyle>
          <a:p>
            <a:endParaRPr/>
          </a:p>
        </p:txBody>
      </p:sp>
      <p:sp>
        <p:nvSpPr>
          <p:cNvPr id="70" name="Shape 70"/>
          <p:cNvSpPr txBox="1">
            <a:spLocks noGrp="1"/>
          </p:cNvSpPr>
          <p:nvPr>
            <p:ph type="sldNum" idx="12"/>
          </p:nvPr>
        </p:nvSpPr>
        <p:spPr>
          <a:xfrm>
            <a:off x="6553200" y="6356350"/>
            <a:ext cx="2133598" cy="365125"/>
          </a:xfrm>
          <a:prstGeom prst="rect">
            <a:avLst/>
          </a:prstGeom>
          <a:noFill/>
          <a:ln>
            <a:noFill/>
          </a:ln>
        </p:spPr>
        <p:txBody>
          <a:bodyPr lIns="91425" tIns="45700" rIns="91425" bIns="45700" anchor="t" anchorCtr="0">
            <a:noAutofit/>
          </a:bodyPr>
          <a:lstStyle>
            <a:lvl1pPr marL="0" marR="0" indent="0" algn="l" rtl="0">
              <a:lnSpc>
                <a:spcPct val="100000"/>
              </a:lnSpc>
              <a:spcBef>
                <a:spcPts val="0"/>
              </a:spcBef>
              <a:spcAft>
                <a:spcPts val="0"/>
              </a:spcAft>
              <a:buNone/>
              <a:defRPr sz="1800" b="0" i="0" u="none" strike="noStrike" cap="none" baseline="0">
                <a:solidFill>
                  <a:schemeClr val="dk1"/>
                </a:solidFill>
                <a:latin typeface="Calibri"/>
                <a:ea typeface="Calibri"/>
                <a:cs typeface="Calibri"/>
                <a:sym typeface="Calibri"/>
                <a:rtl val="0"/>
              </a:defRPr>
            </a:lvl1pPr>
          </a:lstStyle>
          <a:p>
            <a:pPr marL="0" lvl="0" indent="0">
              <a:spcBef>
                <a:spcPts val="0"/>
              </a:spcBef>
              <a:buClr>
                <a:schemeClr val="dk1"/>
              </a:buClr>
              <a:buSzPct val="25000"/>
              <a:buFont typeface="Calibri"/>
              <a:buNone/>
            </a:pPr>
            <a:fld id="{00000000-1234-1234-1234-123412341234}" type="slidenum">
              <a:rPr lang="en-US"/>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cSld name="Vertical Title and Text">
    <p:spTree>
      <p:nvGrpSpPr>
        <p:cNvPr id="1" name="Shape 71"/>
        <p:cNvGrpSpPr/>
        <p:nvPr/>
      </p:nvGrpSpPr>
      <p:grpSpPr>
        <a:xfrm>
          <a:off x="0" y="0"/>
          <a:ext cx="0" cy="0"/>
          <a:chOff x="0" y="0"/>
          <a:chExt cx="0" cy="0"/>
        </a:xfrm>
      </p:grpSpPr>
      <p:sp>
        <p:nvSpPr>
          <p:cNvPr id="72" name="Shape 72"/>
          <p:cNvSpPr txBox="1">
            <a:spLocks noGrp="1"/>
          </p:cNvSpPr>
          <p:nvPr>
            <p:ph type="title"/>
          </p:nvPr>
        </p:nvSpPr>
        <p:spPr>
          <a:xfrm rot="5400000">
            <a:off x="4732336" y="2171700"/>
            <a:ext cx="5851525" cy="2057400"/>
          </a:xfrm>
          <a:prstGeom prst="rect">
            <a:avLst/>
          </a:prstGeom>
          <a:noFill/>
          <a:ln>
            <a:noFill/>
          </a:ln>
        </p:spPr>
        <p:txBody>
          <a:bodyPr lIns="91425" tIns="91425" rIns="91425" bIns="91425" anchor="ctr" anchorCtr="0"/>
          <a:lstStyle>
            <a:lvl1pPr algn="ctr" rtl="0">
              <a:spcBef>
                <a:spcPts val="0"/>
              </a:spcBef>
              <a:buClr>
                <a:srgbClr val="FFFFFF"/>
              </a:buClr>
              <a:buFont typeface="Rokkitt"/>
              <a:buNone/>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73" name="Shape 73"/>
          <p:cNvSpPr txBox="1">
            <a:spLocks noGrp="1"/>
          </p:cNvSpPr>
          <p:nvPr>
            <p:ph type="body" idx="1"/>
          </p:nvPr>
        </p:nvSpPr>
        <p:spPr>
          <a:xfrm rot="5400000">
            <a:off x="541336" y="190500"/>
            <a:ext cx="5851525" cy="6019798"/>
          </a:xfrm>
          <a:prstGeom prst="rect">
            <a:avLst/>
          </a:prstGeom>
          <a:noFill/>
          <a:ln>
            <a:noFill/>
          </a:ln>
        </p:spPr>
        <p:txBody>
          <a:bodyPr lIns="91425" tIns="91425" rIns="91425" bIns="91425" anchor="t" anchorCtr="0"/>
          <a:lstStyle>
            <a:lvl1pPr marL="342900" indent="-50800" algn="l" rtl="0">
              <a:spcBef>
                <a:spcPts val="640"/>
              </a:spcBef>
              <a:buClr>
                <a:schemeClr val="dk1"/>
              </a:buClr>
              <a:buFont typeface="Noto Symbol"/>
              <a:buChar char="✓"/>
              <a:defRPr/>
            </a:lvl1pPr>
            <a:lvl2pPr marL="742950" indent="-19050" algn="l" rtl="0">
              <a:spcBef>
                <a:spcPts val="560"/>
              </a:spcBef>
              <a:buClr>
                <a:srgbClr val="7F7F7F"/>
              </a:buClr>
              <a:buFont typeface="Arial"/>
              <a:buChar char="•"/>
              <a:defRPr/>
            </a:lvl2pPr>
            <a:lvl3pPr marL="1143000" indent="12700" algn="l" rtl="0">
              <a:spcBef>
                <a:spcPts val="480"/>
              </a:spcBef>
              <a:buClr>
                <a:srgbClr val="7F7F7F"/>
              </a:buClr>
              <a:buFont typeface="Arial"/>
              <a:buChar char="•"/>
              <a:defRPr/>
            </a:lvl3pPr>
            <a:lvl4pPr marL="1600200" indent="-12700" algn="l" rtl="0">
              <a:spcBef>
                <a:spcPts val="400"/>
              </a:spcBef>
              <a:buClr>
                <a:srgbClr val="7F7F7F"/>
              </a:buClr>
              <a:buFont typeface="Arial"/>
              <a:buChar char="•"/>
              <a:defRPr/>
            </a:lvl4pPr>
            <a:lvl5pPr marL="2057400" indent="-12700" algn="l" rtl="0">
              <a:spcBef>
                <a:spcPts val="400"/>
              </a:spcBef>
              <a:buClr>
                <a:srgbClr val="7F7F7F"/>
              </a:buClr>
              <a:buFont typeface="Arial"/>
              <a:buChar char="•"/>
              <a:defRPr/>
            </a:lvl5pPr>
            <a:lvl6pPr marL="2514600" indent="-12700" algn="l" rtl="0">
              <a:spcBef>
                <a:spcPts val="400"/>
              </a:spcBef>
              <a:buClr>
                <a:schemeClr val="dk1"/>
              </a:buClr>
              <a:buFont typeface="Arial"/>
              <a:buChar char="•"/>
              <a:defRPr/>
            </a:lvl6pPr>
            <a:lvl7pPr marL="2971800" indent="-12700" algn="l" rtl="0">
              <a:spcBef>
                <a:spcPts val="400"/>
              </a:spcBef>
              <a:buClr>
                <a:schemeClr val="dk1"/>
              </a:buClr>
              <a:buFont typeface="Arial"/>
              <a:buChar char="•"/>
              <a:defRPr/>
            </a:lvl7pPr>
            <a:lvl8pPr marL="3429000" indent="-12700" algn="l" rtl="0">
              <a:spcBef>
                <a:spcPts val="400"/>
              </a:spcBef>
              <a:buClr>
                <a:schemeClr val="dk1"/>
              </a:buClr>
              <a:buFont typeface="Arial"/>
              <a:buChar char="•"/>
              <a:defRPr/>
            </a:lvl8pPr>
            <a:lvl9pPr marL="3886200" indent="-12700" algn="l" rtl="0">
              <a:spcBef>
                <a:spcPts val="400"/>
              </a:spcBef>
              <a:buClr>
                <a:schemeClr val="dk1"/>
              </a:buClr>
              <a:buFont typeface="Arial"/>
              <a:buChar char="•"/>
              <a:defRPr/>
            </a:lvl9pPr>
          </a:lstStyle>
          <a:p>
            <a:endParaRPr/>
          </a:p>
        </p:txBody>
      </p:sp>
      <p:sp>
        <p:nvSpPr>
          <p:cNvPr id="74" name="Shape 74"/>
          <p:cNvSpPr txBox="1">
            <a:spLocks noGrp="1"/>
          </p:cNvSpPr>
          <p:nvPr>
            <p:ph type="dt" idx="10"/>
          </p:nvPr>
        </p:nvSpPr>
        <p:spPr>
          <a:xfrm>
            <a:off x="457200" y="6356350"/>
            <a:ext cx="2133598" cy="365125"/>
          </a:xfrm>
          <a:prstGeom prst="rect">
            <a:avLst/>
          </a:prstGeom>
          <a:noFill/>
          <a:ln>
            <a:noFill/>
          </a:ln>
        </p:spPr>
        <p:txBody>
          <a:bodyPr lIns="91425" tIns="91425" rIns="91425" bIns="91425" anchor="t" anchorCtr="0"/>
          <a:lstStyle>
            <a:lvl1pPr marL="0" marR="0" indent="0" algn="l" rtl="0">
              <a:lnSpc>
                <a:spcPct val="100000"/>
              </a:lnSpc>
              <a:spcBef>
                <a:spcPts val="0"/>
              </a:spcBef>
              <a:spcAft>
                <a:spcPts val="0"/>
              </a:spcAft>
              <a:buClr>
                <a:srgbClr val="000000"/>
              </a:buClr>
              <a:buFont typeface="Arial"/>
              <a:buNone/>
              <a:defRPr/>
            </a:lvl1pPr>
            <a:lvl2pPr marL="457200" marR="0" indent="0" algn="l" rtl="0">
              <a:lnSpc>
                <a:spcPct val="100000"/>
              </a:lnSpc>
              <a:spcBef>
                <a:spcPts val="0"/>
              </a:spcBef>
              <a:spcAft>
                <a:spcPts val="0"/>
              </a:spcAft>
              <a:buClr>
                <a:srgbClr val="000000"/>
              </a:buClr>
              <a:buFont typeface="Arial"/>
              <a:buNone/>
              <a:defRPr/>
            </a:lvl2pPr>
            <a:lvl3pPr marL="914400" marR="0" indent="0" algn="l" rtl="0">
              <a:lnSpc>
                <a:spcPct val="100000"/>
              </a:lnSpc>
              <a:spcBef>
                <a:spcPts val="0"/>
              </a:spcBef>
              <a:spcAft>
                <a:spcPts val="0"/>
              </a:spcAft>
              <a:buClr>
                <a:srgbClr val="000000"/>
              </a:buClr>
              <a:buFont typeface="Arial"/>
              <a:buNone/>
              <a:defRPr/>
            </a:lvl3pPr>
            <a:lvl4pPr marL="1371600" marR="0" indent="0" algn="l" rtl="0">
              <a:lnSpc>
                <a:spcPct val="100000"/>
              </a:lnSpc>
              <a:spcBef>
                <a:spcPts val="0"/>
              </a:spcBef>
              <a:spcAft>
                <a:spcPts val="0"/>
              </a:spcAft>
              <a:buClr>
                <a:srgbClr val="000000"/>
              </a:buClr>
              <a:buFont typeface="Arial"/>
              <a:buNone/>
              <a:defRPr/>
            </a:lvl4pPr>
            <a:lvl5pPr marL="1828800" marR="0" indent="0" algn="l" rtl="0">
              <a:lnSpc>
                <a:spcPct val="100000"/>
              </a:lnSpc>
              <a:spcBef>
                <a:spcPts val="0"/>
              </a:spcBef>
              <a:spcAft>
                <a:spcPts val="0"/>
              </a:spcAft>
              <a:buClr>
                <a:srgbClr val="000000"/>
              </a:buClr>
              <a:buFont typeface="Arial"/>
              <a:buNone/>
              <a:defRPr/>
            </a:lvl5pPr>
            <a:lvl6pPr marL="2286000" marR="0" indent="0" algn="l" rtl="0">
              <a:lnSpc>
                <a:spcPct val="100000"/>
              </a:lnSpc>
              <a:spcBef>
                <a:spcPts val="0"/>
              </a:spcBef>
              <a:spcAft>
                <a:spcPts val="0"/>
              </a:spcAft>
              <a:buClr>
                <a:srgbClr val="000000"/>
              </a:buClr>
              <a:buFont typeface="Arial"/>
              <a:buNone/>
              <a:defRPr/>
            </a:lvl6pPr>
            <a:lvl7pPr marL="2743200" marR="0" indent="0" algn="l" rtl="0">
              <a:lnSpc>
                <a:spcPct val="100000"/>
              </a:lnSpc>
              <a:spcBef>
                <a:spcPts val="0"/>
              </a:spcBef>
              <a:spcAft>
                <a:spcPts val="0"/>
              </a:spcAft>
              <a:buClr>
                <a:srgbClr val="000000"/>
              </a:buClr>
              <a:buFont typeface="Arial"/>
              <a:buNone/>
              <a:defRPr/>
            </a:lvl7pPr>
            <a:lvl8pPr marL="3200400" marR="0" indent="0" algn="l" rtl="0">
              <a:lnSpc>
                <a:spcPct val="100000"/>
              </a:lnSpc>
              <a:spcBef>
                <a:spcPts val="0"/>
              </a:spcBef>
              <a:spcAft>
                <a:spcPts val="0"/>
              </a:spcAft>
              <a:buClr>
                <a:srgbClr val="000000"/>
              </a:buClr>
              <a:buFont typeface="Arial"/>
              <a:buNone/>
              <a:defRPr/>
            </a:lvl8pPr>
            <a:lvl9pPr marL="3657600" marR="0" indent="0" algn="l" rtl="0">
              <a:lnSpc>
                <a:spcPct val="100000"/>
              </a:lnSpc>
              <a:spcBef>
                <a:spcPts val="0"/>
              </a:spcBef>
              <a:spcAft>
                <a:spcPts val="0"/>
              </a:spcAft>
              <a:buClr>
                <a:srgbClr val="000000"/>
              </a:buClr>
              <a:buFont typeface="Arial"/>
              <a:buNone/>
              <a:defRPr/>
            </a:lvl9pPr>
          </a:lstStyle>
          <a:p>
            <a:endParaRPr/>
          </a:p>
        </p:txBody>
      </p:sp>
      <p:sp>
        <p:nvSpPr>
          <p:cNvPr id="75" name="Shape 75"/>
          <p:cNvSpPr txBox="1">
            <a:spLocks noGrp="1"/>
          </p:cNvSpPr>
          <p:nvPr>
            <p:ph type="ftr" idx="11"/>
          </p:nvPr>
        </p:nvSpPr>
        <p:spPr>
          <a:xfrm>
            <a:off x="3124200" y="6356350"/>
            <a:ext cx="2895600" cy="365125"/>
          </a:xfrm>
          <a:prstGeom prst="rect">
            <a:avLst/>
          </a:prstGeom>
          <a:noFill/>
          <a:ln>
            <a:noFill/>
          </a:ln>
        </p:spPr>
        <p:txBody>
          <a:bodyPr lIns="91425" tIns="91425" rIns="91425" bIns="91425" anchor="t" anchorCtr="0"/>
          <a:lstStyle>
            <a:lvl1pPr marL="0" marR="0" indent="0" algn="l" rtl="0">
              <a:lnSpc>
                <a:spcPct val="100000"/>
              </a:lnSpc>
              <a:spcBef>
                <a:spcPts val="0"/>
              </a:spcBef>
              <a:spcAft>
                <a:spcPts val="0"/>
              </a:spcAft>
              <a:buClr>
                <a:srgbClr val="000000"/>
              </a:buClr>
              <a:buFont typeface="Arial"/>
              <a:buNone/>
              <a:defRPr/>
            </a:lvl1pPr>
            <a:lvl2pPr marL="457200" marR="0" indent="0" algn="l" rtl="0">
              <a:lnSpc>
                <a:spcPct val="100000"/>
              </a:lnSpc>
              <a:spcBef>
                <a:spcPts val="0"/>
              </a:spcBef>
              <a:spcAft>
                <a:spcPts val="0"/>
              </a:spcAft>
              <a:buClr>
                <a:srgbClr val="000000"/>
              </a:buClr>
              <a:buFont typeface="Arial"/>
              <a:buNone/>
              <a:defRPr/>
            </a:lvl2pPr>
            <a:lvl3pPr marL="914400" marR="0" indent="0" algn="l" rtl="0">
              <a:lnSpc>
                <a:spcPct val="100000"/>
              </a:lnSpc>
              <a:spcBef>
                <a:spcPts val="0"/>
              </a:spcBef>
              <a:spcAft>
                <a:spcPts val="0"/>
              </a:spcAft>
              <a:buClr>
                <a:srgbClr val="000000"/>
              </a:buClr>
              <a:buFont typeface="Arial"/>
              <a:buNone/>
              <a:defRPr/>
            </a:lvl3pPr>
            <a:lvl4pPr marL="1371600" marR="0" indent="0" algn="l" rtl="0">
              <a:lnSpc>
                <a:spcPct val="100000"/>
              </a:lnSpc>
              <a:spcBef>
                <a:spcPts val="0"/>
              </a:spcBef>
              <a:spcAft>
                <a:spcPts val="0"/>
              </a:spcAft>
              <a:buClr>
                <a:srgbClr val="000000"/>
              </a:buClr>
              <a:buFont typeface="Arial"/>
              <a:buNone/>
              <a:defRPr/>
            </a:lvl4pPr>
            <a:lvl5pPr marL="1828800" marR="0" indent="0" algn="l" rtl="0">
              <a:lnSpc>
                <a:spcPct val="100000"/>
              </a:lnSpc>
              <a:spcBef>
                <a:spcPts val="0"/>
              </a:spcBef>
              <a:spcAft>
                <a:spcPts val="0"/>
              </a:spcAft>
              <a:buClr>
                <a:srgbClr val="000000"/>
              </a:buClr>
              <a:buFont typeface="Arial"/>
              <a:buNone/>
              <a:defRPr/>
            </a:lvl5pPr>
            <a:lvl6pPr marL="2286000" marR="0" indent="0" algn="l" rtl="0">
              <a:lnSpc>
                <a:spcPct val="100000"/>
              </a:lnSpc>
              <a:spcBef>
                <a:spcPts val="0"/>
              </a:spcBef>
              <a:spcAft>
                <a:spcPts val="0"/>
              </a:spcAft>
              <a:buClr>
                <a:srgbClr val="000000"/>
              </a:buClr>
              <a:buFont typeface="Arial"/>
              <a:buNone/>
              <a:defRPr/>
            </a:lvl6pPr>
            <a:lvl7pPr marL="2743200" marR="0" indent="0" algn="l" rtl="0">
              <a:lnSpc>
                <a:spcPct val="100000"/>
              </a:lnSpc>
              <a:spcBef>
                <a:spcPts val="0"/>
              </a:spcBef>
              <a:spcAft>
                <a:spcPts val="0"/>
              </a:spcAft>
              <a:buClr>
                <a:srgbClr val="000000"/>
              </a:buClr>
              <a:buFont typeface="Arial"/>
              <a:buNone/>
              <a:defRPr/>
            </a:lvl7pPr>
            <a:lvl8pPr marL="3200400" marR="0" indent="0" algn="l" rtl="0">
              <a:lnSpc>
                <a:spcPct val="100000"/>
              </a:lnSpc>
              <a:spcBef>
                <a:spcPts val="0"/>
              </a:spcBef>
              <a:spcAft>
                <a:spcPts val="0"/>
              </a:spcAft>
              <a:buClr>
                <a:srgbClr val="000000"/>
              </a:buClr>
              <a:buFont typeface="Arial"/>
              <a:buNone/>
              <a:defRPr/>
            </a:lvl8pPr>
            <a:lvl9pPr marL="3657600" marR="0" indent="0" algn="l" rtl="0">
              <a:lnSpc>
                <a:spcPct val="100000"/>
              </a:lnSpc>
              <a:spcBef>
                <a:spcPts val="0"/>
              </a:spcBef>
              <a:spcAft>
                <a:spcPts val="0"/>
              </a:spcAft>
              <a:buClr>
                <a:srgbClr val="000000"/>
              </a:buClr>
              <a:buFont typeface="Arial"/>
              <a:buNone/>
              <a:defRPr/>
            </a:lvl9pPr>
          </a:lstStyle>
          <a:p>
            <a:endParaRPr/>
          </a:p>
        </p:txBody>
      </p:sp>
      <p:sp>
        <p:nvSpPr>
          <p:cNvPr id="76" name="Shape 76"/>
          <p:cNvSpPr txBox="1">
            <a:spLocks noGrp="1"/>
          </p:cNvSpPr>
          <p:nvPr>
            <p:ph type="sldNum" idx="12"/>
          </p:nvPr>
        </p:nvSpPr>
        <p:spPr>
          <a:xfrm>
            <a:off x="6553200" y="6356350"/>
            <a:ext cx="2133598" cy="365125"/>
          </a:xfrm>
          <a:prstGeom prst="rect">
            <a:avLst/>
          </a:prstGeom>
          <a:noFill/>
          <a:ln>
            <a:noFill/>
          </a:ln>
        </p:spPr>
        <p:txBody>
          <a:bodyPr lIns="91425" tIns="45700" rIns="91425" bIns="45700" anchor="t" anchorCtr="0">
            <a:noAutofit/>
          </a:bodyPr>
          <a:lstStyle>
            <a:lvl1pPr marL="0" marR="0" indent="0" algn="l" rtl="0">
              <a:lnSpc>
                <a:spcPct val="100000"/>
              </a:lnSpc>
              <a:spcBef>
                <a:spcPts val="0"/>
              </a:spcBef>
              <a:spcAft>
                <a:spcPts val="0"/>
              </a:spcAft>
              <a:buNone/>
              <a:defRPr sz="1800" b="0" i="0" u="none" strike="noStrike" cap="none" baseline="0">
                <a:solidFill>
                  <a:schemeClr val="dk1"/>
                </a:solidFill>
                <a:latin typeface="Calibri"/>
                <a:ea typeface="Calibri"/>
                <a:cs typeface="Calibri"/>
                <a:sym typeface="Calibri"/>
                <a:rtl val="0"/>
              </a:defRPr>
            </a:lvl1pPr>
          </a:lstStyle>
          <a:p>
            <a:pPr marL="0" lvl="0" indent="0">
              <a:spcBef>
                <a:spcPts val="0"/>
              </a:spcBef>
              <a:buClr>
                <a:schemeClr val="dk1"/>
              </a:buClr>
              <a:buSzPct val="25000"/>
              <a:buFont typeface="Calibri"/>
              <a:buNone/>
            </a:pPr>
            <a:fld id="{00000000-1234-1234-1234-123412341234}" type="slidenum">
              <a:rPr lang="en-US"/>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cSld name="Title and Content">
    <p:spTree>
      <p:nvGrpSpPr>
        <p:cNvPr id="1" name="Shape 15"/>
        <p:cNvGrpSpPr/>
        <p:nvPr/>
      </p:nvGrpSpPr>
      <p:grpSpPr>
        <a:xfrm>
          <a:off x="0" y="0"/>
          <a:ext cx="0" cy="0"/>
          <a:chOff x="0" y="0"/>
          <a:chExt cx="0" cy="0"/>
        </a:xfrm>
      </p:grpSpPr>
      <p:sp>
        <p:nvSpPr>
          <p:cNvPr id="16" name="Shape 16"/>
          <p:cNvSpPr/>
          <p:nvPr/>
        </p:nvSpPr>
        <p:spPr>
          <a:xfrm>
            <a:off x="0" y="0"/>
            <a:ext cx="9144000" cy="972562"/>
          </a:xfrm>
          <a:prstGeom prst="rect">
            <a:avLst/>
          </a:prstGeom>
          <a:solidFill>
            <a:schemeClr val="dk1"/>
          </a:solidFill>
          <a:ln w="9525" cap="flat">
            <a:solidFill>
              <a:srgbClr val="4A7DBB"/>
            </a:solidFill>
            <a:prstDash val="solid"/>
            <a:round/>
            <a:headEnd type="none" w="med" len="med"/>
            <a:tailEnd type="none" w="med" len="med"/>
          </a:ln>
        </p:spPr>
        <p:txBody>
          <a:bodyPr lIns="91425" tIns="45700" rIns="91425" bIns="45700" anchor="ctr" anchorCtr="0">
            <a:noAutofit/>
          </a:bodyPr>
          <a:lstStyle/>
          <a:p>
            <a:pPr marL="0" marR="0" lvl="0" indent="0" algn="l" rtl="0">
              <a:lnSpc>
                <a:spcPct val="100000"/>
              </a:lnSpc>
              <a:spcBef>
                <a:spcPts val="0"/>
              </a:spcBef>
              <a:spcAft>
                <a:spcPts val="0"/>
              </a:spcAft>
              <a:buClr>
                <a:srgbClr val="000000"/>
              </a:buClr>
              <a:buFont typeface="Arial"/>
              <a:buNone/>
            </a:pPr>
            <a:endParaRPr sz="1800" b="0" i="0" u="none" strike="noStrike" cap="none" baseline="0">
              <a:solidFill>
                <a:schemeClr val="lt1"/>
              </a:solidFill>
              <a:latin typeface="Calibri"/>
              <a:ea typeface="Calibri"/>
              <a:cs typeface="Calibri"/>
              <a:sym typeface="Calibri"/>
              <a:rtl val="0"/>
            </a:endParaRPr>
          </a:p>
        </p:txBody>
      </p:sp>
      <p:sp>
        <p:nvSpPr>
          <p:cNvPr id="17" name="Shape 17"/>
          <p:cNvSpPr txBox="1">
            <a:spLocks noGrp="1"/>
          </p:cNvSpPr>
          <p:nvPr>
            <p:ph type="title"/>
          </p:nvPr>
        </p:nvSpPr>
        <p:spPr>
          <a:xfrm>
            <a:off x="0" y="0"/>
            <a:ext cx="7756811" cy="972562"/>
          </a:xfrm>
          <a:prstGeom prst="rect">
            <a:avLst/>
          </a:prstGeom>
          <a:noFill/>
          <a:ln>
            <a:noFill/>
          </a:ln>
        </p:spPr>
        <p:txBody>
          <a:bodyPr lIns="91425" tIns="91425" rIns="91425" bIns="91425" anchor="ctr" anchorCtr="0"/>
          <a:lstStyle>
            <a:lvl1pPr algn="l"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pic>
        <p:nvPicPr>
          <p:cNvPr id="18" name="Shape 18"/>
          <p:cNvPicPr preferRelativeResize="0"/>
          <p:nvPr/>
        </p:nvPicPr>
        <p:blipFill rotWithShape="1">
          <a:blip r:embed="rId2">
            <a:alphaModFix/>
          </a:blip>
          <a:srcRect/>
          <a:stretch/>
        </p:blipFill>
        <p:spPr>
          <a:xfrm>
            <a:off x="7198874" y="0"/>
            <a:ext cx="1945124" cy="972562"/>
          </a:xfrm>
          <a:prstGeom prst="rect">
            <a:avLst/>
          </a:prstGeom>
          <a:noFill/>
          <a:ln>
            <a:noFill/>
          </a:ln>
        </p:spPr>
      </p:pic>
      <p:sp>
        <p:nvSpPr>
          <p:cNvPr id="19" name="Shape 19"/>
          <p:cNvSpPr txBox="1">
            <a:spLocks noGrp="1"/>
          </p:cNvSpPr>
          <p:nvPr>
            <p:ph type="body" idx="1"/>
          </p:nvPr>
        </p:nvSpPr>
        <p:spPr>
          <a:xfrm>
            <a:off x="457200" y="1600200"/>
            <a:ext cx="8229600" cy="4525963"/>
          </a:xfrm>
          <a:prstGeom prst="rect">
            <a:avLst/>
          </a:prstGeom>
          <a:noFill/>
          <a:ln>
            <a:noFill/>
          </a:ln>
        </p:spPr>
        <p:txBody>
          <a:bodyPr lIns="91425" tIns="91425" rIns="91425" bIns="91425" anchor="t" anchorCtr="0"/>
          <a:lstStyle>
            <a:lvl1pPr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cSld name="Section Header">
    <p:spTree>
      <p:nvGrpSpPr>
        <p:cNvPr id="1" name="Shape 20"/>
        <p:cNvGrpSpPr/>
        <p:nvPr/>
      </p:nvGrpSpPr>
      <p:grpSpPr>
        <a:xfrm>
          <a:off x="0" y="0"/>
          <a:ext cx="0" cy="0"/>
          <a:chOff x="0" y="0"/>
          <a:chExt cx="0" cy="0"/>
        </a:xfrm>
      </p:grpSpPr>
      <p:sp>
        <p:nvSpPr>
          <p:cNvPr id="21" name="Shape 21"/>
          <p:cNvSpPr txBox="1">
            <a:spLocks noGrp="1"/>
          </p:cNvSpPr>
          <p:nvPr>
            <p:ph type="title"/>
          </p:nvPr>
        </p:nvSpPr>
        <p:spPr>
          <a:xfrm>
            <a:off x="722312" y="4406900"/>
            <a:ext cx="7772400" cy="1362075"/>
          </a:xfrm>
          <a:prstGeom prst="rect">
            <a:avLst/>
          </a:prstGeom>
          <a:noFill/>
          <a:ln>
            <a:noFill/>
          </a:ln>
        </p:spPr>
        <p:txBody>
          <a:bodyPr lIns="91425" tIns="91425" rIns="91425" bIns="91425" anchor="t" anchorCtr="0"/>
          <a:lstStyle>
            <a:lvl1pPr algn="l"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22" name="Shape 22"/>
          <p:cNvSpPr txBox="1">
            <a:spLocks noGrp="1"/>
          </p:cNvSpPr>
          <p:nvPr>
            <p:ph type="body" idx="1"/>
          </p:nvPr>
        </p:nvSpPr>
        <p:spPr>
          <a:xfrm>
            <a:off x="722312" y="2906713"/>
            <a:ext cx="7772400" cy="1500187"/>
          </a:xfrm>
          <a:prstGeom prst="rect">
            <a:avLst/>
          </a:prstGeom>
          <a:noFill/>
          <a:ln>
            <a:noFill/>
          </a:ln>
        </p:spPr>
        <p:txBody>
          <a:bodyPr lIns="91425" tIns="91425" rIns="91425" bIns="91425" anchor="b" anchorCtr="0"/>
          <a:lstStyle>
            <a:lvl1pPr marL="0" indent="0" rtl="0">
              <a:spcBef>
                <a:spcPts val="0"/>
              </a:spcBef>
              <a:buClr>
                <a:srgbClr val="888888"/>
              </a:buClr>
              <a:buFont typeface="Rokkitt"/>
              <a:buNone/>
              <a:defRPr/>
            </a:lvl1pPr>
            <a:lvl2pPr marL="457200" indent="0" rtl="0">
              <a:spcBef>
                <a:spcPts val="0"/>
              </a:spcBef>
              <a:buClr>
                <a:srgbClr val="888888"/>
              </a:buClr>
              <a:buFont typeface="Rokkitt"/>
              <a:buNone/>
              <a:defRPr/>
            </a:lvl2pPr>
            <a:lvl3pPr marL="914400" indent="0" rtl="0">
              <a:spcBef>
                <a:spcPts val="0"/>
              </a:spcBef>
              <a:buClr>
                <a:srgbClr val="888888"/>
              </a:buClr>
              <a:buFont typeface="Rokkitt"/>
              <a:buNone/>
              <a:defRPr/>
            </a:lvl3pPr>
            <a:lvl4pPr marL="1371600" indent="0" rtl="0">
              <a:spcBef>
                <a:spcPts val="0"/>
              </a:spcBef>
              <a:buClr>
                <a:srgbClr val="888888"/>
              </a:buClr>
              <a:buFont typeface="Rokkitt"/>
              <a:buNone/>
              <a:defRPr/>
            </a:lvl4pPr>
            <a:lvl5pPr marL="1828800" indent="0" rtl="0">
              <a:spcBef>
                <a:spcPts val="0"/>
              </a:spcBef>
              <a:buClr>
                <a:srgbClr val="888888"/>
              </a:buClr>
              <a:buFont typeface="Rokkitt"/>
              <a:buNone/>
              <a:defRPr/>
            </a:lvl5pPr>
            <a:lvl6pPr marL="2286000" indent="0" rtl="0">
              <a:spcBef>
                <a:spcPts val="0"/>
              </a:spcBef>
              <a:buClr>
                <a:srgbClr val="888888"/>
              </a:buClr>
              <a:buFont typeface="Calibri"/>
              <a:buNone/>
              <a:defRPr/>
            </a:lvl6pPr>
            <a:lvl7pPr marL="2743200" indent="0" rtl="0">
              <a:spcBef>
                <a:spcPts val="0"/>
              </a:spcBef>
              <a:buClr>
                <a:srgbClr val="888888"/>
              </a:buClr>
              <a:buFont typeface="Calibri"/>
              <a:buNone/>
              <a:defRPr/>
            </a:lvl7pPr>
            <a:lvl8pPr marL="3200400" indent="0" rtl="0">
              <a:spcBef>
                <a:spcPts val="0"/>
              </a:spcBef>
              <a:buClr>
                <a:srgbClr val="888888"/>
              </a:buClr>
              <a:buFont typeface="Calibri"/>
              <a:buNone/>
              <a:defRPr/>
            </a:lvl8pPr>
            <a:lvl9pPr marL="3657600" indent="0" rtl="0">
              <a:spcBef>
                <a:spcPts val="0"/>
              </a:spcBef>
              <a:buClr>
                <a:srgbClr val="888888"/>
              </a:buClr>
              <a:buFont typeface="Calibri"/>
              <a:buNone/>
              <a:defRPr/>
            </a:lvl9pPr>
          </a:lstStyle>
          <a:p>
            <a:endParaRPr/>
          </a:p>
        </p:txBody>
      </p:sp>
      <p:sp>
        <p:nvSpPr>
          <p:cNvPr id="23" name="Shape 23"/>
          <p:cNvSpPr txBox="1">
            <a:spLocks noGrp="1"/>
          </p:cNvSpPr>
          <p:nvPr>
            <p:ph type="dt" idx="10"/>
          </p:nvPr>
        </p:nvSpPr>
        <p:spPr>
          <a:xfrm>
            <a:off x="457200" y="6356350"/>
            <a:ext cx="2133598" cy="365125"/>
          </a:xfrm>
          <a:prstGeom prst="rect">
            <a:avLst/>
          </a:prstGeom>
          <a:noFill/>
          <a:ln>
            <a:noFill/>
          </a:ln>
        </p:spPr>
        <p:txBody>
          <a:bodyPr lIns="91425" tIns="91425" rIns="91425" bIns="91425" anchor="t" anchorCtr="0"/>
          <a:lstStyle>
            <a:lvl1pPr marL="0" marR="0" indent="0" algn="l" rtl="0">
              <a:lnSpc>
                <a:spcPct val="100000"/>
              </a:lnSpc>
              <a:spcBef>
                <a:spcPts val="0"/>
              </a:spcBef>
              <a:spcAft>
                <a:spcPts val="0"/>
              </a:spcAft>
              <a:buClr>
                <a:srgbClr val="000000"/>
              </a:buClr>
              <a:buFont typeface="Arial"/>
              <a:buNone/>
              <a:defRPr/>
            </a:lvl1pPr>
            <a:lvl2pPr marL="457200" marR="0" indent="0" algn="l" rtl="0">
              <a:lnSpc>
                <a:spcPct val="100000"/>
              </a:lnSpc>
              <a:spcBef>
                <a:spcPts val="0"/>
              </a:spcBef>
              <a:spcAft>
                <a:spcPts val="0"/>
              </a:spcAft>
              <a:buClr>
                <a:srgbClr val="000000"/>
              </a:buClr>
              <a:buFont typeface="Arial"/>
              <a:buNone/>
              <a:defRPr/>
            </a:lvl2pPr>
            <a:lvl3pPr marL="914400" marR="0" indent="0" algn="l" rtl="0">
              <a:lnSpc>
                <a:spcPct val="100000"/>
              </a:lnSpc>
              <a:spcBef>
                <a:spcPts val="0"/>
              </a:spcBef>
              <a:spcAft>
                <a:spcPts val="0"/>
              </a:spcAft>
              <a:buClr>
                <a:srgbClr val="000000"/>
              </a:buClr>
              <a:buFont typeface="Arial"/>
              <a:buNone/>
              <a:defRPr/>
            </a:lvl3pPr>
            <a:lvl4pPr marL="1371600" marR="0" indent="0" algn="l" rtl="0">
              <a:lnSpc>
                <a:spcPct val="100000"/>
              </a:lnSpc>
              <a:spcBef>
                <a:spcPts val="0"/>
              </a:spcBef>
              <a:spcAft>
                <a:spcPts val="0"/>
              </a:spcAft>
              <a:buClr>
                <a:srgbClr val="000000"/>
              </a:buClr>
              <a:buFont typeface="Arial"/>
              <a:buNone/>
              <a:defRPr/>
            </a:lvl4pPr>
            <a:lvl5pPr marL="1828800" marR="0" indent="0" algn="l" rtl="0">
              <a:lnSpc>
                <a:spcPct val="100000"/>
              </a:lnSpc>
              <a:spcBef>
                <a:spcPts val="0"/>
              </a:spcBef>
              <a:spcAft>
                <a:spcPts val="0"/>
              </a:spcAft>
              <a:buClr>
                <a:srgbClr val="000000"/>
              </a:buClr>
              <a:buFont typeface="Arial"/>
              <a:buNone/>
              <a:defRPr/>
            </a:lvl5pPr>
            <a:lvl6pPr marL="2286000" marR="0" indent="0" algn="l" rtl="0">
              <a:lnSpc>
                <a:spcPct val="100000"/>
              </a:lnSpc>
              <a:spcBef>
                <a:spcPts val="0"/>
              </a:spcBef>
              <a:spcAft>
                <a:spcPts val="0"/>
              </a:spcAft>
              <a:buClr>
                <a:srgbClr val="000000"/>
              </a:buClr>
              <a:buFont typeface="Arial"/>
              <a:buNone/>
              <a:defRPr/>
            </a:lvl6pPr>
            <a:lvl7pPr marL="2743200" marR="0" indent="0" algn="l" rtl="0">
              <a:lnSpc>
                <a:spcPct val="100000"/>
              </a:lnSpc>
              <a:spcBef>
                <a:spcPts val="0"/>
              </a:spcBef>
              <a:spcAft>
                <a:spcPts val="0"/>
              </a:spcAft>
              <a:buClr>
                <a:srgbClr val="000000"/>
              </a:buClr>
              <a:buFont typeface="Arial"/>
              <a:buNone/>
              <a:defRPr/>
            </a:lvl7pPr>
            <a:lvl8pPr marL="3200400" marR="0" indent="0" algn="l" rtl="0">
              <a:lnSpc>
                <a:spcPct val="100000"/>
              </a:lnSpc>
              <a:spcBef>
                <a:spcPts val="0"/>
              </a:spcBef>
              <a:spcAft>
                <a:spcPts val="0"/>
              </a:spcAft>
              <a:buClr>
                <a:srgbClr val="000000"/>
              </a:buClr>
              <a:buFont typeface="Arial"/>
              <a:buNone/>
              <a:defRPr/>
            </a:lvl8pPr>
            <a:lvl9pPr marL="3657600" marR="0" indent="0" algn="l" rtl="0">
              <a:lnSpc>
                <a:spcPct val="100000"/>
              </a:lnSpc>
              <a:spcBef>
                <a:spcPts val="0"/>
              </a:spcBef>
              <a:spcAft>
                <a:spcPts val="0"/>
              </a:spcAft>
              <a:buClr>
                <a:srgbClr val="000000"/>
              </a:buClr>
              <a:buFont typeface="Arial"/>
              <a:buNone/>
              <a:defRPr/>
            </a:lvl9pPr>
          </a:lstStyle>
          <a:p>
            <a:endParaRPr/>
          </a:p>
        </p:txBody>
      </p:sp>
      <p:sp>
        <p:nvSpPr>
          <p:cNvPr id="24" name="Shape 24"/>
          <p:cNvSpPr txBox="1">
            <a:spLocks noGrp="1"/>
          </p:cNvSpPr>
          <p:nvPr>
            <p:ph type="ftr" idx="11"/>
          </p:nvPr>
        </p:nvSpPr>
        <p:spPr>
          <a:xfrm>
            <a:off x="3124200" y="6356350"/>
            <a:ext cx="2895600" cy="365125"/>
          </a:xfrm>
          <a:prstGeom prst="rect">
            <a:avLst/>
          </a:prstGeom>
          <a:noFill/>
          <a:ln>
            <a:noFill/>
          </a:ln>
        </p:spPr>
        <p:txBody>
          <a:bodyPr lIns="91425" tIns="91425" rIns="91425" bIns="91425" anchor="t" anchorCtr="0"/>
          <a:lstStyle>
            <a:lvl1pPr marL="0" marR="0" indent="0" algn="l" rtl="0">
              <a:lnSpc>
                <a:spcPct val="100000"/>
              </a:lnSpc>
              <a:spcBef>
                <a:spcPts val="0"/>
              </a:spcBef>
              <a:spcAft>
                <a:spcPts val="0"/>
              </a:spcAft>
              <a:buClr>
                <a:srgbClr val="000000"/>
              </a:buClr>
              <a:buFont typeface="Arial"/>
              <a:buNone/>
              <a:defRPr/>
            </a:lvl1pPr>
            <a:lvl2pPr marL="457200" marR="0" indent="0" algn="l" rtl="0">
              <a:lnSpc>
                <a:spcPct val="100000"/>
              </a:lnSpc>
              <a:spcBef>
                <a:spcPts val="0"/>
              </a:spcBef>
              <a:spcAft>
                <a:spcPts val="0"/>
              </a:spcAft>
              <a:buClr>
                <a:srgbClr val="000000"/>
              </a:buClr>
              <a:buFont typeface="Arial"/>
              <a:buNone/>
              <a:defRPr/>
            </a:lvl2pPr>
            <a:lvl3pPr marL="914400" marR="0" indent="0" algn="l" rtl="0">
              <a:lnSpc>
                <a:spcPct val="100000"/>
              </a:lnSpc>
              <a:spcBef>
                <a:spcPts val="0"/>
              </a:spcBef>
              <a:spcAft>
                <a:spcPts val="0"/>
              </a:spcAft>
              <a:buClr>
                <a:srgbClr val="000000"/>
              </a:buClr>
              <a:buFont typeface="Arial"/>
              <a:buNone/>
              <a:defRPr/>
            </a:lvl3pPr>
            <a:lvl4pPr marL="1371600" marR="0" indent="0" algn="l" rtl="0">
              <a:lnSpc>
                <a:spcPct val="100000"/>
              </a:lnSpc>
              <a:spcBef>
                <a:spcPts val="0"/>
              </a:spcBef>
              <a:spcAft>
                <a:spcPts val="0"/>
              </a:spcAft>
              <a:buClr>
                <a:srgbClr val="000000"/>
              </a:buClr>
              <a:buFont typeface="Arial"/>
              <a:buNone/>
              <a:defRPr/>
            </a:lvl4pPr>
            <a:lvl5pPr marL="1828800" marR="0" indent="0" algn="l" rtl="0">
              <a:lnSpc>
                <a:spcPct val="100000"/>
              </a:lnSpc>
              <a:spcBef>
                <a:spcPts val="0"/>
              </a:spcBef>
              <a:spcAft>
                <a:spcPts val="0"/>
              </a:spcAft>
              <a:buClr>
                <a:srgbClr val="000000"/>
              </a:buClr>
              <a:buFont typeface="Arial"/>
              <a:buNone/>
              <a:defRPr/>
            </a:lvl5pPr>
            <a:lvl6pPr marL="2286000" marR="0" indent="0" algn="l" rtl="0">
              <a:lnSpc>
                <a:spcPct val="100000"/>
              </a:lnSpc>
              <a:spcBef>
                <a:spcPts val="0"/>
              </a:spcBef>
              <a:spcAft>
                <a:spcPts val="0"/>
              </a:spcAft>
              <a:buClr>
                <a:srgbClr val="000000"/>
              </a:buClr>
              <a:buFont typeface="Arial"/>
              <a:buNone/>
              <a:defRPr/>
            </a:lvl6pPr>
            <a:lvl7pPr marL="2743200" marR="0" indent="0" algn="l" rtl="0">
              <a:lnSpc>
                <a:spcPct val="100000"/>
              </a:lnSpc>
              <a:spcBef>
                <a:spcPts val="0"/>
              </a:spcBef>
              <a:spcAft>
                <a:spcPts val="0"/>
              </a:spcAft>
              <a:buClr>
                <a:srgbClr val="000000"/>
              </a:buClr>
              <a:buFont typeface="Arial"/>
              <a:buNone/>
              <a:defRPr/>
            </a:lvl7pPr>
            <a:lvl8pPr marL="3200400" marR="0" indent="0" algn="l" rtl="0">
              <a:lnSpc>
                <a:spcPct val="100000"/>
              </a:lnSpc>
              <a:spcBef>
                <a:spcPts val="0"/>
              </a:spcBef>
              <a:spcAft>
                <a:spcPts val="0"/>
              </a:spcAft>
              <a:buClr>
                <a:srgbClr val="000000"/>
              </a:buClr>
              <a:buFont typeface="Arial"/>
              <a:buNone/>
              <a:defRPr/>
            </a:lvl8pPr>
            <a:lvl9pPr marL="3657600" marR="0" indent="0" algn="l" rtl="0">
              <a:lnSpc>
                <a:spcPct val="100000"/>
              </a:lnSpc>
              <a:spcBef>
                <a:spcPts val="0"/>
              </a:spcBef>
              <a:spcAft>
                <a:spcPts val="0"/>
              </a:spcAft>
              <a:buClr>
                <a:srgbClr val="000000"/>
              </a:buClr>
              <a:buFont typeface="Arial"/>
              <a:buNone/>
              <a:defRPr/>
            </a:lvl9pPr>
          </a:lstStyle>
          <a:p>
            <a:endParaRPr/>
          </a:p>
        </p:txBody>
      </p:sp>
      <p:sp>
        <p:nvSpPr>
          <p:cNvPr id="25" name="Shape 25"/>
          <p:cNvSpPr txBox="1">
            <a:spLocks noGrp="1"/>
          </p:cNvSpPr>
          <p:nvPr>
            <p:ph type="sldNum" idx="12"/>
          </p:nvPr>
        </p:nvSpPr>
        <p:spPr>
          <a:xfrm>
            <a:off x="6553200" y="6356350"/>
            <a:ext cx="2133598" cy="365125"/>
          </a:xfrm>
          <a:prstGeom prst="rect">
            <a:avLst/>
          </a:prstGeom>
          <a:noFill/>
          <a:ln>
            <a:noFill/>
          </a:ln>
        </p:spPr>
        <p:txBody>
          <a:bodyPr lIns="91425" tIns="45700" rIns="91425" bIns="45700" anchor="t" anchorCtr="0">
            <a:noAutofit/>
          </a:bodyPr>
          <a:lstStyle>
            <a:lvl1pPr marL="0" marR="0" indent="0" algn="l" rtl="0">
              <a:lnSpc>
                <a:spcPct val="100000"/>
              </a:lnSpc>
              <a:spcBef>
                <a:spcPts val="0"/>
              </a:spcBef>
              <a:spcAft>
                <a:spcPts val="0"/>
              </a:spcAft>
              <a:buNone/>
              <a:defRPr sz="1800" b="0" i="0" u="none" strike="noStrike" cap="none" baseline="0">
                <a:solidFill>
                  <a:schemeClr val="dk1"/>
                </a:solidFill>
                <a:latin typeface="Calibri"/>
                <a:ea typeface="Calibri"/>
                <a:cs typeface="Calibri"/>
                <a:sym typeface="Calibri"/>
                <a:rtl val="0"/>
              </a:defRPr>
            </a:lvl1pPr>
          </a:lstStyle>
          <a:p>
            <a:pPr marL="0" lvl="0" indent="0">
              <a:spcBef>
                <a:spcPts val="0"/>
              </a:spcBef>
              <a:buClr>
                <a:schemeClr val="dk1"/>
              </a:buClr>
              <a:buSzPct val="25000"/>
              <a:buFont typeface="Calibri"/>
              <a:buNone/>
            </a:pPr>
            <a:fld id="{00000000-1234-1234-1234-123412341234}" type="slidenum">
              <a:rPr lang="en-US"/>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Shape 26"/>
        <p:cNvGrpSpPr/>
        <p:nvPr/>
      </p:nvGrpSpPr>
      <p:grpSpPr>
        <a:xfrm>
          <a:off x="0" y="0"/>
          <a:ext cx="0" cy="0"/>
          <a:chOff x="0" y="0"/>
          <a:chExt cx="0" cy="0"/>
        </a:xfrm>
      </p:grpSpPr>
      <p:sp>
        <p:nvSpPr>
          <p:cNvPr id="27" name="Shape 27"/>
          <p:cNvSpPr txBox="1">
            <a:spLocks noGrp="1"/>
          </p:cNvSpPr>
          <p:nvPr>
            <p:ph type="title"/>
          </p:nvPr>
        </p:nvSpPr>
        <p:spPr>
          <a:xfrm>
            <a:off x="457200" y="274637"/>
            <a:ext cx="8229600" cy="1143000"/>
          </a:xfrm>
          <a:prstGeom prst="rect">
            <a:avLst/>
          </a:prstGeom>
          <a:noFill/>
          <a:ln>
            <a:noFill/>
          </a:ln>
        </p:spPr>
        <p:txBody>
          <a:bodyPr lIns="91425" tIns="91425" rIns="91425" bIns="91425" anchor="ctr" anchorCtr="0"/>
          <a:lstStyle>
            <a:lvl1pPr algn="ctr" rtl="0">
              <a:spcBef>
                <a:spcPts val="0"/>
              </a:spcBef>
              <a:buClr>
                <a:srgbClr val="FFFFFF"/>
              </a:buClr>
              <a:buFont typeface="Rokkitt"/>
              <a:buNone/>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28" name="Shape 28"/>
          <p:cNvSpPr txBox="1">
            <a:spLocks noGrp="1"/>
          </p:cNvSpPr>
          <p:nvPr>
            <p:ph type="body" idx="1"/>
          </p:nvPr>
        </p:nvSpPr>
        <p:spPr>
          <a:xfrm>
            <a:off x="457200" y="1600200"/>
            <a:ext cx="4038598" cy="4525963"/>
          </a:xfrm>
          <a:prstGeom prst="rect">
            <a:avLst/>
          </a:prstGeom>
          <a:noFill/>
          <a:ln>
            <a:noFill/>
          </a:ln>
        </p:spPr>
        <p:txBody>
          <a:bodyPr lIns="91425" tIns="91425" rIns="91425" bIns="91425" anchor="t" anchorCtr="0"/>
          <a:lstStyle>
            <a:lvl1pPr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29" name="Shape 29"/>
          <p:cNvSpPr txBox="1">
            <a:spLocks noGrp="1"/>
          </p:cNvSpPr>
          <p:nvPr>
            <p:ph type="body" idx="2"/>
          </p:nvPr>
        </p:nvSpPr>
        <p:spPr>
          <a:xfrm>
            <a:off x="4648200" y="1600200"/>
            <a:ext cx="4038598" cy="4525963"/>
          </a:xfrm>
          <a:prstGeom prst="rect">
            <a:avLst/>
          </a:prstGeom>
          <a:noFill/>
          <a:ln>
            <a:noFill/>
          </a:ln>
        </p:spPr>
        <p:txBody>
          <a:bodyPr lIns="91425" tIns="91425" rIns="91425" bIns="91425" anchor="t" anchorCtr="0"/>
          <a:lstStyle>
            <a:lvl1pPr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30" name="Shape 30"/>
          <p:cNvSpPr txBox="1">
            <a:spLocks noGrp="1"/>
          </p:cNvSpPr>
          <p:nvPr>
            <p:ph type="dt" idx="10"/>
          </p:nvPr>
        </p:nvSpPr>
        <p:spPr>
          <a:xfrm>
            <a:off x="457200" y="6356350"/>
            <a:ext cx="2133598" cy="365125"/>
          </a:xfrm>
          <a:prstGeom prst="rect">
            <a:avLst/>
          </a:prstGeom>
          <a:noFill/>
          <a:ln>
            <a:noFill/>
          </a:ln>
        </p:spPr>
        <p:txBody>
          <a:bodyPr lIns="91425" tIns="91425" rIns="91425" bIns="91425" anchor="t" anchorCtr="0"/>
          <a:lstStyle>
            <a:lvl1pPr marL="0" marR="0" indent="0" algn="l" rtl="0">
              <a:lnSpc>
                <a:spcPct val="100000"/>
              </a:lnSpc>
              <a:spcBef>
                <a:spcPts val="0"/>
              </a:spcBef>
              <a:spcAft>
                <a:spcPts val="0"/>
              </a:spcAft>
              <a:buClr>
                <a:srgbClr val="000000"/>
              </a:buClr>
              <a:buFont typeface="Arial"/>
              <a:buNone/>
              <a:defRPr/>
            </a:lvl1pPr>
            <a:lvl2pPr marL="457200" marR="0" indent="0" algn="l" rtl="0">
              <a:lnSpc>
                <a:spcPct val="100000"/>
              </a:lnSpc>
              <a:spcBef>
                <a:spcPts val="0"/>
              </a:spcBef>
              <a:spcAft>
                <a:spcPts val="0"/>
              </a:spcAft>
              <a:buClr>
                <a:srgbClr val="000000"/>
              </a:buClr>
              <a:buFont typeface="Arial"/>
              <a:buNone/>
              <a:defRPr/>
            </a:lvl2pPr>
            <a:lvl3pPr marL="914400" marR="0" indent="0" algn="l" rtl="0">
              <a:lnSpc>
                <a:spcPct val="100000"/>
              </a:lnSpc>
              <a:spcBef>
                <a:spcPts val="0"/>
              </a:spcBef>
              <a:spcAft>
                <a:spcPts val="0"/>
              </a:spcAft>
              <a:buClr>
                <a:srgbClr val="000000"/>
              </a:buClr>
              <a:buFont typeface="Arial"/>
              <a:buNone/>
              <a:defRPr/>
            </a:lvl3pPr>
            <a:lvl4pPr marL="1371600" marR="0" indent="0" algn="l" rtl="0">
              <a:lnSpc>
                <a:spcPct val="100000"/>
              </a:lnSpc>
              <a:spcBef>
                <a:spcPts val="0"/>
              </a:spcBef>
              <a:spcAft>
                <a:spcPts val="0"/>
              </a:spcAft>
              <a:buClr>
                <a:srgbClr val="000000"/>
              </a:buClr>
              <a:buFont typeface="Arial"/>
              <a:buNone/>
              <a:defRPr/>
            </a:lvl4pPr>
            <a:lvl5pPr marL="1828800" marR="0" indent="0" algn="l" rtl="0">
              <a:lnSpc>
                <a:spcPct val="100000"/>
              </a:lnSpc>
              <a:spcBef>
                <a:spcPts val="0"/>
              </a:spcBef>
              <a:spcAft>
                <a:spcPts val="0"/>
              </a:spcAft>
              <a:buClr>
                <a:srgbClr val="000000"/>
              </a:buClr>
              <a:buFont typeface="Arial"/>
              <a:buNone/>
              <a:defRPr/>
            </a:lvl5pPr>
            <a:lvl6pPr marL="2286000" marR="0" indent="0" algn="l" rtl="0">
              <a:lnSpc>
                <a:spcPct val="100000"/>
              </a:lnSpc>
              <a:spcBef>
                <a:spcPts val="0"/>
              </a:spcBef>
              <a:spcAft>
                <a:spcPts val="0"/>
              </a:spcAft>
              <a:buClr>
                <a:srgbClr val="000000"/>
              </a:buClr>
              <a:buFont typeface="Arial"/>
              <a:buNone/>
              <a:defRPr/>
            </a:lvl6pPr>
            <a:lvl7pPr marL="2743200" marR="0" indent="0" algn="l" rtl="0">
              <a:lnSpc>
                <a:spcPct val="100000"/>
              </a:lnSpc>
              <a:spcBef>
                <a:spcPts val="0"/>
              </a:spcBef>
              <a:spcAft>
                <a:spcPts val="0"/>
              </a:spcAft>
              <a:buClr>
                <a:srgbClr val="000000"/>
              </a:buClr>
              <a:buFont typeface="Arial"/>
              <a:buNone/>
              <a:defRPr/>
            </a:lvl7pPr>
            <a:lvl8pPr marL="3200400" marR="0" indent="0" algn="l" rtl="0">
              <a:lnSpc>
                <a:spcPct val="100000"/>
              </a:lnSpc>
              <a:spcBef>
                <a:spcPts val="0"/>
              </a:spcBef>
              <a:spcAft>
                <a:spcPts val="0"/>
              </a:spcAft>
              <a:buClr>
                <a:srgbClr val="000000"/>
              </a:buClr>
              <a:buFont typeface="Arial"/>
              <a:buNone/>
              <a:defRPr/>
            </a:lvl8pPr>
            <a:lvl9pPr marL="3657600" marR="0" indent="0" algn="l" rtl="0">
              <a:lnSpc>
                <a:spcPct val="100000"/>
              </a:lnSpc>
              <a:spcBef>
                <a:spcPts val="0"/>
              </a:spcBef>
              <a:spcAft>
                <a:spcPts val="0"/>
              </a:spcAft>
              <a:buClr>
                <a:srgbClr val="000000"/>
              </a:buClr>
              <a:buFont typeface="Arial"/>
              <a:buNone/>
              <a:defRPr/>
            </a:lvl9pPr>
          </a:lstStyle>
          <a:p>
            <a:endParaRPr/>
          </a:p>
        </p:txBody>
      </p:sp>
      <p:sp>
        <p:nvSpPr>
          <p:cNvPr id="31" name="Shape 31"/>
          <p:cNvSpPr txBox="1">
            <a:spLocks noGrp="1"/>
          </p:cNvSpPr>
          <p:nvPr>
            <p:ph type="ftr" idx="11"/>
          </p:nvPr>
        </p:nvSpPr>
        <p:spPr>
          <a:xfrm>
            <a:off x="3124200" y="6356350"/>
            <a:ext cx="2895600" cy="365125"/>
          </a:xfrm>
          <a:prstGeom prst="rect">
            <a:avLst/>
          </a:prstGeom>
          <a:noFill/>
          <a:ln>
            <a:noFill/>
          </a:ln>
        </p:spPr>
        <p:txBody>
          <a:bodyPr lIns="91425" tIns="91425" rIns="91425" bIns="91425" anchor="t" anchorCtr="0"/>
          <a:lstStyle>
            <a:lvl1pPr marL="0" marR="0" indent="0" algn="l" rtl="0">
              <a:lnSpc>
                <a:spcPct val="100000"/>
              </a:lnSpc>
              <a:spcBef>
                <a:spcPts val="0"/>
              </a:spcBef>
              <a:spcAft>
                <a:spcPts val="0"/>
              </a:spcAft>
              <a:buClr>
                <a:srgbClr val="000000"/>
              </a:buClr>
              <a:buFont typeface="Arial"/>
              <a:buNone/>
              <a:defRPr/>
            </a:lvl1pPr>
            <a:lvl2pPr marL="457200" marR="0" indent="0" algn="l" rtl="0">
              <a:lnSpc>
                <a:spcPct val="100000"/>
              </a:lnSpc>
              <a:spcBef>
                <a:spcPts val="0"/>
              </a:spcBef>
              <a:spcAft>
                <a:spcPts val="0"/>
              </a:spcAft>
              <a:buClr>
                <a:srgbClr val="000000"/>
              </a:buClr>
              <a:buFont typeface="Arial"/>
              <a:buNone/>
              <a:defRPr/>
            </a:lvl2pPr>
            <a:lvl3pPr marL="914400" marR="0" indent="0" algn="l" rtl="0">
              <a:lnSpc>
                <a:spcPct val="100000"/>
              </a:lnSpc>
              <a:spcBef>
                <a:spcPts val="0"/>
              </a:spcBef>
              <a:spcAft>
                <a:spcPts val="0"/>
              </a:spcAft>
              <a:buClr>
                <a:srgbClr val="000000"/>
              </a:buClr>
              <a:buFont typeface="Arial"/>
              <a:buNone/>
              <a:defRPr/>
            </a:lvl3pPr>
            <a:lvl4pPr marL="1371600" marR="0" indent="0" algn="l" rtl="0">
              <a:lnSpc>
                <a:spcPct val="100000"/>
              </a:lnSpc>
              <a:spcBef>
                <a:spcPts val="0"/>
              </a:spcBef>
              <a:spcAft>
                <a:spcPts val="0"/>
              </a:spcAft>
              <a:buClr>
                <a:srgbClr val="000000"/>
              </a:buClr>
              <a:buFont typeface="Arial"/>
              <a:buNone/>
              <a:defRPr/>
            </a:lvl4pPr>
            <a:lvl5pPr marL="1828800" marR="0" indent="0" algn="l" rtl="0">
              <a:lnSpc>
                <a:spcPct val="100000"/>
              </a:lnSpc>
              <a:spcBef>
                <a:spcPts val="0"/>
              </a:spcBef>
              <a:spcAft>
                <a:spcPts val="0"/>
              </a:spcAft>
              <a:buClr>
                <a:srgbClr val="000000"/>
              </a:buClr>
              <a:buFont typeface="Arial"/>
              <a:buNone/>
              <a:defRPr/>
            </a:lvl5pPr>
            <a:lvl6pPr marL="2286000" marR="0" indent="0" algn="l" rtl="0">
              <a:lnSpc>
                <a:spcPct val="100000"/>
              </a:lnSpc>
              <a:spcBef>
                <a:spcPts val="0"/>
              </a:spcBef>
              <a:spcAft>
                <a:spcPts val="0"/>
              </a:spcAft>
              <a:buClr>
                <a:srgbClr val="000000"/>
              </a:buClr>
              <a:buFont typeface="Arial"/>
              <a:buNone/>
              <a:defRPr/>
            </a:lvl6pPr>
            <a:lvl7pPr marL="2743200" marR="0" indent="0" algn="l" rtl="0">
              <a:lnSpc>
                <a:spcPct val="100000"/>
              </a:lnSpc>
              <a:spcBef>
                <a:spcPts val="0"/>
              </a:spcBef>
              <a:spcAft>
                <a:spcPts val="0"/>
              </a:spcAft>
              <a:buClr>
                <a:srgbClr val="000000"/>
              </a:buClr>
              <a:buFont typeface="Arial"/>
              <a:buNone/>
              <a:defRPr/>
            </a:lvl7pPr>
            <a:lvl8pPr marL="3200400" marR="0" indent="0" algn="l" rtl="0">
              <a:lnSpc>
                <a:spcPct val="100000"/>
              </a:lnSpc>
              <a:spcBef>
                <a:spcPts val="0"/>
              </a:spcBef>
              <a:spcAft>
                <a:spcPts val="0"/>
              </a:spcAft>
              <a:buClr>
                <a:srgbClr val="000000"/>
              </a:buClr>
              <a:buFont typeface="Arial"/>
              <a:buNone/>
              <a:defRPr/>
            </a:lvl8pPr>
            <a:lvl9pPr marL="3657600" marR="0" indent="0" algn="l" rtl="0">
              <a:lnSpc>
                <a:spcPct val="100000"/>
              </a:lnSpc>
              <a:spcBef>
                <a:spcPts val="0"/>
              </a:spcBef>
              <a:spcAft>
                <a:spcPts val="0"/>
              </a:spcAft>
              <a:buClr>
                <a:srgbClr val="000000"/>
              </a:buClr>
              <a:buFont typeface="Arial"/>
              <a:buNone/>
              <a:defRPr/>
            </a:lvl9pPr>
          </a:lstStyle>
          <a:p>
            <a:endParaRPr/>
          </a:p>
        </p:txBody>
      </p:sp>
      <p:sp>
        <p:nvSpPr>
          <p:cNvPr id="32" name="Shape 32"/>
          <p:cNvSpPr txBox="1">
            <a:spLocks noGrp="1"/>
          </p:cNvSpPr>
          <p:nvPr>
            <p:ph type="sldNum" idx="12"/>
          </p:nvPr>
        </p:nvSpPr>
        <p:spPr>
          <a:xfrm>
            <a:off x="6553200" y="6356350"/>
            <a:ext cx="2133598" cy="365125"/>
          </a:xfrm>
          <a:prstGeom prst="rect">
            <a:avLst/>
          </a:prstGeom>
          <a:noFill/>
          <a:ln>
            <a:noFill/>
          </a:ln>
        </p:spPr>
        <p:txBody>
          <a:bodyPr lIns="91425" tIns="45700" rIns="91425" bIns="45700" anchor="t" anchorCtr="0">
            <a:noAutofit/>
          </a:bodyPr>
          <a:lstStyle>
            <a:lvl1pPr marL="0" marR="0" indent="0" algn="l" rtl="0">
              <a:lnSpc>
                <a:spcPct val="100000"/>
              </a:lnSpc>
              <a:spcBef>
                <a:spcPts val="0"/>
              </a:spcBef>
              <a:spcAft>
                <a:spcPts val="0"/>
              </a:spcAft>
              <a:buNone/>
              <a:defRPr sz="1800" b="0" i="0" u="none" strike="noStrike" cap="none" baseline="0">
                <a:solidFill>
                  <a:schemeClr val="dk1"/>
                </a:solidFill>
                <a:latin typeface="Calibri"/>
                <a:ea typeface="Calibri"/>
                <a:cs typeface="Calibri"/>
                <a:sym typeface="Calibri"/>
                <a:rtl val="0"/>
              </a:defRPr>
            </a:lvl1pPr>
          </a:lstStyle>
          <a:p>
            <a:pPr marL="0" lvl="0" indent="0">
              <a:spcBef>
                <a:spcPts val="0"/>
              </a:spcBef>
              <a:buClr>
                <a:schemeClr val="dk1"/>
              </a:buClr>
              <a:buSzPct val="25000"/>
              <a:buFont typeface="Calibri"/>
              <a:buNone/>
            </a:pPr>
            <a:fld id="{00000000-1234-1234-1234-123412341234}" type="slidenum">
              <a:rPr lang="en-US"/>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cSld name="Comparison">
    <p:spTree>
      <p:nvGrpSpPr>
        <p:cNvPr id="1" name="Shape 33"/>
        <p:cNvGrpSpPr/>
        <p:nvPr/>
      </p:nvGrpSpPr>
      <p:grpSpPr>
        <a:xfrm>
          <a:off x="0" y="0"/>
          <a:ext cx="0" cy="0"/>
          <a:chOff x="0" y="0"/>
          <a:chExt cx="0" cy="0"/>
        </a:xfrm>
      </p:grpSpPr>
      <p:sp>
        <p:nvSpPr>
          <p:cNvPr id="34" name="Shape 34"/>
          <p:cNvSpPr txBox="1">
            <a:spLocks noGrp="1"/>
          </p:cNvSpPr>
          <p:nvPr>
            <p:ph type="title"/>
          </p:nvPr>
        </p:nvSpPr>
        <p:spPr>
          <a:xfrm>
            <a:off x="457200" y="274637"/>
            <a:ext cx="8229600" cy="1143000"/>
          </a:xfrm>
          <a:prstGeom prst="rect">
            <a:avLst/>
          </a:prstGeom>
          <a:noFill/>
          <a:ln>
            <a:noFill/>
          </a:ln>
        </p:spPr>
        <p:txBody>
          <a:bodyPr lIns="91425" tIns="91425" rIns="91425" bIns="91425" anchor="ctr" anchorCtr="0"/>
          <a:lstStyle>
            <a:lvl1pPr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35" name="Shape 35"/>
          <p:cNvSpPr txBox="1">
            <a:spLocks noGrp="1"/>
          </p:cNvSpPr>
          <p:nvPr>
            <p:ph type="body" idx="1"/>
          </p:nvPr>
        </p:nvSpPr>
        <p:spPr>
          <a:xfrm>
            <a:off x="457200" y="1535112"/>
            <a:ext cx="4040187" cy="639762"/>
          </a:xfrm>
          <a:prstGeom prst="rect">
            <a:avLst/>
          </a:prstGeom>
          <a:noFill/>
          <a:ln>
            <a:noFill/>
          </a:ln>
        </p:spPr>
        <p:txBody>
          <a:bodyPr lIns="91425" tIns="91425" rIns="91425" bIns="91425" anchor="b" anchorCtr="0"/>
          <a:lstStyle>
            <a:lvl1pPr marL="0" indent="0" rtl="0">
              <a:spcBef>
                <a:spcPts val="0"/>
              </a:spcBef>
              <a:buFont typeface="Rokkitt"/>
              <a:buNone/>
              <a:defRPr/>
            </a:lvl1pPr>
            <a:lvl2pPr marL="457200" indent="0" rtl="0">
              <a:spcBef>
                <a:spcPts val="0"/>
              </a:spcBef>
              <a:buFont typeface="Rokkitt"/>
              <a:buNone/>
              <a:defRPr/>
            </a:lvl2pPr>
            <a:lvl3pPr marL="914400" indent="0" rtl="0">
              <a:spcBef>
                <a:spcPts val="0"/>
              </a:spcBef>
              <a:buFont typeface="Rokkitt"/>
              <a:buNone/>
              <a:defRPr/>
            </a:lvl3pPr>
            <a:lvl4pPr marL="1371600" indent="0" rtl="0">
              <a:spcBef>
                <a:spcPts val="0"/>
              </a:spcBef>
              <a:buFont typeface="Rokkitt"/>
              <a:buNone/>
              <a:defRPr/>
            </a:lvl4pPr>
            <a:lvl5pPr marL="1828800" indent="0" rtl="0">
              <a:spcBef>
                <a:spcPts val="0"/>
              </a:spcBef>
              <a:buFont typeface="Rokkitt"/>
              <a:buNone/>
              <a:defRPr/>
            </a:lvl5pPr>
            <a:lvl6pPr marL="2286000" indent="0" rtl="0">
              <a:spcBef>
                <a:spcPts val="0"/>
              </a:spcBef>
              <a:buFont typeface="Calibri"/>
              <a:buNone/>
              <a:defRPr/>
            </a:lvl6pPr>
            <a:lvl7pPr marL="2743200" indent="0" rtl="0">
              <a:spcBef>
                <a:spcPts val="0"/>
              </a:spcBef>
              <a:buFont typeface="Calibri"/>
              <a:buNone/>
              <a:defRPr/>
            </a:lvl7pPr>
            <a:lvl8pPr marL="3200400" indent="0" rtl="0">
              <a:spcBef>
                <a:spcPts val="0"/>
              </a:spcBef>
              <a:buFont typeface="Calibri"/>
              <a:buNone/>
              <a:defRPr/>
            </a:lvl8pPr>
            <a:lvl9pPr marL="3657600" indent="0" rtl="0">
              <a:spcBef>
                <a:spcPts val="0"/>
              </a:spcBef>
              <a:buFont typeface="Calibri"/>
              <a:buNone/>
              <a:defRPr/>
            </a:lvl9pPr>
          </a:lstStyle>
          <a:p>
            <a:endParaRPr/>
          </a:p>
        </p:txBody>
      </p:sp>
      <p:sp>
        <p:nvSpPr>
          <p:cNvPr id="36" name="Shape 36"/>
          <p:cNvSpPr txBox="1">
            <a:spLocks noGrp="1"/>
          </p:cNvSpPr>
          <p:nvPr>
            <p:ph type="body" idx="2"/>
          </p:nvPr>
        </p:nvSpPr>
        <p:spPr>
          <a:xfrm>
            <a:off x="457200" y="2174875"/>
            <a:ext cx="4040187" cy="3951286"/>
          </a:xfrm>
          <a:prstGeom prst="rect">
            <a:avLst/>
          </a:prstGeom>
          <a:noFill/>
          <a:ln>
            <a:noFill/>
          </a:ln>
        </p:spPr>
        <p:txBody>
          <a:bodyPr lIns="91425" tIns="91425" rIns="91425" bIns="91425" anchor="t" anchorCtr="0"/>
          <a:lstStyle>
            <a:lvl1pPr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37" name="Shape 37"/>
          <p:cNvSpPr txBox="1">
            <a:spLocks noGrp="1"/>
          </p:cNvSpPr>
          <p:nvPr>
            <p:ph type="body" idx="3"/>
          </p:nvPr>
        </p:nvSpPr>
        <p:spPr>
          <a:xfrm>
            <a:off x="4645025" y="1535112"/>
            <a:ext cx="4041773" cy="639762"/>
          </a:xfrm>
          <a:prstGeom prst="rect">
            <a:avLst/>
          </a:prstGeom>
          <a:noFill/>
          <a:ln>
            <a:noFill/>
          </a:ln>
        </p:spPr>
        <p:txBody>
          <a:bodyPr lIns="91425" tIns="91425" rIns="91425" bIns="91425" anchor="b" anchorCtr="0"/>
          <a:lstStyle>
            <a:lvl1pPr marL="0" indent="0" rtl="0">
              <a:spcBef>
                <a:spcPts val="0"/>
              </a:spcBef>
              <a:buFont typeface="Rokkitt"/>
              <a:buNone/>
              <a:defRPr/>
            </a:lvl1pPr>
            <a:lvl2pPr marL="457200" indent="0" rtl="0">
              <a:spcBef>
                <a:spcPts val="0"/>
              </a:spcBef>
              <a:buFont typeface="Rokkitt"/>
              <a:buNone/>
              <a:defRPr/>
            </a:lvl2pPr>
            <a:lvl3pPr marL="914400" indent="0" rtl="0">
              <a:spcBef>
                <a:spcPts val="0"/>
              </a:spcBef>
              <a:buFont typeface="Rokkitt"/>
              <a:buNone/>
              <a:defRPr/>
            </a:lvl3pPr>
            <a:lvl4pPr marL="1371600" indent="0" rtl="0">
              <a:spcBef>
                <a:spcPts val="0"/>
              </a:spcBef>
              <a:buFont typeface="Rokkitt"/>
              <a:buNone/>
              <a:defRPr/>
            </a:lvl4pPr>
            <a:lvl5pPr marL="1828800" indent="0" rtl="0">
              <a:spcBef>
                <a:spcPts val="0"/>
              </a:spcBef>
              <a:buFont typeface="Rokkitt"/>
              <a:buNone/>
              <a:defRPr/>
            </a:lvl5pPr>
            <a:lvl6pPr marL="2286000" indent="0" rtl="0">
              <a:spcBef>
                <a:spcPts val="0"/>
              </a:spcBef>
              <a:buFont typeface="Calibri"/>
              <a:buNone/>
              <a:defRPr/>
            </a:lvl6pPr>
            <a:lvl7pPr marL="2743200" indent="0" rtl="0">
              <a:spcBef>
                <a:spcPts val="0"/>
              </a:spcBef>
              <a:buFont typeface="Calibri"/>
              <a:buNone/>
              <a:defRPr/>
            </a:lvl7pPr>
            <a:lvl8pPr marL="3200400" indent="0" rtl="0">
              <a:spcBef>
                <a:spcPts val="0"/>
              </a:spcBef>
              <a:buFont typeface="Calibri"/>
              <a:buNone/>
              <a:defRPr/>
            </a:lvl8pPr>
            <a:lvl9pPr marL="3657600" indent="0" rtl="0">
              <a:spcBef>
                <a:spcPts val="0"/>
              </a:spcBef>
              <a:buFont typeface="Calibri"/>
              <a:buNone/>
              <a:defRPr/>
            </a:lvl9pPr>
          </a:lstStyle>
          <a:p>
            <a:endParaRPr/>
          </a:p>
        </p:txBody>
      </p:sp>
      <p:sp>
        <p:nvSpPr>
          <p:cNvPr id="38" name="Shape 38"/>
          <p:cNvSpPr txBox="1">
            <a:spLocks noGrp="1"/>
          </p:cNvSpPr>
          <p:nvPr>
            <p:ph type="body" idx="4"/>
          </p:nvPr>
        </p:nvSpPr>
        <p:spPr>
          <a:xfrm>
            <a:off x="4645025" y="2174875"/>
            <a:ext cx="4041773" cy="3951286"/>
          </a:xfrm>
          <a:prstGeom prst="rect">
            <a:avLst/>
          </a:prstGeom>
          <a:noFill/>
          <a:ln>
            <a:noFill/>
          </a:ln>
        </p:spPr>
        <p:txBody>
          <a:bodyPr lIns="91425" tIns="91425" rIns="91425" bIns="91425" anchor="t" anchorCtr="0"/>
          <a:lstStyle>
            <a:lvl1pPr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39" name="Shape 39"/>
          <p:cNvSpPr txBox="1">
            <a:spLocks noGrp="1"/>
          </p:cNvSpPr>
          <p:nvPr>
            <p:ph type="dt" idx="10"/>
          </p:nvPr>
        </p:nvSpPr>
        <p:spPr>
          <a:xfrm>
            <a:off x="457200" y="6356350"/>
            <a:ext cx="2133598" cy="365125"/>
          </a:xfrm>
          <a:prstGeom prst="rect">
            <a:avLst/>
          </a:prstGeom>
          <a:noFill/>
          <a:ln>
            <a:noFill/>
          </a:ln>
        </p:spPr>
        <p:txBody>
          <a:bodyPr lIns="91425" tIns="91425" rIns="91425" bIns="91425" anchor="t" anchorCtr="0"/>
          <a:lstStyle>
            <a:lvl1pPr marL="0" marR="0" indent="0" algn="l" rtl="0">
              <a:lnSpc>
                <a:spcPct val="100000"/>
              </a:lnSpc>
              <a:spcBef>
                <a:spcPts val="0"/>
              </a:spcBef>
              <a:spcAft>
                <a:spcPts val="0"/>
              </a:spcAft>
              <a:buClr>
                <a:srgbClr val="000000"/>
              </a:buClr>
              <a:buFont typeface="Arial"/>
              <a:buNone/>
              <a:defRPr/>
            </a:lvl1pPr>
            <a:lvl2pPr marL="457200" marR="0" indent="0" algn="l" rtl="0">
              <a:lnSpc>
                <a:spcPct val="100000"/>
              </a:lnSpc>
              <a:spcBef>
                <a:spcPts val="0"/>
              </a:spcBef>
              <a:spcAft>
                <a:spcPts val="0"/>
              </a:spcAft>
              <a:buClr>
                <a:srgbClr val="000000"/>
              </a:buClr>
              <a:buFont typeface="Arial"/>
              <a:buNone/>
              <a:defRPr/>
            </a:lvl2pPr>
            <a:lvl3pPr marL="914400" marR="0" indent="0" algn="l" rtl="0">
              <a:lnSpc>
                <a:spcPct val="100000"/>
              </a:lnSpc>
              <a:spcBef>
                <a:spcPts val="0"/>
              </a:spcBef>
              <a:spcAft>
                <a:spcPts val="0"/>
              </a:spcAft>
              <a:buClr>
                <a:srgbClr val="000000"/>
              </a:buClr>
              <a:buFont typeface="Arial"/>
              <a:buNone/>
              <a:defRPr/>
            </a:lvl3pPr>
            <a:lvl4pPr marL="1371600" marR="0" indent="0" algn="l" rtl="0">
              <a:lnSpc>
                <a:spcPct val="100000"/>
              </a:lnSpc>
              <a:spcBef>
                <a:spcPts val="0"/>
              </a:spcBef>
              <a:spcAft>
                <a:spcPts val="0"/>
              </a:spcAft>
              <a:buClr>
                <a:srgbClr val="000000"/>
              </a:buClr>
              <a:buFont typeface="Arial"/>
              <a:buNone/>
              <a:defRPr/>
            </a:lvl4pPr>
            <a:lvl5pPr marL="1828800" marR="0" indent="0" algn="l" rtl="0">
              <a:lnSpc>
                <a:spcPct val="100000"/>
              </a:lnSpc>
              <a:spcBef>
                <a:spcPts val="0"/>
              </a:spcBef>
              <a:spcAft>
                <a:spcPts val="0"/>
              </a:spcAft>
              <a:buClr>
                <a:srgbClr val="000000"/>
              </a:buClr>
              <a:buFont typeface="Arial"/>
              <a:buNone/>
              <a:defRPr/>
            </a:lvl5pPr>
            <a:lvl6pPr marL="2286000" marR="0" indent="0" algn="l" rtl="0">
              <a:lnSpc>
                <a:spcPct val="100000"/>
              </a:lnSpc>
              <a:spcBef>
                <a:spcPts val="0"/>
              </a:spcBef>
              <a:spcAft>
                <a:spcPts val="0"/>
              </a:spcAft>
              <a:buClr>
                <a:srgbClr val="000000"/>
              </a:buClr>
              <a:buFont typeface="Arial"/>
              <a:buNone/>
              <a:defRPr/>
            </a:lvl6pPr>
            <a:lvl7pPr marL="2743200" marR="0" indent="0" algn="l" rtl="0">
              <a:lnSpc>
                <a:spcPct val="100000"/>
              </a:lnSpc>
              <a:spcBef>
                <a:spcPts val="0"/>
              </a:spcBef>
              <a:spcAft>
                <a:spcPts val="0"/>
              </a:spcAft>
              <a:buClr>
                <a:srgbClr val="000000"/>
              </a:buClr>
              <a:buFont typeface="Arial"/>
              <a:buNone/>
              <a:defRPr/>
            </a:lvl7pPr>
            <a:lvl8pPr marL="3200400" marR="0" indent="0" algn="l" rtl="0">
              <a:lnSpc>
                <a:spcPct val="100000"/>
              </a:lnSpc>
              <a:spcBef>
                <a:spcPts val="0"/>
              </a:spcBef>
              <a:spcAft>
                <a:spcPts val="0"/>
              </a:spcAft>
              <a:buClr>
                <a:srgbClr val="000000"/>
              </a:buClr>
              <a:buFont typeface="Arial"/>
              <a:buNone/>
              <a:defRPr/>
            </a:lvl8pPr>
            <a:lvl9pPr marL="3657600" marR="0" indent="0" algn="l" rtl="0">
              <a:lnSpc>
                <a:spcPct val="100000"/>
              </a:lnSpc>
              <a:spcBef>
                <a:spcPts val="0"/>
              </a:spcBef>
              <a:spcAft>
                <a:spcPts val="0"/>
              </a:spcAft>
              <a:buClr>
                <a:srgbClr val="000000"/>
              </a:buClr>
              <a:buFont typeface="Arial"/>
              <a:buNone/>
              <a:defRPr/>
            </a:lvl9pPr>
          </a:lstStyle>
          <a:p>
            <a:endParaRPr/>
          </a:p>
        </p:txBody>
      </p:sp>
      <p:sp>
        <p:nvSpPr>
          <p:cNvPr id="40" name="Shape 40"/>
          <p:cNvSpPr txBox="1">
            <a:spLocks noGrp="1"/>
          </p:cNvSpPr>
          <p:nvPr>
            <p:ph type="ftr" idx="11"/>
          </p:nvPr>
        </p:nvSpPr>
        <p:spPr>
          <a:xfrm>
            <a:off x="3124200" y="6356350"/>
            <a:ext cx="2895600" cy="365125"/>
          </a:xfrm>
          <a:prstGeom prst="rect">
            <a:avLst/>
          </a:prstGeom>
          <a:noFill/>
          <a:ln>
            <a:noFill/>
          </a:ln>
        </p:spPr>
        <p:txBody>
          <a:bodyPr lIns="91425" tIns="91425" rIns="91425" bIns="91425" anchor="t" anchorCtr="0"/>
          <a:lstStyle>
            <a:lvl1pPr marL="0" marR="0" indent="0" algn="l" rtl="0">
              <a:lnSpc>
                <a:spcPct val="100000"/>
              </a:lnSpc>
              <a:spcBef>
                <a:spcPts val="0"/>
              </a:spcBef>
              <a:spcAft>
                <a:spcPts val="0"/>
              </a:spcAft>
              <a:buClr>
                <a:srgbClr val="000000"/>
              </a:buClr>
              <a:buFont typeface="Arial"/>
              <a:buNone/>
              <a:defRPr/>
            </a:lvl1pPr>
            <a:lvl2pPr marL="457200" marR="0" indent="0" algn="l" rtl="0">
              <a:lnSpc>
                <a:spcPct val="100000"/>
              </a:lnSpc>
              <a:spcBef>
                <a:spcPts val="0"/>
              </a:spcBef>
              <a:spcAft>
                <a:spcPts val="0"/>
              </a:spcAft>
              <a:buClr>
                <a:srgbClr val="000000"/>
              </a:buClr>
              <a:buFont typeface="Arial"/>
              <a:buNone/>
              <a:defRPr/>
            </a:lvl2pPr>
            <a:lvl3pPr marL="914400" marR="0" indent="0" algn="l" rtl="0">
              <a:lnSpc>
                <a:spcPct val="100000"/>
              </a:lnSpc>
              <a:spcBef>
                <a:spcPts val="0"/>
              </a:spcBef>
              <a:spcAft>
                <a:spcPts val="0"/>
              </a:spcAft>
              <a:buClr>
                <a:srgbClr val="000000"/>
              </a:buClr>
              <a:buFont typeface="Arial"/>
              <a:buNone/>
              <a:defRPr/>
            </a:lvl3pPr>
            <a:lvl4pPr marL="1371600" marR="0" indent="0" algn="l" rtl="0">
              <a:lnSpc>
                <a:spcPct val="100000"/>
              </a:lnSpc>
              <a:spcBef>
                <a:spcPts val="0"/>
              </a:spcBef>
              <a:spcAft>
                <a:spcPts val="0"/>
              </a:spcAft>
              <a:buClr>
                <a:srgbClr val="000000"/>
              </a:buClr>
              <a:buFont typeface="Arial"/>
              <a:buNone/>
              <a:defRPr/>
            </a:lvl4pPr>
            <a:lvl5pPr marL="1828800" marR="0" indent="0" algn="l" rtl="0">
              <a:lnSpc>
                <a:spcPct val="100000"/>
              </a:lnSpc>
              <a:spcBef>
                <a:spcPts val="0"/>
              </a:spcBef>
              <a:spcAft>
                <a:spcPts val="0"/>
              </a:spcAft>
              <a:buClr>
                <a:srgbClr val="000000"/>
              </a:buClr>
              <a:buFont typeface="Arial"/>
              <a:buNone/>
              <a:defRPr/>
            </a:lvl5pPr>
            <a:lvl6pPr marL="2286000" marR="0" indent="0" algn="l" rtl="0">
              <a:lnSpc>
                <a:spcPct val="100000"/>
              </a:lnSpc>
              <a:spcBef>
                <a:spcPts val="0"/>
              </a:spcBef>
              <a:spcAft>
                <a:spcPts val="0"/>
              </a:spcAft>
              <a:buClr>
                <a:srgbClr val="000000"/>
              </a:buClr>
              <a:buFont typeface="Arial"/>
              <a:buNone/>
              <a:defRPr/>
            </a:lvl6pPr>
            <a:lvl7pPr marL="2743200" marR="0" indent="0" algn="l" rtl="0">
              <a:lnSpc>
                <a:spcPct val="100000"/>
              </a:lnSpc>
              <a:spcBef>
                <a:spcPts val="0"/>
              </a:spcBef>
              <a:spcAft>
                <a:spcPts val="0"/>
              </a:spcAft>
              <a:buClr>
                <a:srgbClr val="000000"/>
              </a:buClr>
              <a:buFont typeface="Arial"/>
              <a:buNone/>
              <a:defRPr/>
            </a:lvl7pPr>
            <a:lvl8pPr marL="3200400" marR="0" indent="0" algn="l" rtl="0">
              <a:lnSpc>
                <a:spcPct val="100000"/>
              </a:lnSpc>
              <a:spcBef>
                <a:spcPts val="0"/>
              </a:spcBef>
              <a:spcAft>
                <a:spcPts val="0"/>
              </a:spcAft>
              <a:buClr>
                <a:srgbClr val="000000"/>
              </a:buClr>
              <a:buFont typeface="Arial"/>
              <a:buNone/>
              <a:defRPr/>
            </a:lvl8pPr>
            <a:lvl9pPr marL="3657600" marR="0" indent="0" algn="l" rtl="0">
              <a:lnSpc>
                <a:spcPct val="100000"/>
              </a:lnSpc>
              <a:spcBef>
                <a:spcPts val="0"/>
              </a:spcBef>
              <a:spcAft>
                <a:spcPts val="0"/>
              </a:spcAft>
              <a:buClr>
                <a:srgbClr val="000000"/>
              </a:buClr>
              <a:buFont typeface="Arial"/>
              <a:buNone/>
              <a:defRPr/>
            </a:lvl9pPr>
          </a:lstStyle>
          <a:p>
            <a:endParaRPr/>
          </a:p>
        </p:txBody>
      </p:sp>
      <p:sp>
        <p:nvSpPr>
          <p:cNvPr id="41" name="Shape 41"/>
          <p:cNvSpPr txBox="1">
            <a:spLocks noGrp="1"/>
          </p:cNvSpPr>
          <p:nvPr>
            <p:ph type="sldNum" idx="12"/>
          </p:nvPr>
        </p:nvSpPr>
        <p:spPr>
          <a:xfrm>
            <a:off x="6553200" y="6356350"/>
            <a:ext cx="2133598" cy="365125"/>
          </a:xfrm>
          <a:prstGeom prst="rect">
            <a:avLst/>
          </a:prstGeom>
          <a:noFill/>
          <a:ln>
            <a:noFill/>
          </a:ln>
        </p:spPr>
        <p:txBody>
          <a:bodyPr lIns="91425" tIns="45700" rIns="91425" bIns="45700" anchor="t" anchorCtr="0">
            <a:noAutofit/>
          </a:bodyPr>
          <a:lstStyle>
            <a:lvl1pPr marL="0" marR="0" indent="0" algn="l" rtl="0">
              <a:lnSpc>
                <a:spcPct val="100000"/>
              </a:lnSpc>
              <a:spcBef>
                <a:spcPts val="0"/>
              </a:spcBef>
              <a:spcAft>
                <a:spcPts val="0"/>
              </a:spcAft>
              <a:buNone/>
              <a:defRPr sz="1800" b="0" i="0" u="none" strike="noStrike" cap="none" baseline="0">
                <a:solidFill>
                  <a:schemeClr val="dk1"/>
                </a:solidFill>
                <a:latin typeface="Calibri"/>
                <a:ea typeface="Calibri"/>
                <a:cs typeface="Calibri"/>
                <a:sym typeface="Calibri"/>
                <a:rtl val="0"/>
              </a:defRPr>
            </a:lvl1pPr>
          </a:lstStyle>
          <a:p>
            <a:pPr marL="0" lvl="0" indent="0">
              <a:spcBef>
                <a:spcPts val="0"/>
              </a:spcBef>
              <a:buClr>
                <a:schemeClr val="dk1"/>
              </a:buClr>
              <a:buSzPct val="25000"/>
              <a:buFont typeface="Calibri"/>
              <a:buNone/>
            </a:pPr>
            <a:fld id="{00000000-1234-1234-1234-123412341234}" type="slidenum">
              <a:rPr lang="en-US"/>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Shape 42"/>
        <p:cNvGrpSpPr/>
        <p:nvPr/>
      </p:nvGrpSpPr>
      <p:grpSpPr>
        <a:xfrm>
          <a:off x="0" y="0"/>
          <a:ext cx="0" cy="0"/>
          <a:chOff x="0" y="0"/>
          <a:chExt cx="0" cy="0"/>
        </a:xfrm>
      </p:grpSpPr>
      <p:sp>
        <p:nvSpPr>
          <p:cNvPr id="43" name="Shape 43"/>
          <p:cNvSpPr txBox="1">
            <a:spLocks noGrp="1"/>
          </p:cNvSpPr>
          <p:nvPr>
            <p:ph type="title"/>
          </p:nvPr>
        </p:nvSpPr>
        <p:spPr>
          <a:xfrm>
            <a:off x="457200" y="274637"/>
            <a:ext cx="8229600" cy="1143000"/>
          </a:xfrm>
          <a:prstGeom prst="rect">
            <a:avLst/>
          </a:prstGeom>
          <a:noFill/>
          <a:ln>
            <a:noFill/>
          </a:ln>
        </p:spPr>
        <p:txBody>
          <a:bodyPr lIns="91425" tIns="91425" rIns="91425" bIns="91425" anchor="ctr" anchorCtr="0"/>
          <a:lstStyle>
            <a:lvl1pPr algn="ctr" rtl="0">
              <a:spcBef>
                <a:spcPts val="0"/>
              </a:spcBef>
              <a:buClr>
                <a:srgbClr val="FFFFFF"/>
              </a:buClr>
              <a:buFont typeface="Rokkitt"/>
              <a:buNone/>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44" name="Shape 44"/>
          <p:cNvSpPr txBox="1">
            <a:spLocks noGrp="1"/>
          </p:cNvSpPr>
          <p:nvPr>
            <p:ph type="dt" idx="10"/>
          </p:nvPr>
        </p:nvSpPr>
        <p:spPr>
          <a:xfrm>
            <a:off x="457200" y="6356350"/>
            <a:ext cx="2133598" cy="365125"/>
          </a:xfrm>
          <a:prstGeom prst="rect">
            <a:avLst/>
          </a:prstGeom>
          <a:noFill/>
          <a:ln>
            <a:noFill/>
          </a:ln>
        </p:spPr>
        <p:txBody>
          <a:bodyPr lIns="91425" tIns="91425" rIns="91425" bIns="91425" anchor="t" anchorCtr="0"/>
          <a:lstStyle>
            <a:lvl1pPr marL="0" marR="0" indent="0" algn="l" rtl="0">
              <a:lnSpc>
                <a:spcPct val="100000"/>
              </a:lnSpc>
              <a:spcBef>
                <a:spcPts val="0"/>
              </a:spcBef>
              <a:spcAft>
                <a:spcPts val="0"/>
              </a:spcAft>
              <a:buClr>
                <a:srgbClr val="000000"/>
              </a:buClr>
              <a:buFont typeface="Arial"/>
              <a:buNone/>
              <a:defRPr/>
            </a:lvl1pPr>
            <a:lvl2pPr marL="457200" marR="0" indent="0" algn="l" rtl="0">
              <a:lnSpc>
                <a:spcPct val="100000"/>
              </a:lnSpc>
              <a:spcBef>
                <a:spcPts val="0"/>
              </a:spcBef>
              <a:spcAft>
                <a:spcPts val="0"/>
              </a:spcAft>
              <a:buClr>
                <a:srgbClr val="000000"/>
              </a:buClr>
              <a:buFont typeface="Arial"/>
              <a:buNone/>
              <a:defRPr/>
            </a:lvl2pPr>
            <a:lvl3pPr marL="914400" marR="0" indent="0" algn="l" rtl="0">
              <a:lnSpc>
                <a:spcPct val="100000"/>
              </a:lnSpc>
              <a:spcBef>
                <a:spcPts val="0"/>
              </a:spcBef>
              <a:spcAft>
                <a:spcPts val="0"/>
              </a:spcAft>
              <a:buClr>
                <a:srgbClr val="000000"/>
              </a:buClr>
              <a:buFont typeface="Arial"/>
              <a:buNone/>
              <a:defRPr/>
            </a:lvl3pPr>
            <a:lvl4pPr marL="1371600" marR="0" indent="0" algn="l" rtl="0">
              <a:lnSpc>
                <a:spcPct val="100000"/>
              </a:lnSpc>
              <a:spcBef>
                <a:spcPts val="0"/>
              </a:spcBef>
              <a:spcAft>
                <a:spcPts val="0"/>
              </a:spcAft>
              <a:buClr>
                <a:srgbClr val="000000"/>
              </a:buClr>
              <a:buFont typeface="Arial"/>
              <a:buNone/>
              <a:defRPr/>
            </a:lvl4pPr>
            <a:lvl5pPr marL="1828800" marR="0" indent="0" algn="l" rtl="0">
              <a:lnSpc>
                <a:spcPct val="100000"/>
              </a:lnSpc>
              <a:spcBef>
                <a:spcPts val="0"/>
              </a:spcBef>
              <a:spcAft>
                <a:spcPts val="0"/>
              </a:spcAft>
              <a:buClr>
                <a:srgbClr val="000000"/>
              </a:buClr>
              <a:buFont typeface="Arial"/>
              <a:buNone/>
              <a:defRPr/>
            </a:lvl5pPr>
            <a:lvl6pPr marL="2286000" marR="0" indent="0" algn="l" rtl="0">
              <a:lnSpc>
                <a:spcPct val="100000"/>
              </a:lnSpc>
              <a:spcBef>
                <a:spcPts val="0"/>
              </a:spcBef>
              <a:spcAft>
                <a:spcPts val="0"/>
              </a:spcAft>
              <a:buClr>
                <a:srgbClr val="000000"/>
              </a:buClr>
              <a:buFont typeface="Arial"/>
              <a:buNone/>
              <a:defRPr/>
            </a:lvl6pPr>
            <a:lvl7pPr marL="2743200" marR="0" indent="0" algn="l" rtl="0">
              <a:lnSpc>
                <a:spcPct val="100000"/>
              </a:lnSpc>
              <a:spcBef>
                <a:spcPts val="0"/>
              </a:spcBef>
              <a:spcAft>
                <a:spcPts val="0"/>
              </a:spcAft>
              <a:buClr>
                <a:srgbClr val="000000"/>
              </a:buClr>
              <a:buFont typeface="Arial"/>
              <a:buNone/>
              <a:defRPr/>
            </a:lvl7pPr>
            <a:lvl8pPr marL="3200400" marR="0" indent="0" algn="l" rtl="0">
              <a:lnSpc>
                <a:spcPct val="100000"/>
              </a:lnSpc>
              <a:spcBef>
                <a:spcPts val="0"/>
              </a:spcBef>
              <a:spcAft>
                <a:spcPts val="0"/>
              </a:spcAft>
              <a:buClr>
                <a:srgbClr val="000000"/>
              </a:buClr>
              <a:buFont typeface="Arial"/>
              <a:buNone/>
              <a:defRPr/>
            </a:lvl8pPr>
            <a:lvl9pPr marL="3657600" marR="0" indent="0" algn="l" rtl="0">
              <a:lnSpc>
                <a:spcPct val="100000"/>
              </a:lnSpc>
              <a:spcBef>
                <a:spcPts val="0"/>
              </a:spcBef>
              <a:spcAft>
                <a:spcPts val="0"/>
              </a:spcAft>
              <a:buClr>
                <a:srgbClr val="000000"/>
              </a:buClr>
              <a:buFont typeface="Arial"/>
              <a:buNone/>
              <a:defRPr/>
            </a:lvl9pPr>
          </a:lstStyle>
          <a:p>
            <a:endParaRPr/>
          </a:p>
        </p:txBody>
      </p:sp>
      <p:sp>
        <p:nvSpPr>
          <p:cNvPr id="45" name="Shape 45"/>
          <p:cNvSpPr txBox="1">
            <a:spLocks noGrp="1"/>
          </p:cNvSpPr>
          <p:nvPr>
            <p:ph type="ftr" idx="11"/>
          </p:nvPr>
        </p:nvSpPr>
        <p:spPr>
          <a:xfrm>
            <a:off x="3124200" y="6356350"/>
            <a:ext cx="2895600" cy="365125"/>
          </a:xfrm>
          <a:prstGeom prst="rect">
            <a:avLst/>
          </a:prstGeom>
          <a:noFill/>
          <a:ln>
            <a:noFill/>
          </a:ln>
        </p:spPr>
        <p:txBody>
          <a:bodyPr lIns="91425" tIns="91425" rIns="91425" bIns="91425" anchor="t" anchorCtr="0"/>
          <a:lstStyle>
            <a:lvl1pPr marL="0" marR="0" indent="0" algn="l" rtl="0">
              <a:lnSpc>
                <a:spcPct val="100000"/>
              </a:lnSpc>
              <a:spcBef>
                <a:spcPts val="0"/>
              </a:spcBef>
              <a:spcAft>
                <a:spcPts val="0"/>
              </a:spcAft>
              <a:buClr>
                <a:srgbClr val="000000"/>
              </a:buClr>
              <a:buFont typeface="Arial"/>
              <a:buNone/>
              <a:defRPr/>
            </a:lvl1pPr>
            <a:lvl2pPr marL="457200" marR="0" indent="0" algn="l" rtl="0">
              <a:lnSpc>
                <a:spcPct val="100000"/>
              </a:lnSpc>
              <a:spcBef>
                <a:spcPts val="0"/>
              </a:spcBef>
              <a:spcAft>
                <a:spcPts val="0"/>
              </a:spcAft>
              <a:buClr>
                <a:srgbClr val="000000"/>
              </a:buClr>
              <a:buFont typeface="Arial"/>
              <a:buNone/>
              <a:defRPr/>
            </a:lvl2pPr>
            <a:lvl3pPr marL="914400" marR="0" indent="0" algn="l" rtl="0">
              <a:lnSpc>
                <a:spcPct val="100000"/>
              </a:lnSpc>
              <a:spcBef>
                <a:spcPts val="0"/>
              </a:spcBef>
              <a:spcAft>
                <a:spcPts val="0"/>
              </a:spcAft>
              <a:buClr>
                <a:srgbClr val="000000"/>
              </a:buClr>
              <a:buFont typeface="Arial"/>
              <a:buNone/>
              <a:defRPr/>
            </a:lvl3pPr>
            <a:lvl4pPr marL="1371600" marR="0" indent="0" algn="l" rtl="0">
              <a:lnSpc>
                <a:spcPct val="100000"/>
              </a:lnSpc>
              <a:spcBef>
                <a:spcPts val="0"/>
              </a:spcBef>
              <a:spcAft>
                <a:spcPts val="0"/>
              </a:spcAft>
              <a:buClr>
                <a:srgbClr val="000000"/>
              </a:buClr>
              <a:buFont typeface="Arial"/>
              <a:buNone/>
              <a:defRPr/>
            </a:lvl4pPr>
            <a:lvl5pPr marL="1828800" marR="0" indent="0" algn="l" rtl="0">
              <a:lnSpc>
                <a:spcPct val="100000"/>
              </a:lnSpc>
              <a:spcBef>
                <a:spcPts val="0"/>
              </a:spcBef>
              <a:spcAft>
                <a:spcPts val="0"/>
              </a:spcAft>
              <a:buClr>
                <a:srgbClr val="000000"/>
              </a:buClr>
              <a:buFont typeface="Arial"/>
              <a:buNone/>
              <a:defRPr/>
            </a:lvl5pPr>
            <a:lvl6pPr marL="2286000" marR="0" indent="0" algn="l" rtl="0">
              <a:lnSpc>
                <a:spcPct val="100000"/>
              </a:lnSpc>
              <a:spcBef>
                <a:spcPts val="0"/>
              </a:spcBef>
              <a:spcAft>
                <a:spcPts val="0"/>
              </a:spcAft>
              <a:buClr>
                <a:srgbClr val="000000"/>
              </a:buClr>
              <a:buFont typeface="Arial"/>
              <a:buNone/>
              <a:defRPr/>
            </a:lvl6pPr>
            <a:lvl7pPr marL="2743200" marR="0" indent="0" algn="l" rtl="0">
              <a:lnSpc>
                <a:spcPct val="100000"/>
              </a:lnSpc>
              <a:spcBef>
                <a:spcPts val="0"/>
              </a:spcBef>
              <a:spcAft>
                <a:spcPts val="0"/>
              </a:spcAft>
              <a:buClr>
                <a:srgbClr val="000000"/>
              </a:buClr>
              <a:buFont typeface="Arial"/>
              <a:buNone/>
              <a:defRPr/>
            </a:lvl7pPr>
            <a:lvl8pPr marL="3200400" marR="0" indent="0" algn="l" rtl="0">
              <a:lnSpc>
                <a:spcPct val="100000"/>
              </a:lnSpc>
              <a:spcBef>
                <a:spcPts val="0"/>
              </a:spcBef>
              <a:spcAft>
                <a:spcPts val="0"/>
              </a:spcAft>
              <a:buClr>
                <a:srgbClr val="000000"/>
              </a:buClr>
              <a:buFont typeface="Arial"/>
              <a:buNone/>
              <a:defRPr/>
            </a:lvl8pPr>
            <a:lvl9pPr marL="3657600" marR="0" indent="0" algn="l" rtl="0">
              <a:lnSpc>
                <a:spcPct val="100000"/>
              </a:lnSpc>
              <a:spcBef>
                <a:spcPts val="0"/>
              </a:spcBef>
              <a:spcAft>
                <a:spcPts val="0"/>
              </a:spcAft>
              <a:buClr>
                <a:srgbClr val="000000"/>
              </a:buClr>
              <a:buFont typeface="Arial"/>
              <a:buNone/>
              <a:defRPr/>
            </a:lvl9pPr>
          </a:lstStyle>
          <a:p>
            <a:endParaRPr/>
          </a:p>
        </p:txBody>
      </p:sp>
      <p:sp>
        <p:nvSpPr>
          <p:cNvPr id="46" name="Shape 46"/>
          <p:cNvSpPr txBox="1">
            <a:spLocks noGrp="1"/>
          </p:cNvSpPr>
          <p:nvPr>
            <p:ph type="sldNum" idx="12"/>
          </p:nvPr>
        </p:nvSpPr>
        <p:spPr>
          <a:xfrm>
            <a:off x="6553200" y="6356350"/>
            <a:ext cx="2133598" cy="365125"/>
          </a:xfrm>
          <a:prstGeom prst="rect">
            <a:avLst/>
          </a:prstGeom>
          <a:noFill/>
          <a:ln>
            <a:noFill/>
          </a:ln>
        </p:spPr>
        <p:txBody>
          <a:bodyPr lIns="91425" tIns="45700" rIns="91425" bIns="45700" anchor="t" anchorCtr="0">
            <a:noAutofit/>
          </a:bodyPr>
          <a:lstStyle>
            <a:lvl1pPr marL="0" marR="0" indent="0" algn="l" rtl="0">
              <a:lnSpc>
                <a:spcPct val="100000"/>
              </a:lnSpc>
              <a:spcBef>
                <a:spcPts val="0"/>
              </a:spcBef>
              <a:spcAft>
                <a:spcPts val="0"/>
              </a:spcAft>
              <a:buNone/>
              <a:defRPr sz="1800" b="0" i="0" u="none" strike="noStrike" cap="none" baseline="0">
                <a:solidFill>
                  <a:schemeClr val="dk1"/>
                </a:solidFill>
                <a:latin typeface="Calibri"/>
                <a:ea typeface="Calibri"/>
                <a:cs typeface="Calibri"/>
                <a:sym typeface="Calibri"/>
                <a:rtl val="0"/>
              </a:defRPr>
            </a:lvl1pPr>
          </a:lstStyle>
          <a:p>
            <a:pPr marL="0" lvl="0" indent="0">
              <a:spcBef>
                <a:spcPts val="0"/>
              </a:spcBef>
              <a:buClr>
                <a:schemeClr val="dk1"/>
              </a:buClr>
              <a:buSzPct val="25000"/>
              <a:buFont typeface="Calibri"/>
              <a:buNone/>
            </a:pPr>
            <a:fld id="{00000000-1234-1234-1234-123412341234}" type="slidenum">
              <a:rPr lang="en-US"/>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cSld name="Blank">
    <p:spTree>
      <p:nvGrpSpPr>
        <p:cNvPr id="1" name="Shape 47"/>
        <p:cNvGrpSpPr/>
        <p:nvPr/>
      </p:nvGrpSpPr>
      <p:grpSpPr>
        <a:xfrm>
          <a:off x="0" y="0"/>
          <a:ext cx="0" cy="0"/>
          <a:chOff x="0" y="0"/>
          <a:chExt cx="0" cy="0"/>
        </a:xfrm>
      </p:grpSpPr>
      <p:sp>
        <p:nvSpPr>
          <p:cNvPr id="48" name="Shape 48"/>
          <p:cNvSpPr txBox="1">
            <a:spLocks noGrp="1"/>
          </p:cNvSpPr>
          <p:nvPr>
            <p:ph type="dt" idx="10"/>
          </p:nvPr>
        </p:nvSpPr>
        <p:spPr>
          <a:xfrm>
            <a:off x="457200" y="6356350"/>
            <a:ext cx="2133598" cy="365125"/>
          </a:xfrm>
          <a:prstGeom prst="rect">
            <a:avLst/>
          </a:prstGeom>
          <a:noFill/>
          <a:ln>
            <a:noFill/>
          </a:ln>
        </p:spPr>
        <p:txBody>
          <a:bodyPr lIns="91425" tIns="91425" rIns="91425" bIns="91425" anchor="t" anchorCtr="0"/>
          <a:lstStyle>
            <a:lvl1pPr marL="0" marR="0" indent="0" algn="l" rtl="0">
              <a:lnSpc>
                <a:spcPct val="100000"/>
              </a:lnSpc>
              <a:spcBef>
                <a:spcPts val="0"/>
              </a:spcBef>
              <a:spcAft>
                <a:spcPts val="0"/>
              </a:spcAft>
              <a:buClr>
                <a:srgbClr val="000000"/>
              </a:buClr>
              <a:buFont typeface="Arial"/>
              <a:buNone/>
              <a:defRPr/>
            </a:lvl1pPr>
            <a:lvl2pPr marL="457200" marR="0" indent="0" algn="l" rtl="0">
              <a:lnSpc>
                <a:spcPct val="100000"/>
              </a:lnSpc>
              <a:spcBef>
                <a:spcPts val="0"/>
              </a:spcBef>
              <a:spcAft>
                <a:spcPts val="0"/>
              </a:spcAft>
              <a:buClr>
                <a:srgbClr val="000000"/>
              </a:buClr>
              <a:buFont typeface="Arial"/>
              <a:buNone/>
              <a:defRPr/>
            </a:lvl2pPr>
            <a:lvl3pPr marL="914400" marR="0" indent="0" algn="l" rtl="0">
              <a:lnSpc>
                <a:spcPct val="100000"/>
              </a:lnSpc>
              <a:spcBef>
                <a:spcPts val="0"/>
              </a:spcBef>
              <a:spcAft>
                <a:spcPts val="0"/>
              </a:spcAft>
              <a:buClr>
                <a:srgbClr val="000000"/>
              </a:buClr>
              <a:buFont typeface="Arial"/>
              <a:buNone/>
              <a:defRPr/>
            </a:lvl3pPr>
            <a:lvl4pPr marL="1371600" marR="0" indent="0" algn="l" rtl="0">
              <a:lnSpc>
                <a:spcPct val="100000"/>
              </a:lnSpc>
              <a:spcBef>
                <a:spcPts val="0"/>
              </a:spcBef>
              <a:spcAft>
                <a:spcPts val="0"/>
              </a:spcAft>
              <a:buClr>
                <a:srgbClr val="000000"/>
              </a:buClr>
              <a:buFont typeface="Arial"/>
              <a:buNone/>
              <a:defRPr/>
            </a:lvl4pPr>
            <a:lvl5pPr marL="1828800" marR="0" indent="0" algn="l" rtl="0">
              <a:lnSpc>
                <a:spcPct val="100000"/>
              </a:lnSpc>
              <a:spcBef>
                <a:spcPts val="0"/>
              </a:spcBef>
              <a:spcAft>
                <a:spcPts val="0"/>
              </a:spcAft>
              <a:buClr>
                <a:srgbClr val="000000"/>
              </a:buClr>
              <a:buFont typeface="Arial"/>
              <a:buNone/>
              <a:defRPr/>
            </a:lvl5pPr>
            <a:lvl6pPr marL="2286000" marR="0" indent="0" algn="l" rtl="0">
              <a:lnSpc>
                <a:spcPct val="100000"/>
              </a:lnSpc>
              <a:spcBef>
                <a:spcPts val="0"/>
              </a:spcBef>
              <a:spcAft>
                <a:spcPts val="0"/>
              </a:spcAft>
              <a:buClr>
                <a:srgbClr val="000000"/>
              </a:buClr>
              <a:buFont typeface="Arial"/>
              <a:buNone/>
              <a:defRPr/>
            </a:lvl6pPr>
            <a:lvl7pPr marL="2743200" marR="0" indent="0" algn="l" rtl="0">
              <a:lnSpc>
                <a:spcPct val="100000"/>
              </a:lnSpc>
              <a:spcBef>
                <a:spcPts val="0"/>
              </a:spcBef>
              <a:spcAft>
                <a:spcPts val="0"/>
              </a:spcAft>
              <a:buClr>
                <a:srgbClr val="000000"/>
              </a:buClr>
              <a:buFont typeface="Arial"/>
              <a:buNone/>
              <a:defRPr/>
            </a:lvl7pPr>
            <a:lvl8pPr marL="3200400" marR="0" indent="0" algn="l" rtl="0">
              <a:lnSpc>
                <a:spcPct val="100000"/>
              </a:lnSpc>
              <a:spcBef>
                <a:spcPts val="0"/>
              </a:spcBef>
              <a:spcAft>
                <a:spcPts val="0"/>
              </a:spcAft>
              <a:buClr>
                <a:srgbClr val="000000"/>
              </a:buClr>
              <a:buFont typeface="Arial"/>
              <a:buNone/>
              <a:defRPr/>
            </a:lvl8pPr>
            <a:lvl9pPr marL="3657600" marR="0" indent="0" algn="l" rtl="0">
              <a:lnSpc>
                <a:spcPct val="100000"/>
              </a:lnSpc>
              <a:spcBef>
                <a:spcPts val="0"/>
              </a:spcBef>
              <a:spcAft>
                <a:spcPts val="0"/>
              </a:spcAft>
              <a:buClr>
                <a:srgbClr val="000000"/>
              </a:buClr>
              <a:buFont typeface="Arial"/>
              <a:buNone/>
              <a:defRPr/>
            </a:lvl9pPr>
          </a:lstStyle>
          <a:p>
            <a:endParaRPr/>
          </a:p>
        </p:txBody>
      </p:sp>
      <p:sp>
        <p:nvSpPr>
          <p:cNvPr id="49" name="Shape 49"/>
          <p:cNvSpPr txBox="1">
            <a:spLocks noGrp="1"/>
          </p:cNvSpPr>
          <p:nvPr>
            <p:ph type="ftr" idx="11"/>
          </p:nvPr>
        </p:nvSpPr>
        <p:spPr>
          <a:xfrm>
            <a:off x="3124200" y="6356350"/>
            <a:ext cx="2895600" cy="365125"/>
          </a:xfrm>
          <a:prstGeom prst="rect">
            <a:avLst/>
          </a:prstGeom>
          <a:noFill/>
          <a:ln>
            <a:noFill/>
          </a:ln>
        </p:spPr>
        <p:txBody>
          <a:bodyPr lIns="91425" tIns="91425" rIns="91425" bIns="91425" anchor="t" anchorCtr="0"/>
          <a:lstStyle>
            <a:lvl1pPr marL="0" marR="0" indent="0" algn="l" rtl="0">
              <a:lnSpc>
                <a:spcPct val="100000"/>
              </a:lnSpc>
              <a:spcBef>
                <a:spcPts val="0"/>
              </a:spcBef>
              <a:spcAft>
                <a:spcPts val="0"/>
              </a:spcAft>
              <a:buClr>
                <a:srgbClr val="000000"/>
              </a:buClr>
              <a:buFont typeface="Arial"/>
              <a:buNone/>
              <a:defRPr/>
            </a:lvl1pPr>
            <a:lvl2pPr marL="457200" marR="0" indent="0" algn="l" rtl="0">
              <a:lnSpc>
                <a:spcPct val="100000"/>
              </a:lnSpc>
              <a:spcBef>
                <a:spcPts val="0"/>
              </a:spcBef>
              <a:spcAft>
                <a:spcPts val="0"/>
              </a:spcAft>
              <a:buClr>
                <a:srgbClr val="000000"/>
              </a:buClr>
              <a:buFont typeface="Arial"/>
              <a:buNone/>
              <a:defRPr/>
            </a:lvl2pPr>
            <a:lvl3pPr marL="914400" marR="0" indent="0" algn="l" rtl="0">
              <a:lnSpc>
                <a:spcPct val="100000"/>
              </a:lnSpc>
              <a:spcBef>
                <a:spcPts val="0"/>
              </a:spcBef>
              <a:spcAft>
                <a:spcPts val="0"/>
              </a:spcAft>
              <a:buClr>
                <a:srgbClr val="000000"/>
              </a:buClr>
              <a:buFont typeface="Arial"/>
              <a:buNone/>
              <a:defRPr/>
            </a:lvl3pPr>
            <a:lvl4pPr marL="1371600" marR="0" indent="0" algn="l" rtl="0">
              <a:lnSpc>
                <a:spcPct val="100000"/>
              </a:lnSpc>
              <a:spcBef>
                <a:spcPts val="0"/>
              </a:spcBef>
              <a:spcAft>
                <a:spcPts val="0"/>
              </a:spcAft>
              <a:buClr>
                <a:srgbClr val="000000"/>
              </a:buClr>
              <a:buFont typeface="Arial"/>
              <a:buNone/>
              <a:defRPr/>
            </a:lvl4pPr>
            <a:lvl5pPr marL="1828800" marR="0" indent="0" algn="l" rtl="0">
              <a:lnSpc>
                <a:spcPct val="100000"/>
              </a:lnSpc>
              <a:spcBef>
                <a:spcPts val="0"/>
              </a:spcBef>
              <a:spcAft>
                <a:spcPts val="0"/>
              </a:spcAft>
              <a:buClr>
                <a:srgbClr val="000000"/>
              </a:buClr>
              <a:buFont typeface="Arial"/>
              <a:buNone/>
              <a:defRPr/>
            </a:lvl5pPr>
            <a:lvl6pPr marL="2286000" marR="0" indent="0" algn="l" rtl="0">
              <a:lnSpc>
                <a:spcPct val="100000"/>
              </a:lnSpc>
              <a:spcBef>
                <a:spcPts val="0"/>
              </a:spcBef>
              <a:spcAft>
                <a:spcPts val="0"/>
              </a:spcAft>
              <a:buClr>
                <a:srgbClr val="000000"/>
              </a:buClr>
              <a:buFont typeface="Arial"/>
              <a:buNone/>
              <a:defRPr/>
            </a:lvl6pPr>
            <a:lvl7pPr marL="2743200" marR="0" indent="0" algn="l" rtl="0">
              <a:lnSpc>
                <a:spcPct val="100000"/>
              </a:lnSpc>
              <a:spcBef>
                <a:spcPts val="0"/>
              </a:spcBef>
              <a:spcAft>
                <a:spcPts val="0"/>
              </a:spcAft>
              <a:buClr>
                <a:srgbClr val="000000"/>
              </a:buClr>
              <a:buFont typeface="Arial"/>
              <a:buNone/>
              <a:defRPr/>
            </a:lvl7pPr>
            <a:lvl8pPr marL="3200400" marR="0" indent="0" algn="l" rtl="0">
              <a:lnSpc>
                <a:spcPct val="100000"/>
              </a:lnSpc>
              <a:spcBef>
                <a:spcPts val="0"/>
              </a:spcBef>
              <a:spcAft>
                <a:spcPts val="0"/>
              </a:spcAft>
              <a:buClr>
                <a:srgbClr val="000000"/>
              </a:buClr>
              <a:buFont typeface="Arial"/>
              <a:buNone/>
              <a:defRPr/>
            </a:lvl8pPr>
            <a:lvl9pPr marL="3657600" marR="0" indent="0" algn="l" rtl="0">
              <a:lnSpc>
                <a:spcPct val="100000"/>
              </a:lnSpc>
              <a:spcBef>
                <a:spcPts val="0"/>
              </a:spcBef>
              <a:spcAft>
                <a:spcPts val="0"/>
              </a:spcAft>
              <a:buClr>
                <a:srgbClr val="000000"/>
              </a:buClr>
              <a:buFont typeface="Arial"/>
              <a:buNone/>
              <a:defRPr/>
            </a:lvl9pPr>
          </a:lstStyle>
          <a:p>
            <a:endParaRPr/>
          </a:p>
        </p:txBody>
      </p:sp>
      <p:sp>
        <p:nvSpPr>
          <p:cNvPr id="50" name="Shape 50"/>
          <p:cNvSpPr txBox="1">
            <a:spLocks noGrp="1"/>
          </p:cNvSpPr>
          <p:nvPr>
            <p:ph type="sldNum" idx="12"/>
          </p:nvPr>
        </p:nvSpPr>
        <p:spPr>
          <a:xfrm>
            <a:off x="6553200" y="6356350"/>
            <a:ext cx="2133598" cy="365125"/>
          </a:xfrm>
          <a:prstGeom prst="rect">
            <a:avLst/>
          </a:prstGeom>
          <a:noFill/>
          <a:ln>
            <a:noFill/>
          </a:ln>
        </p:spPr>
        <p:txBody>
          <a:bodyPr lIns="91425" tIns="45700" rIns="91425" bIns="45700" anchor="t" anchorCtr="0">
            <a:noAutofit/>
          </a:bodyPr>
          <a:lstStyle>
            <a:lvl1pPr marL="0" marR="0" indent="0" algn="l" rtl="0">
              <a:lnSpc>
                <a:spcPct val="100000"/>
              </a:lnSpc>
              <a:spcBef>
                <a:spcPts val="0"/>
              </a:spcBef>
              <a:spcAft>
                <a:spcPts val="0"/>
              </a:spcAft>
              <a:buNone/>
              <a:defRPr sz="1800" b="0" i="0" u="none" strike="noStrike" cap="none" baseline="0">
                <a:solidFill>
                  <a:schemeClr val="dk1"/>
                </a:solidFill>
                <a:latin typeface="Calibri"/>
                <a:ea typeface="Calibri"/>
                <a:cs typeface="Calibri"/>
                <a:sym typeface="Calibri"/>
                <a:rtl val="0"/>
              </a:defRPr>
            </a:lvl1pPr>
          </a:lstStyle>
          <a:p>
            <a:pPr marL="0" lvl="0" indent="0">
              <a:spcBef>
                <a:spcPts val="0"/>
              </a:spcBef>
              <a:buClr>
                <a:schemeClr val="dk1"/>
              </a:buClr>
              <a:buSzPct val="25000"/>
              <a:buFont typeface="Calibri"/>
              <a:buNone/>
            </a:pPr>
            <a:fld id="{00000000-1234-1234-1234-123412341234}" type="slidenum">
              <a:rPr lang="en-US"/>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cSld name="Content with Caption">
    <p:spTree>
      <p:nvGrpSpPr>
        <p:cNvPr id="1" name="Shape 51"/>
        <p:cNvGrpSpPr/>
        <p:nvPr/>
      </p:nvGrpSpPr>
      <p:grpSpPr>
        <a:xfrm>
          <a:off x="0" y="0"/>
          <a:ext cx="0" cy="0"/>
          <a:chOff x="0" y="0"/>
          <a:chExt cx="0" cy="0"/>
        </a:xfrm>
      </p:grpSpPr>
      <p:sp>
        <p:nvSpPr>
          <p:cNvPr id="52" name="Shape 52"/>
          <p:cNvSpPr txBox="1">
            <a:spLocks noGrp="1"/>
          </p:cNvSpPr>
          <p:nvPr>
            <p:ph type="title"/>
          </p:nvPr>
        </p:nvSpPr>
        <p:spPr>
          <a:xfrm>
            <a:off x="457200" y="273050"/>
            <a:ext cx="3008313" cy="1162048"/>
          </a:xfrm>
          <a:prstGeom prst="rect">
            <a:avLst/>
          </a:prstGeom>
          <a:noFill/>
          <a:ln>
            <a:noFill/>
          </a:ln>
        </p:spPr>
        <p:txBody>
          <a:bodyPr lIns="91425" tIns="91425" rIns="91425" bIns="91425" anchor="b" anchorCtr="0"/>
          <a:lstStyle>
            <a:lvl1pPr algn="l"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53" name="Shape 53"/>
          <p:cNvSpPr txBox="1">
            <a:spLocks noGrp="1"/>
          </p:cNvSpPr>
          <p:nvPr>
            <p:ph type="body" idx="1"/>
          </p:nvPr>
        </p:nvSpPr>
        <p:spPr>
          <a:xfrm>
            <a:off x="3575050" y="273050"/>
            <a:ext cx="5111750" cy="5853111"/>
          </a:xfrm>
          <a:prstGeom prst="rect">
            <a:avLst/>
          </a:prstGeom>
          <a:noFill/>
          <a:ln>
            <a:noFill/>
          </a:ln>
        </p:spPr>
        <p:txBody>
          <a:bodyPr lIns="91425" tIns="91425" rIns="91425" bIns="91425" anchor="t" anchorCtr="0"/>
          <a:lstStyle>
            <a:lvl1pPr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54" name="Shape 54"/>
          <p:cNvSpPr txBox="1">
            <a:spLocks noGrp="1"/>
          </p:cNvSpPr>
          <p:nvPr>
            <p:ph type="body" idx="2"/>
          </p:nvPr>
        </p:nvSpPr>
        <p:spPr>
          <a:xfrm>
            <a:off x="457200" y="1435100"/>
            <a:ext cx="3008313" cy="4691063"/>
          </a:xfrm>
          <a:prstGeom prst="rect">
            <a:avLst/>
          </a:prstGeom>
          <a:noFill/>
          <a:ln>
            <a:noFill/>
          </a:ln>
        </p:spPr>
        <p:txBody>
          <a:bodyPr lIns="91425" tIns="91425" rIns="91425" bIns="91425" anchor="t" anchorCtr="0"/>
          <a:lstStyle>
            <a:lvl1pPr marL="0" indent="0" rtl="0">
              <a:spcBef>
                <a:spcPts val="0"/>
              </a:spcBef>
              <a:buFont typeface="Rokkitt"/>
              <a:buNone/>
              <a:defRPr/>
            </a:lvl1pPr>
            <a:lvl2pPr marL="457200" indent="0" rtl="0">
              <a:spcBef>
                <a:spcPts val="0"/>
              </a:spcBef>
              <a:buFont typeface="Rokkitt"/>
              <a:buNone/>
              <a:defRPr/>
            </a:lvl2pPr>
            <a:lvl3pPr marL="914400" indent="0" rtl="0">
              <a:spcBef>
                <a:spcPts val="0"/>
              </a:spcBef>
              <a:buFont typeface="Rokkitt"/>
              <a:buNone/>
              <a:defRPr/>
            </a:lvl3pPr>
            <a:lvl4pPr marL="1371600" indent="0" rtl="0">
              <a:spcBef>
                <a:spcPts val="0"/>
              </a:spcBef>
              <a:buFont typeface="Rokkitt"/>
              <a:buNone/>
              <a:defRPr/>
            </a:lvl4pPr>
            <a:lvl5pPr marL="1828800" indent="0" rtl="0">
              <a:spcBef>
                <a:spcPts val="0"/>
              </a:spcBef>
              <a:buFont typeface="Rokkitt"/>
              <a:buNone/>
              <a:defRPr/>
            </a:lvl5pPr>
            <a:lvl6pPr marL="2286000" indent="0" rtl="0">
              <a:spcBef>
                <a:spcPts val="0"/>
              </a:spcBef>
              <a:buFont typeface="Calibri"/>
              <a:buNone/>
              <a:defRPr/>
            </a:lvl6pPr>
            <a:lvl7pPr marL="2743200" indent="0" rtl="0">
              <a:spcBef>
                <a:spcPts val="0"/>
              </a:spcBef>
              <a:buFont typeface="Calibri"/>
              <a:buNone/>
              <a:defRPr/>
            </a:lvl7pPr>
            <a:lvl8pPr marL="3200400" indent="0" rtl="0">
              <a:spcBef>
                <a:spcPts val="0"/>
              </a:spcBef>
              <a:buFont typeface="Calibri"/>
              <a:buNone/>
              <a:defRPr/>
            </a:lvl8pPr>
            <a:lvl9pPr marL="3657600" indent="0" rtl="0">
              <a:spcBef>
                <a:spcPts val="0"/>
              </a:spcBef>
              <a:buFont typeface="Calibri"/>
              <a:buNone/>
              <a:defRPr/>
            </a:lvl9pPr>
          </a:lstStyle>
          <a:p>
            <a:endParaRPr/>
          </a:p>
        </p:txBody>
      </p:sp>
      <p:sp>
        <p:nvSpPr>
          <p:cNvPr id="55" name="Shape 55"/>
          <p:cNvSpPr txBox="1">
            <a:spLocks noGrp="1"/>
          </p:cNvSpPr>
          <p:nvPr>
            <p:ph type="dt" idx="10"/>
          </p:nvPr>
        </p:nvSpPr>
        <p:spPr>
          <a:xfrm>
            <a:off x="457200" y="6356350"/>
            <a:ext cx="2133598" cy="365125"/>
          </a:xfrm>
          <a:prstGeom prst="rect">
            <a:avLst/>
          </a:prstGeom>
          <a:noFill/>
          <a:ln>
            <a:noFill/>
          </a:ln>
        </p:spPr>
        <p:txBody>
          <a:bodyPr lIns="91425" tIns="91425" rIns="91425" bIns="91425" anchor="t" anchorCtr="0"/>
          <a:lstStyle>
            <a:lvl1pPr marL="0" marR="0" indent="0" algn="l" rtl="0">
              <a:lnSpc>
                <a:spcPct val="100000"/>
              </a:lnSpc>
              <a:spcBef>
                <a:spcPts val="0"/>
              </a:spcBef>
              <a:spcAft>
                <a:spcPts val="0"/>
              </a:spcAft>
              <a:buClr>
                <a:srgbClr val="000000"/>
              </a:buClr>
              <a:buFont typeface="Arial"/>
              <a:buNone/>
              <a:defRPr/>
            </a:lvl1pPr>
            <a:lvl2pPr marL="457200" marR="0" indent="0" algn="l" rtl="0">
              <a:lnSpc>
                <a:spcPct val="100000"/>
              </a:lnSpc>
              <a:spcBef>
                <a:spcPts val="0"/>
              </a:spcBef>
              <a:spcAft>
                <a:spcPts val="0"/>
              </a:spcAft>
              <a:buClr>
                <a:srgbClr val="000000"/>
              </a:buClr>
              <a:buFont typeface="Arial"/>
              <a:buNone/>
              <a:defRPr/>
            </a:lvl2pPr>
            <a:lvl3pPr marL="914400" marR="0" indent="0" algn="l" rtl="0">
              <a:lnSpc>
                <a:spcPct val="100000"/>
              </a:lnSpc>
              <a:spcBef>
                <a:spcPts val="0"/>
              </a:spcBef>
              <a:spcAft>
                <a:spcPts val="0"/>
              </a:spcAft>
              <a:buClr>
                <a:srgbClr val="000000"/>
              </a:buClr>
              <a:buFont typeface="Arial"/>
              <a:buNone/>
              <a:defRPr/>
            </a:lvl3pPr>
            <a:lvl4pPr marL="1371600" marR="0" indent="0" algn="l" rtl="0">
              <a:lnSpc>
                <a:spcPct val="100000"/>
              </a:lnSpc>
              <a:spcBef>
                <a:spcPts val="0"/>
              </a:spcBef>
              <a:spcAft>
                <a:spcPts val="0"/>
              </a:spcAft>
              <a:buClr>
                <a:srgbClr val="000000"/>
              </a:buClr>
              <a:buFont typeface="Arial"/>
              <a:buNone/>
              <a:defRPr/>
            </a:lvl4pPr>
            <a:lvl5pPr marL="1828800" marR="0" indent="0" algn="l" rtl="0">
              <a:lnSpc>
                <a:spcPct val="100000"/>
              </a:lnSpc>
              <a:spcBef>
                <a:spcPts val="0"/>
              </a:spcBef>
              <a:spcAft>
                <a:spcPts val="0"/>
              </a:spcAft>
              <a:buClr>
                <a:srgbClr val="000000"/>
              </a:buClr>
              <a:buFont typeface="Arial"/>
              <a:buNone/>
              <a:defRPr/>
            </a:lvl5pPr>
            <a:lvl6pPr marL="2286000" marR="0" indent="0" algn="l" rtl="0">
              <a:lnSpc>
                <a:spcPct val="100000"/>
              </a:lnSpc>
              <a:spcBef>
                <a:spcPts val="0"/>
              </a:spcBef>
              <a:spcAft>
                <a:spcPts val="0"/>
              </a:spcAft>
              <a:buClr>
                <a:srgbClr val="000000"/>
              </a:buClr>
              <a:buFont typeface="Arial"/>
              <a:buNone/>
              <a:defRPr/>
            </a:lvl6pPr>
            <a:lvl7pPr marL="2743200" marR="0" indent="0" algn="l" rtl="0">
              <a:lnSpc>
                <a:spcPct val="100000"/>
              </a:lnSpc>
              <a:spcBef>
                <a:spcPts val="0"/>
              </a:spcBef>
              <a:spcAft>
                <a:spcPts val="0"/>
              </a:spcAft>
              <a:buClr>
                <a:srgbClr val="000000"/>
              </a:buClr>
              <a:buFont typeface="Arial"/>
              <a:buNone/>
              <a:defRPr/>
            </a:lvl7pPr>
            <a:lvl8pPr marL="3200400" marR="0" indent="0" algn="l" rtl="0">
              <a:lnSpc>
                <a:spcPct val="100000"/>
              </a:lnSpc>
              <a:spcBef>
                <a:spcPts val="0"/>
              </a:spcBef>
              <a:spcAft>
                <a:spcPts val="0"/>
              </a:spcAft>
              <a:buClr>
                <a:srgbClr val="000000"/>
              </a:buClr>
              <a:buFont typeface="Arial"/>
              <a:buNone/>
              <a:defRPr/>
            </a:lvl8pPr>
            <a:lvl9pPr marL="3657600" marR="0" indent="0" algn="l" rtl="0">
              <a:lnSpc>
                <a:spcPct val="100000"/>
              </a:lnSpc>
              <a:spcBef>
                <a:spcPts val="0"/>
              </a:spcBef>
              <a:spcAft>
                <a:spcPts val="0"/>
              </a:spcAft>
              <a:buClr>
                <a:srgbClr val="000000"/>
              </a:buClr>
              <a:buFont typeface="Arial"/>
              <a:buNone/>
              <a:defRPr/>
            </a:lvl9pPr>
          </a:lstStyle>
          <a:p>
            <a:endParaRPr/>
          </a:p>
        </p:txBody>
      </p:sp>
      <p:sp>
        <p:nvSpPr>
          <p:cNvPr id="56" name="Shape 56"/>
          <p:cNvSpPr txBox="1">
            <a:spLocks noGrp="1"/>
          </p:cNvSpPr>
          <p:nvPr>
            <p:ph type="ftr" idx="11"/>
          </p:nvPr>
        </p:nvSpPr>
        <p:spPr>
          <a:xfrm>
            <a:off x="3124200" y="6356350"/>
            <a:ext cx="2895600" cy="365125"/>
          </a:xfrm>
          <a:prstGeom prst="rect">
            <a:avLst/>
          </a:prstGeom>
          <a:noFill/>
          <a:ln>
            <a:noFill/>
          </a:ln>
        </p:spPr>
        <p:txBody>
          <a:bodyPr lIns="91425" tIns="91425" rIns="91425" bIns="91425" anchor="t" anchorCtr="0"/>
          <a:lstStyle>
            <a:lvl1pPr marL="0" marR="0" indent="0" algn="l" rtl="0">
              <a:lnSpc>
                <a:spcPct val="100000"/>
              </a:lnSpc>
              <a:spcBef>
                <a:spcPts val="0"/>
              </a:spcBef>
              <a:spcAft>
                <a:spcPts val="0"/>
              </a:spcAft>
              <a:buClr>
                <a:srgbClr val="000000"/>
              </a:buClr>
              <a:buFont typeface="Arial"/>
              <a:buNone/>
              <a:defRPr/>
            </a:lvl1pPr>
            <a:lvl2pPr marL="457200" marR="0" indent="0" algn="l" rtl="0">
              <a:lnSpc>
                <a:spcPct val="100000"/>
              </a:lnSpc>
              <a:spcBef>
                <a:spcPts val="0"/>
              </a:spcBef>
              <a:spcAft>
                <a:spcPts val="0"/>
              </a:spcAft>
              <a:buClr>
                <a:srgbClr val="000000"/>
              </a:buClr>
              <a:buFont typeface="Arial"/>
              <a:buNone/>
              <a:defRPr/>
            </a:lvl2pPr>
            <a:lvl3pPr marL="914400" marR="0" indent="0" algn="l" rtl="0">
              <a:lnSpc>
                <a:spcPct val="100000"/>
              </a:lnSpc>
              <a:spcBef>
                <a:spcPts val="0"/>
              </a:spcBef>
              <a:spcAft>
                <a:spcPts val="0"/>
              </a:spcAft>
              <a:buClr>
                <a:srgbClr val="000000"/>
              </a:buClr>
              <a:buFont typeface="Arial"/>
              <a:buNone/>
              <a:defRPr/>
            </a:lvl3pPr>
            <a:lvl4pPr marL="1371600" marR="0" indent="0" algn="l" rtl="0">
              <a:lnSpc>
                <a:spcPct val="100000"/>
              </a:lnSpc>
              <a:spcBef>
                <a:spcPts val="0"/>
              </a:spcBef>
              <a:spcAft>
                <a:spcPts val="0"/>
              </a:spcAft>
              <a:buClr>
                <a:srgbClr val="000000"/>
              </a:buClr>
              <a:buFont typeface="Arial"/>
              <a:buNone/>
              <a:defRPr/>
            </a:lvl4pPr>
            <a:lvl5pPr marL="1828800" marR="0" indent="0" algn="l" rtl="0">
              <a:lnSpc>
                <a:spcPct val="100000"/>
              </a:lnSpc>
              <a:spcBef>
                <a:spcPts val="0"/>
              </a:spcBef>
              <a:spcAft>
                <a:spcPts val="0"/>
              </a:spcAft>
              <a:buClr>
                <a:srgbClr val="000000"/>
              </a:buClr>
              <a:buFont typeface="Arial"/>
              <a:buNone/>
              <a:defRPr/>
            </a:lvl5pPr>
            <a:lvl6pPr marL="2286000" marR="0" indent="0" algn="l" rtl="0">
              <a:lnSpc>
                <a:spcPct val="100000"/>
              </a:lnSpc>
              <a:spcBef>
                <a:spcPts val="0"/>
              </a:spcBef>
              <a:spcAft>
                <a:spcPts val="0"/>
              </a:spcAft>
              <a:buClr>
                <a:srgbClr val="000000"/>
              </a:buClr>
              <a:buFont typeface="Arial"/>
              <a:buNone/>
              <a:defRPr/>
            </a:lvl6pPr>
            <a:lvl7pPr marL="2743200" marR="0" indent="0" algn="l" rtl="0">
              <a:lnSpc>
                <a:spcPct val="100000"/>
              </a:lnSpc>
              <a:spcBef>
                <a:spcPts val="0"/>
              </a:spcBef>
              <a:spcAft>
                <a:spcPts val="0"/>
              </a:spcAft>
              <a:buClr>
                <a:srgbClr val="000000"/>
              </a:buClr>
              <a:buFont typeface="Arial"/>
              <a:buNone/>
              <a:defRPr/>
            </a:lvl7pPr>
            <a:lvl8pPr marL="3200400" marR="0" indent="0" algn="l" rtl="0">
              <a:lnSpc>
                <a:spcPct val="100000"/>
              </a:lnSpc>
              <a:spcBef>
                <a:spcPts val="0"/>
              </a:spcBef>
              <a:spcAft>
                <a:spcPts val="0"/>
              </a:spcAft>
              <a:buClr>
                <a:srgbClr val="000000"/>
              </a:buClr>
              <a:buFont typeface="Arial"/>
              <a:buNone/>
              <a:defRPr/>
            </a:lvl8pPr>
            <a:lvl9pPr marL="3657600" marR="0" indent="0" algn="l" rtl="0">
              <a:lnSpc>
                <a:spcPct val="100000"/>
              </a:lnSpc>
              <a:spcBef>
                <a:spcPts val="0"/>
              </a:spcBef>
              <a:spcAft>
                <a:spcPts val="0"/>
              </a:spcAft>
              <a:buClr>
                <a:srgbClr val="000000"/>
              </a:buClr>
              <a:buFont typeface="Arial"/>
              <a:buNone/>
              <a:defRPr/>
            </a:lvl9pPr>
          </a:lstStyle>
          <a:p>
            <a:endParaRPr/>
          </a:p>
        </p:txBody>
      </p:sp>
      <p:sp>
        <p:nvSpPr>
          <p:cNvPr id="57" name="Shape 57"/>
          <p:cNvSpPr txBox="1">
            <a:spLocks noGrp="1"/>
          </p:cNvSpPr>
          <p:nvPr>
            <p:ph type="sldNum" idx="12"/>
          </p:nvPr>
        </p:nvSpPr>
        <p:spPr>
          <a:xfrm>
            <a:off x="6553200" y="6356350"/>
            <a:ext cx="2133598" cy="365125"/>
          </a:xfrm>
          <a:prstGeom prst="rect">
            <a:avLst/>
          </a:prstGeom>
          <a:noFill/>
          <a:ln>
            <a:noFill/>
          </a:ln>
        </p:spPr>
        <p:txBody>
          <a:bodyPr lIns="91425" tIns="45700" rIns="91425" bIns="45700" anchor="t" anchorCtr="0">
            <a:noAutofit/>
          </a:bodyPr>
          <a:lstStyle>
            <a:lvl1pPr marL="0" marR="0" indent="0" algn="l" rtl="0">
              <a:lnSpc>
                <a:spcPct val="100000"/>
              </a:lnSpc>
              <a:spcBef>
                <a:spcPts val="0"/>
              </a:spcBef>
              <a:spcAft>
                <a:spcPts val="0"/>
              </a:spcAft>
              <a:buNone/>
              <a:defRPr sz="1800" b="0" i="0" u="none" strike="noStrike" cap="none" baseline="0">
                <a:solidFill>
                  <a:schemeClr val="dk1"/>
                </a:solidFill>
                <a:latin typeface="Calibri"/>
                <a:ea typeface="Calibri"/>
                <a:cs typeface="Calibri"/>
                <a:sym typeface="Calibri"/>
                <a:rtl val="0"/>
              </a:defRPr>
            </a:lvl1pPr>
          </a:lstStyle>
          <a:p>
            <a:pPr marL="0" lvl="0" indent="0">
              <a:spcBef>
                <a:spcPts val="0"/>
              </a:spcBef>
              <a:buClr>
                <a:schemeClr val="dk1"/>
              </a:buClr>
              <a:buSzPct val="25000"/>
              <a:buFont typeface="Calibri"/>
              <a:buNone/>
            </a:pPr>
            <a:fld id="{00000000-1234-1234-1234-123412341234}" type="slidenum">
              <a:rPr lang="en-US"/>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cSld name="Picture with Caption">
    <p:spTree>
      <p:nvGrpSpPr>
        <p:cNvPr id="1" name="Shape 58"/>
        <p:cNvGrpSpPr/>
        <p:nvPr/>
      </p:nvGrpSpPr>
      <p:grpSpPr>
        <a:xfrm>
          <a:off x="0" y="0"/>
          <a:ext cx="0" cy="0"/>
          <a:chOff x="0" y="0"/>
          <a:chExt cx="0" cy="0"/>
        </a:xfrm>
      </p:grpSpPr>
      <p:sp>
        <p:nvSpPr>
          <p:cNvPr id="59" name="Shape 59"/>
          <p:cNvSpPr txBox="1">
            <a:spLocks noGrp="1"/>
          </p:cNvSpPr>
          <p:nvPr>
            <p:ph type="title"/>
          </p:nvPr>
        </p:nvSpPr>
        <p:spPr>
          <a:xfrm>
            <a:off x="1792288" y="4800600"/>
            <a:ext cx="5486399" cy="566736"/>
          </a:xfrm>
          <a:prstGeom prst="rect">
            <a:avLst/>
          </a:prstGeom>
          <a:noFill/>
          <a:ln>
            <a:noFill/>
          </a:ln>
        </p:spPr>
        <p:txBody>
          <a:bodyPr lIns="91425" tIns="91425" rIns="91425" bIns="91425" anchor="b" anchorCtr="0"/>
          <a:lstStyle>
            <a:lvl1pPr algn="l"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60" name="Shape 60"/>
          <p:cNvSpPr>
            <a:spLocks noGrp="1"/>
          </p:cNvSpPr>
          <p:nvPr>
            <p:ph type="pic" idx="2"/>
          </p:nvPr>
        </p:nvSpPr>
        <p:spPr>
          <a:xfrm>
            <a:off x="1792288" y="612775"/>
            <a:ext cx="5486399" cy="4114800"/>
          </a:xfrm>
          <a:prstGeom prst="rect">
            <a:avLst/>
          </a:prstGeom>
          <a:noFill/>
          <a:ln>
            <a:noFill/>
          </a:ln>
        </p:spPr>
      </p:sp>
      <p:sp>
        <p:nvSpPr>
          <p:cNvPr id="61" name="Shape 61"/>
          <p:cNvSpPr txBox="1">
            <a:spLocks noGrp="1"/>
          </p:cNvSpPr>
          <p:nvPr>
            <p:ph type="body" idx="1"/>
          </p:nvPr>
        </p:nvSpPr>
        <p:spPr>
          <a:xfrm>
            <a:off x="1792288" y="5367337"/>
            <a:ext cx="5486399" cy="804861"/>
          </a:xfrm>
          <a:prstGeom prst="rect">
            <a:avLst/>
          </a:prstGeom>
          <a:noFill/>
          <a:ln>
            <a:noFill/>
          </a:ln>
        </p:spPr>
        <p:txBody>
          <a:bodyPr lIns="91425" tIns="91425" rIns="91425" bIns="91425" anchor="t" anchorCtr="0"/>
          <a:lstStyle>
            <a:lvl1pPr marL="0" indent="0" rtl="0">
              <a:spcBef>
                <a:spcPts val="0"/>
              </a:spcBef>
              <a:buFont typeface="Rokkitt"/>
              <a:buNone/>
              <a:defRPr/>
            </a:lvl1pPr>
            <a:lvl2pPr marL="457200" indent="0" rtl="0">
              <a:spcBef>
                <a:spcPts val="0"/>
              </a:spcBef>
              <a:buFont typeface="Rokkitt"/>
              <a:buNone/>
              <a:defRPr/>
            </a:lvl2pPr>
            <a:lvl3pPr marL="914400" indent="0" rtl="0">
              <a:spcBef>
                <a:spcPts val="0"/>
              </a:spcBef>
              <a:buFont typeface="Rokkitt"/>
              <a:buNone/>
              <a:defRPr/>
            </a:lvl3pPr>
            <a:lvl4pPr marL="1371600" indent="0" rtl="0">
              <a:spcBef>
                <a:spcPts val="0"/>
              </a:spcBef>
              <a:buFont typeface="Rokkitt"/>
              <a:buNone/>
              <a:defRPr/>
            </a:lvl4pPr>
            <a:lvl5pPr marL="1828800" indent="0" rtl="0">
              <a:spcBef>
                <a:spcPts val="0"/>
              </a:spcBef>
              <a:buFont typeface="Rokkitt"/>
              <a:buNone/>
              <a:defRPr/>
            </a:lvl5pPr>
            <a:lvl6pPr marL="2286000" indent="0" rtl="0">
              <a:spcBef>
                <a:spcPts val="0"/>
              </a:spcBef>
              <a:buFont typeface="Calibri"/>
              <a:buNone/>
              <a:defRPr/>
            </a:lvl6pPr>
            <a:lvl7pPr marL="2743200" indent="0" rtl="0">
              <a:spcBef>
                <a:spcPts val="0"/>
              </a:spcBef>
              <a:buFont typeface="Calibri"/>
              <a:buNone/>
              <a:defRPr/>
            </a:lvl7pPr>
            <a:lvl8pPr marL="3200400" indent="0" rtl="0">
              <a:spcBef>
                <a:spcPts val="0"/>
              </a:spcBef>
              <a:buFont typeface="Calibri"/>
              <a:buNone/>
              <a:defRPr/>
            </a:lvl8pPr>
            <a:lvl9pPr marL="3657600" indent="0" rtl="0">
              <a:spcBef>
                <a:spcPts val="0"/>
              </a:spcBef>
              <a:buFont typeface="Calibri"/>
              <a:buNone/>
              <a:defRPr/>
            </a:lvl9pPr>
          </a:lstStyle>
          <a:p>
            <a:endParaRPr/>
          </a:p>
        </p:txBody>
      </p:sp>
      <p:sp>
        <p:nvSpPr>
          <p:cNvPr id="62" name="Shape 62"/>
          <p:cNvSpPr txBox="1">
            <a:spLocks noGrp="1"/>
          </p:cNvSpPr>
          <p:nvPr>
            <p:ph type="dt" idx="10"/>
          </p:nvPr>
        </p:nvSpPr>
        <p:spPr>
          <a:xfrm>
            <a:off x="457200" y="6356350"/>
            <a:ext cx="2133598" cy="365125"/>
          </a:xfrm>
          <a:prstGeom prst="rect">
            <a:avLst/>
          </a:prstGeom>
          <a:noFill/>
          <a:ln>
            <a:noFill/>
          </a:ln>
        </p:spPr>
        <p:txBody>
          <a:bodyPr lIns="91425" tIns="91425" rIns="91425" bIns="91425" anchor="t" anchorCtr="0"/>
          <a:lstStyle>
            <a:lvl1pPr marL="0" marR="0" indent="0" algn="l" rtl="0">
              <a:lnSpc>
                <a:spcPct val="100000"/>
              </a:lnSpc>
              <a:spcBef>
                <a:spcPts val="0"/>
              </a:spcBef>
              <a:spcAft>
                <a:spcPts val="0"/>
              </a:spcAft>
              <a:buClr>
                <a:srgbClr val="000000"/>
              </a:buClr>
              <a:buFont typeface="Arial"/>
              <a:buNone/>
              <a:defRPr/>
            </a:lvl1pPr>
            <a:lvl2pPr marL="457200" marR="0" indent="0" algn="l" rtl="0">
              <a:lnSpc>
                <a:spcPct val="100000"/>
              </a:lnSpc>
              <a:spcBef>
                <a:spcPts val="0"/>
              </a:spcBef>
              <a:spcAft>
                <a:spcPts val="0"/>
              </a:spcAft>
              <a:buClr>
                <a:srgbClr val="000000"/>
              </a:buClr>
              <a:buFont typeface="Arial"/>
              <a:buNone/>
              <a:defRPr/>
            </a:lvl2pPr>
            <a:lvl3pPr marL="914400" marR="0" indent="0" algn="l" rtl="0">
              <a:lnSpc>
                <a:spcPct val="100000"/>
              </a:lnSpc>
              <a:spcBef>
                <a:spcPts val="0"/>
              </a:spcBef>
              <a:spcAft>
                <a:spcPts val="0"/>
              </a:spcAft>
              <a:buClr>
                <a:srgbClr val="000000"/>
              </a:buClr>
              <a:buFont typeface="Arial"/>
              <a:buNone/>
              <a:defRPr/>
            </a:lvl3pPr>
            <a:lvl4pPr marL="1371600" marR="0" indent="0" algn="l" rtl="0">
              <a:lnSpc>
                <a:spcPct val="100000"/>
              </a:lnSpc>
              <a:spcBef>
                <a:spcPts val="0"/>
              </a:spcBef>
              <a:spcAft>
                <a:spcPts val="0"/>
              </a:spcAft>
              <a:buClr>
                <a:srgbClr val="000000"/>
              </a:buClr>
              <a:buFont typeface="Arial"/>
              <a:buNone/>
              <a:defRPr/>
            </a:lvl4pPr>
            <a:lvl5pPr marL="1828800" marR="0" indent="0" algn="l" rtl="0">
              <a:lnSpc>
                <a:spcPct val="100000"/>
              </a:lnSpc>
              <a:spcBef>
                <a:spcPts val="0"/>
              </a:spcBef>
              <a:spcAft>
                <a:spcPts val="0"/>
              </a:spcAft>
              <a:buClr>
                <a:srgbClr val="000000"/>
              </a:buClr>
              <a:buFont typeface="Arial"/>
              <a:buNone/>
              <a:defRPr/>
            </a:lvl5pPr>
            <a:lvl6pPr marL="2286000" marR="0" indent="0" algn="l" rtl="0">
              <a:lnSpc>
                <a:spcPct val="100000"/>
              </a:lnSpc>
              <a:spcBef>
                <a:spcPts val="0"/>
              </a:spcBef>
              <a:spcAft>
                <a:spcPts val="0"/>
              </a:spcAft>
              <a:buClr>
                <a:srgbClr val="000000"/>
              </a:buClr>
              <a:buFont typeface="Arial"/>
              <a:buNone/>
              <a:defRPr/>
            </a:lvl6pPr>
            <a:lvl7pPr marL="2743200" marR="0" indent="0" algn="l" rtl="0">
              <a:lnSpc>
                <a:spcPct val="100000"/>
              </a:lnSpc>
              <a:spcBef>
                <a:spcPts val="0"/>
              </a:spcBef>
              <a:spcAft>
                <a:spcPts val="0"/>
              </a:spcAft>
              <a:buClr>
                <a:srgbClr val="000000"/>
              </a:buClr>
              <a:buFont typeface="Arial"/>
              <a:buNone/>
              <a:defRPr/>
            </a:lvl7pPr>
            <a:lvl8pPr marL="3200400" marR="0" indent="0" algn="l" rtl="0">
              <a:lnSpc>
                <a:spcPct val="100000"/>
              </a:lnSpc>
              <a:spcBef>
                <a:spcPts val="0"/>
              </a:spcBef>
              <a:spcAft>
                <a:spcPts val="0"/>
              </a:spcAft>
              <a:buClr>
                <a:srgbClr val="000000"/>
              </a:buClr>
              <a:buFont typeface="Arial"/>
              <a:buNone/>
              <a:defRPr/>
            </a:lvl8pPr>
            <a:lvl9pPr marL="3657600" marR="0" indent="0" algn="l" rtl="0">
              <a:lnSpc>
                <a:spcPct val="100000"/>
              </a:lnSpc>
              <a:spcBef>
                <a:spcPts val="0"/>
              </a:spcBef>
              <a:spcAft>
                <a:spcPts val="0"/>
              </a:spcAft>
              <a:buClr>
                <a:srgbClr val="000000"/>
              </a:buClr>
              <a:buFont typeface="Arial"/>
              <a:buNone/>
              <a:defRPr/>
            </a:lvl9pPr>
          </a:lstStyle>
          <a:p>
            <a:endParaRPr/>
          </a:p>
        </p:txBody>
      </p:sp>
      <p:sp>
        <p:nvSpPr>
          <p:cNvPr id="63" name="Shape 63"/>
          <p:cNvSpPr txBox="1">
            <a:spLocks noGrp="1"/>
          </p:cNvSpPr>
          <p:nvPr>
            <p:ph type="ftr" idx="11"/>
          </p:nvPr>
        </p:nvSpPr>
        <p:spPr>
          <a:xfrm>
            <a:off x="3124200" y="6356350"/>
            <a:ext cx="2895600" cy="365125"/>
          </a:xfrm>
          <a:prstGeom prst="rect">
            <a:avLst/>
          </a:prstGeom>
          <a:noFill/>
          <a:ln>
            <a:noFill/>
          </a:ln>
        </p:spPr>
        <p:txBody>
          <a:bodyPr lIns="91425" tIns="91425" rIns="91425" bIns="91425" anchor="t" anchorCtr="0"/>
          <a:lstStyle>
            <a:lvl1pPr marL="0" marR="0" indent="0" algn="l" rtl="0">
              <a:lnSpc>
                <a:spcPct val="100000"/>
              </a:lnSpc>
              <a:spcBef>
                <a:spcPts val="0"/>
              </a:spcBef>
              <a:spcAft>
                <a:spcPts val="0"/>
              </a:spcAft>
              <a:buClr>
                <a:srgbClr val="000000"/>
              </a:buClr>
              <a:buFont typeface="Arial"/>
              <a:buNone/>
              <a:defRPr/>
            </a:lvl1pPr>
            <a:lvl2pPr marL="457200" marR="0" indent="0" algn="l" rtl="0">
              <a:lnSpc>
                <a:spcPct val="100000"/>
              </a:lnSpc>
              <a:spcBef>
                <a:spcPts val="0"/>
              </a:spcBef>
              <a:spcAft>
                <a:spcPts val="0"/>
              </a:spcAft>
              <a:buClr>
                <a:srgbClr val="000000"/>
              </a:buClr>
              <a:buFont typeface="Arial"/>
              <a:buNone/>
              <a:defRPr/>
            </a:lvl2pPr>
            <a:lvl3pPr marL="914400" marR="0" indent="0" algn="l" rtl="0">
              <a:lnSpc>
                <a:spcPct val="100000"/>
              </a:lnSpc>
              <a:spcBef>
                <a:spcPts val="0"/>
              </a:spcBef>
              <a:spcAft>
                <a:spcPts val="0"/>
              </a:spcAft>
              <a:buClr>
                <a:srgbClr val="000000"/>
              </a:buClr>
              <a:buFont typeface="Arial"/>
              <a:buNone/>
              <a:defRPr/>
            </a:lvl3pPr>
            <a:lvl4pPr marL="1371600" marR="0" indent="0" algn="l" rtl="0">
              <a:lnSpc>
                <a:spcPct val="100000"/>
              </a:lnSpc>
              <a:spcBef>
                <a:spcPts val="0"/>
              </a:spcBef>
              <a:spcAft>
                <a:spcPts val="0"/>
              </a:spcAft>
              <a:buClr>
                <a:srgbClr val="000000"/>
              </a:buClr>
              <a:buFont typeface="Arial"/>
              <a:buNone/>
              <a:defRPr/>
            </a:lvl4pPr>
            <a:lvl5pPr marL="1828800" marR="0" indent="0" algn="l" rtl="0">
              <a:lnSpc>
                <a:spcPct val="100000"/>
              </a:lnSpc>
              <a:spcBef>
                <a:spcPts val="0"/>
              </a:spcBef>
              <a:spcAft>
                <a:spcPts val="0"/>
              </a:spcAft>
              <a:buClr>
                <a:srgbClr val="000000"/>
              </a:buClr>
              <a:buFont typeface="Arial"/>
              <a:buNone/>
              <a:defRPr/>
            </a:lvl5pPr>
            <a:lvl6pPr marL="2286000" marR="0" indent="0" algn="l" rtl="0">
              <a:lnSpc>
                <a:spcPct val="100000"/>
              </a:lnSpc>
              <a:spcBef>
                <a:spcPts val="0"/>
              </a:spcBef>
              <a:spcAft>
                <a:spcPts val="0"/>
              </a:spcAft>
              <a:buClr>
                <a:srgbClr val="000000"/>
              </a:buClr>
              <a:buFont typeface="Arial"/>
              <a:buNone/>
              <a:defRPr/>
            </a:lvl6pPr>
            <a:lvl7pPr marL="2743200" marR="0" indent="0" algn="l" rtl="0">
              <a:lnSpc>
                <a:spcPct val="100000"/>
              </a:lnSpc>
              <a:spcBef>
                <a:spcPts val="0"/>
              </a:spcBef>
              <a:spcAft>
                <a:spcPts val="0"/>
              </a:spcAft>
              <a:buClr>
                <a:srgbClr val="000000"/>
              </a:buClr>
              <a:buFont typeface="Arial"/>
              <a:buNone/>
              <a:defRPr/>
            </a:lvl7pPr>
            <a:lvl8pPr marL="3200400" marR="0" indent="0" algn="l" rtl="0">
              <a:lnSpc>
                <a:spcPct val="100000"/>
              </a:lnSpc>
              <a:spcBef>
                <a:spcPts val="0"/>
              </a:spcBef>
              <a:spcAft>
                <a:spcPts val="0"/>
              </a:spcAft>
              <a:buClr>
                <a:srgbClr val="000000"/>
              </a:buClr>
              <a:buFont typeface="Arial"/>
              <a:buNone/>
              <a:defRPr/>
            </a:lvl8pPr>
            <a:lvl9pPr marL="3657600" marR="0" indent="0" algn="l" rtl="0">
              <a:lnSpc>
                <a:spcPct val="100000"/>
              </a:lnSpc>
              <a:spcBef>
                <a:spcPts val="0"/>
              </a:spcBef>
              <a:spcAft>
                <a:spcPts val="0"/>
              </a:spcAft>
              <a:buClr>
                <a:srgbClr val="000000"/>
              </a:buClr>
              <a:buFont typeface="Arial"/>
              <a:buNone/>
              <a:defRPr/>
            </a:lvl9pPr>
          </a:lstStyle>
          <a:p>
            <a:endParaRPr/>
          </a:p>
        </p:txBody>
      </p:sp>
      <p:sp>
        <p:nvSpPr>
          <p:cNvPr id="64" name="Shape 64"/>
          <p:cNvSpPr txBox="1">
            <a:spLocks noGrp="1"/>
          </p:cNvSpPr>
          <p:nvPr>
            <p:ph type="sldNum" idx="12"/>
          </p:nvPr>
        </p:nvSpPr>
        <p:spPr>
          <a:xfrm>
            <a:off x="6553200" y="6356350"/>
            <a:ext cx="2133598" cy="365125"/>
          </a:xfrm>
          <a:prstGeom prst="rect">
            <a:avLst/>
          </a:prstGeom>
          <a:noFill/>
          <a:ln>
            <a:noFill/>
          </a:ln>
        </p:spPr>
        <p:txBody>
          <a:bodyPr lIns="91425" tIns="45700" rIns="91425" bIns="45700" anchor="t" anchorCtr="0">
            <a:noAutofit/>
          </a:bodyPr>
          <a:lstStyle>
            <a:lvl1pPr marL="0" marR="0" indent="0" algn="l" rtl="0">
              <a:lnSpc>
                <a:spcPct val="100000"/>
              </a:lnSpc>
              <a:spcBef>
                <a:spcPts val="0"/>
              </a:spcBef>
              <a:spcAft>
                <a:spcPts val="0"/>
              </a:spcAft>
              <a:buNone/>
              <a:defRPr sz="1800" b="0" i="0" u="none" strike="noStrike" cap="none" baseline="0">
                <a:solidFill>
                  <a:schemeClr val="dk1"/>
                </a:solidFill>
                <a:latin typeface="Calibri"/>
                <a:ea typeface="Calibri"/>
                <a:cs typeface="Calibri"/>
                <a:sym typeface="Calibri"/>
                <a:rtl val="0"/>
              </a:defRPr>
            </a:lvl1pPr>
          </a:lstStyle>
          <a:p>
            <a:pPr marL="0" lvl="0" indent="0">
              <a:spcBef>
                <a:spcPts val="0"/>
              </a:spcBef>
              <a:buClr>
                <a:schemeClr val="dk1"/>
              </a:buClr>
              <a:buSzPct val="25000"/>
              <a:buFont typeface="Calibri"/>
              <a:buNone/>
            </a:pPr>
            <a:fld id="{00000000-1234-1234-1234-123412341234}" type="slidenum">
              <a:rPr lang="en-US"/>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8"/>
        <p:cNvGrpSpPr/>
        <p:nvPr/>
      </p:nvGrpSpPr>
      <p:grpSpPr>
        <a:xfrm>
          <a:off x="0" y="0"/>
          <a:ext cx="0" cy="0"/>
          <a:chOff x="0" y="0"/>
          <a:chExt cx="0" cy="0"/>
        </a:xfrm>
      </p:grpSpPr>
      <p:sp>
        <p:nvSpPr>
          <p:cNvPr id="9" name="Shape 9"/>
          <p:cNvSpPr txBox="1">
            <a:spLocks noGrp="1"/>
          </p:cNvSpPr>
          <p:nvPr>
            <p:ph type="title"/>
          </p:nvPr>
        </p:nvSpPr>
        <p:spPr>
          <a:xfrm>
            <a:off x="457200" y="274637"/>
            <a:ext cx="8229600" cy="1143000"/>
          </a:xfrm>
          <a:prstGeom prst="rect">
            <a:avLst/>
          </a:prstGeom>
          <a:noFill/>
          <a:ln>
            <a:noFill/>
          </a:ln>
        </p:spPr>
        <p:txBody>
          <a:bodyPr lIns="91425" tIns="91425" rIns="91425" bIns="91425" anchor="ctr" anchorCtr="0"/>
          <a:lstStyle>
            <a:lvl1pPr marL="0" marR="0" indent="0" algn="ctr" rtl="0">
              <a:lnSpc>
                <a:spcPct val="100000"/>
              </a:lnSpc>
              <a:spcBef>
                <a:spcPts val="0"/>
              </a:spcBef>
              <a:spcAft>
                <a:spcPts val="0"/>
              </a:spcAft>
              <a:buClr>
                <a:srgbClr val="FFFFFF"/>
              </a:buClr>
              <a:buFont typeface="Rokkitt"/>
              <a:buNone/>
              <a:defRPr/>
            </a:lvl1pPr>
            <a:lvl2pPr marL="0" marR="0" indent="0" algn="l" rtl="0">
              <a:lnSpc>
                <a:spcPct val="100000"/>
              </a:lnSpc>
              <a:spcBef>
                <a:spcPts val="0"/>
              </a:spcBef>
              <a:spcAft>
                <a:spcPts val="0"/>
              </a:spcAft>
              <a:buClr>
                <a:srgbClr val="000000"/>
              </a:buClr>
              <a:buFont typeface="Arial"/>
              <a:buNone/>
              <a:defRPr/>
            </a:lvl2pPr>
            <a:lvl3pPr marL="0" marR="0" indent="0" algn="l" rtl="0">
              <a:spcBef>
                <a:spcPts val="0"/>
              </a:spcBef>
              <a:defRPr/>
            </a:lvl3pPr>
            <a:lvl4pPr marL="0" marR="0" indent="0" algn="l" rtl="0">
              <a:spcBef>
                <a:spcPts val="0"/>
              </a:spcBef>
              <a:defRPr/>
            </a:lvl4pPr>
            <a:lvl5pPr marL="0" marR="0" indent="0" algn="l" rtl="0">
              <a:spcBef>
                <a:spcPts val="0"/>
              </a:spcBef>
              <a:defRPr/>
            </a:lvl5pPr>
            <a:lvl6pPr marL="0" marR="0" indent="0" algn="l" rtl="0">
              <a:spcBef>
                <a:spcPts val="0"/>
              </a:spcBef>
              <a:defRPr/>
            </a:lvl6pPr>
            <a:lvl7pPr marL="0" marR="0" indent="0" algn="l" rtl="0">
              <a:spcBef>
                <a:spcPts val="0"/>
              </a:spcBef>
              <a:defRPr/>
            </a:lvl7pPr>
            <a:lvl8pPr marL="0" marR="0" indent="0" algn="l" rtl="0">
              <a:spcBef>
                <a:spcPts val="0"/>
              </a:spcBef>
              <a:defRPr/>
            </a:lvl8pPr>
            <a:lvl9pPr marL="0" marR="0" indent="0" algn="l" rtl="0">
              <a:spcBef>
                <a:spcPts val="0"/>
              </a:spcBef>
              <a:defRPr/>
            </a:lvl9pPr>
          </a:lstStyle>
          <a:p>
            <a:endParaRPr/>
          </a:p>
        </p:txBody>
      </p:sp>
      <p:sp>
        <p:nvSpPr>
          <p:cNvPr id="10" name="Shape 10"/>
          <p:cNvSpPr txBox="1">
            <a:spLocks noGrp="1"/>
          </p:cNvSpPr>
          <p:nvPr>
            <p:ph type="body" idx="1"/>
          </p:nvPr>
        </p:nvSpPr>
        <p:spPr>
          <a:xfrm>
            <a:off x="457200" y="1600200"/>
            <a:ext cx="8229600" cy="4525963"/>
          </a:xfrm>
          <a:prstGeom prst="rect">
            <a:avLst/>
          </a:prstGeom>
          <a:noFill/>
          <a:ln>
            <a:noFill/>
          </a:ln>
        </p:spPr>
        <p:txBody>
          <a:bodyPr lIns="91425" tIns="91425" rIns="91425" bIns="91425" anchor="t" anchorCtr="0"/>
          <a:lstStyle>
            <a:lvl1pPr marL="342900" marR="0" indent="-50800" algn="l" rtl="0">
              <a:lnSpc>
                <a:spcPct val="100000"/>
              </a:lnSpc>
              <a:spcBef>
                <a:spcPts val="640"/>
              </a:spcBef>
              <a:spcAft>
                <a:spcPts val="0"/>
              </a:spcAft>
              <a:buClr>
                <a:schemeClr val="dk1"/>
              </a:buClr>
              <a:buFont typeface="Noto Symbol"/>
              <a:buChar char="✓"/>
              <a:defRPr/>
            </a:lvl1pPr>
            <a:lvl2pPr marL="742950" marR="0" indent="-19050" algn="l" rtl="0">
              <a:lnSpc>
                <a:spcPct val="100000"/>
              </a:lnSpc>
              <a:spcBef>
                <a:spcPts val="560"/>
              </a:spcBef>
              <a:spcAft>
                <a:spcPts val="0"/>
              </a:spcAft>
              <a:buClr>
                <a:srgbClr val="7F7F7F"/>
              </a:buClr>
              <a:buFont typeface="Arial"/>
              <a:buChar char="•"/>
              <a:defRPr/>
            </a:lvl2pPr>
            <a:lvl3pPr marL="1143000" marR="0" indent="12700" algn="l" rtl="0">
              <a:lnSpc>
                <a:spcPct val="100000"/>
              </a:lnSpc>
              <a:spcBef>
                <a:spcPts val="480"/>
              </a:spcBef>
              <a:spcAft>
                <a:spcPts val="0"/>
              </a:spcAft>
              <a:buClr>
                <a:srgbClr val="7F7F7F"/>
              </a:buClr>
              <a:buFont typeface="Arial"/>
              <a:buChar char="•"/>
              <a:defRPr/>
            </a:lvl3pPr>
            <a:lvl4pPr marL="1600200" marR="0" indent="-12700" algn="l" rtl="0">
              <a:lnSpc>
                <a:spcPct val="100000"/>
              </a:lnSpc>
              <a:spcBef>
                <a:spcPts val="400"/>
              </a:spcBef>
              <a:spcAft>
                <a:spcPts val="0"/>
              </a:spcAft>
              <a:buClr>
                <a:srgbClr val="7F7F7F"/>
              </a:buClr>
              <a:buFont typeface="Arial"/>
              <a:buChar char="•"/>
              <a:defRPr/>
            </a:lvl4pPr>
            <a:lvl5pPr marL="2057400" marR="0" indent="-12700" algn="l" rtl="0">
              <a:lnSpc>
                <a:spcPct val="100000"/>
              </a:lnSpc>
              <a:spcBef>
                <a:spcPts val="400"/>
              </a:spcBef>
              <a:spcAft>
                <a:spcPts val="0"/>
              </a:spcAft>
              <a:buClr>
                <a:srgbClr val="7F7F7F"/>
              </a:buClr>
              <a:buFont typeface="Arial"/>
              <a:buChar char="•"/>
              <a:defRPr/>
            </a:lvl5pPr>
            <a:lvl6pPr marL="2514600" marR="0" indent="-12700" algn="l" rtl="0">
              <a:lnSpc>
                <a:spcPct val="100000"/>
              </a:lnSpc>
              <a:spcBef>
                <a:spcPts val="400"/>
              </a:spcBef>
              <a:spcAft>
                <a:spcPts val="0"/>
              </a:spcAft>
              <a:buClr>
                <a:schemeClr val="dk1"/>
              </a:buClr>
              <a:buFont typeface="Arial"/>
              <a:buChar char="•"/>
              <a:defRPr/>
            </a:lvl6pPr>
            <a:lvl7pPr marL="2971800" marR="0" indent="-12700" algn="l" rtl="0">
              <a:lnSpc>
                <a:spcPct val="100000"/>
              </a:lnSpc>
              <a:spcBef>
                <a:spcPts val="400"/>
              </a:spcBef>
              <a:spcAft>
                <a:spcPts val="0"/>
              </a:spcAft>
              <a:buClr>
                <a:schemeClr val="dk1"/>
              </a:buClr>
              <a:buFont typeface="Arial"/>
              <a:buChar char="•"/>
              <a:defRPr/>
            </a:lvl7pPr>
            <a:lvl8pPr marL="3429000" marR="0" indent="-12700" algn="l" rtl="0">
              <a:lnSpc>
                <a:spcPct val="100000"/>
              </a:lnSpc>
              <a:spcBef>
                <a:spcPts val="400"/>
              </a:spcBef>
              <a:spcAft>
                <a:spcPts val="0"/>
              </a:spcAft>
              <a:buClr>
                <a:schemeClr val="dk1"/>
              </a:buClr>
              <a:buFont typeface="Arial"/>
              <a:buChar char="•"/>
              <a:defRPr/>
            </a:lvl8pPr>
            <a:lvl9pPr marL="3886200" marR="0" indent="-12700" algn="l" rtl="0">
              <a:lnSpc>
                <a:spcPct val="100000"/>
              </a:lnSpc>
              <a:spcBef>
                <a:spcPts val="400"/>
              </a:spcBef>
              <a:spcAft>
                <a:spcPts val="0"/>
              </a:spcAft>
              <a:buClr>
                <a:schemeClr val="dk1"/>
              </a:buClr>
              <a:buFont typeface="Arial"/>
              <a:buChar char="•"/>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p:titleStyle>
    <p:body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9pPr>
    </p:bodyStyle>
    <p:other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hyperlink" Target="https://www.youtube.com/watch?v=r2M4zz850SU" TargetMode="External"/><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1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2.xml"/><Relationship Id="rId1" Type="http://schemas.openxmlformats.org/officeDocument/2006/relationships/video" Target="https://www.youtube.com/embed/r2M4zz850SU?list=PLIrzmMKkOMKiT9OtCZ_JqmgnvlX5FlwGG" TargetMode="External"/><Relationship Id="rId5" Type="http://schemas.openxmlformats.org/officeDocument/2006/relationships/hyperlink" Target="http://bit.ly/RallyFEC_NH" TargetMode="External"/><Relationship Id="rId4" Type="http://schemas.openxmlformats.org/officeDocument/2006/relationships/image" Target="../media/image6.png"/></Relationships>
</file>

<file path=ppt/slides/_rels/slide9.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77"/>
        <p:cNvGrpSpPr/>
        <p:nvPr/>
      </p:nvGrpSpPr>
      <p:grpSpPr>
        <a:xfrm>
          <a:off x="0" y="0"/>
          <a:ext cx="0" cy="0"/>
          <a:chOff x="0" y="0"/>
          <a:chExt cx="0" cy="0"/>
        </a:xfrm>
      </p:grpSpPr>
      <p:sp>
        <p:nvSpPr>
          <p:cNvPr id="78" name="Shape 78"/>
          <p:cNvSpPr txBox="1">
            <a:spLocks noGrp="1"/>
          </p:cNvSpPr>
          <p:nvPr>
            <p:ph type="ctrTitle"/>
          </p:nvPr>
        </p:nvSpPr>
        <p:spPr>
          <a:xfrm>
            <a:off x="685800" y="4765880"/>
            <a:ext cx="7772400" cy="779754"/>
          </a:xfrm>
          <a:prstGeom prst="rect">
            <a:avLst/>
          </a:prstGeom>
          <a:noFill/>
          <a:ln>
            <a:noFill/>
          </a:ln>
        </p:spPr>
        <p:txBody>
          <a:bodyPr lIns="91425" tIns="45700" rIns="91425" bIns="45700" anchor="ctr" anchorCtr="0">
            <a:noAutofit/>
          </a:bodyPr>
          <a:lstStyle/>
          <a:p>
            <a:pPr marL="0" marR="0" lvl="0" indent="0" algn="ctr" rtl="0">
              <a:lnSpc>
                <a:spcPct val="100000"/>
              </a:lnSpc>
              <a:spcBef>
                <a:spcPts val="0"/>
              </a:spcBef>
              <a:spcAft>
                <a:spcPts val="0"/>
              </a:spcAft>
              <a:buClr>
                <a:schemeClr val="dk1"/>
              </a:buClr>
              <a:buSzPct val="25000"/>
              <a:buFont typeface="Rokkitt"/>
              <a:buNone/>
            </a:pPr>
            <a:r>
              <a:rPr lang="en-US" sz="3000" b="0" i="0" u="none" strike="noStrike" cap="none" baseline="0" dirty="0" smtClean="0">
                <a:solidFill>
                  <a:schemeClr val="dk1"/>
                </a:solidFill>
                <a:latin typeface="Calibri" panose="020F0502020204030204" pitchFamily="34" charset="0"/>
                <a:ea typeface="Rokkitt"/>
                <a:cs typeface="Rokkitt"/>
                <a:sym typeface="Rokkitt"/>
                <a:rtl val="0"/>
              </a:rPr>
              <a:t>Rally </a:t>
            </a:r>
            <a:r>
              <a:rPr lang="en-US" sz="3000" b="0" i="0" u="none" strike="noStrike" cap="none" baseline="0" dirty="0">
                <a:solidFill>
                  <a:schemeClr val="dk1"/>
                </a:solidFill>
                <a:latin typeface="Calibri" panose="020F0502020204030204" pitchFamily="34" charset="0"/>
                <a:ea typeface="Rokkitt"/>
                <a:cs typeface="Rokkitt"/>
                <a:sym typeface="Rokkitt"/>
                <a:rtl val="0"/>
              </a:rPr>
              <a:t>#</a:t>
            </a:r>
            <a:r>
              <a:rPr lang="en-US" sz="3000" b="0" i="0" u="none" strike="noStrike" cap="none" baseline="0" dirty="0" err="1" smtClean="0">
                <a:solidFill>
                  <a:schemeClr val="dk1"/>
                </a:solidFill>
                <a:latin typeface="Calibri" panose="020F0502020204030204" pitchFamily="34" charset="0"/>
                <a:ea typeface="Rokkitt"/>
                <a:cs typeface="Rokkitt"/>
                <a:sym typeface="Rokkitt"/>
                <a:rtl val="0"/>
              </a:rPr>
              <a:t>ForEveryChild</a:t>
            </a:r>
            <a:r>
              <a:rPr lang="en-US" sz="3000" b="0" i="0" u="none" strike="noStrike" cap="none" baseline="0" dirty="0" smtClean="0">
                <a:solidFill>
                  <a:schemeClr val="dk1"/>
                </a:solidFill>
                <a:latin typeface="Calibri" panose="020F0502020204030204" pitchFamily="34" charset="0"/>
                <a:ea typeface="Rokkitt"/>
                <a:cs typeface="Rokkitt"/>
                <a:sym typeface="Rokkitt"/>
                <a:rtl val="0"/>
              </a:rPr>
              <a:t> – May 7</a:t>
            </a:r>
            <a:r>
              <a:rPr lang="en-US" sz="3000" b="0" i="0" u="none" strike="noStrike" cap="none" baseline="30000" dirty="0" smtClean="0">
                <a:solidFill>
                  <a:schemeClr val="dk1"/>
                </a:solidFill>
                <a:latin typeface="Calibri" panose="020F0502020204030204" pitchFamily="34" charset="0"/>
                <a:ea typeface="Rokkitt"/>
                <a:cs typeface="Rokkitt"/>
                <a:sym typeface="Rokkitt"/>
                <a:rtl val="0"/>
              </a:rPr>
              <a:t>th</a:t>
            </a:r>
            <a:endParaRPr lang="en-US" sz="3000" b="0" i="0" u="none" strike="noStrike" cap="none" baseline="0" dirty="0">
              <a:solidFill>
                <a:schemeClr val="dk1"/>
              </a:solidFill>
              <a:latin typeface="Calibri" panose="020F0502020204030204" pitchFamily="34" charset="0"/>
              <a:ea typeface="Rokkitt"/>
              <a:cs typeface="Rokkitt"/>
              <a:sym typeface="Rokkitt"/>
              <a:rtl val="0"/>
            </a:endParaRPr>
          </a:p>
        </p:txBody>
      </p:sp>
      <p:sp>
        <p:nvSpPr>
          <p:cNvPr id="79" name="Shape 79"/>
          <p:cNvSpPr txBox="1">
            <a:spLocks noGrp="1"/>
          </p:cNvSpPr>
          <p:nvPr>
            <p:ph type="subTitle" idx="1"/>
          </p:nvPr>
        </p:nvSpPr>
        <p:spPr>
          <a:xfrm>
            <a:off x="446567" y="5545637"/>
            <a:ext cx="8011633" cy="587230"/>
          </a:xfrm>
          <a:prstGeom prst="rect">
            <a:avLst/>
          </a:prstGeom>
          <a:noFill/>
          <a:ln>
            <a:noFill/>
          </a:ln>
        </p:spPr>
        <p:txBody>
          <a:bodyPr lIns="91425" tIns="45700" rIns="91425" bIns="45700" anchor="t" anchorCtr="0">
            <a:noAutofit/>
          </a:bodyPr>
          <a:lstStyle/>
          <a:p>
            <a:pPr marL="0" marR="0" lvl="0" indent="0" algn="ctr" rtl="0">
              <a:lnSpc>
                <a:spcPct val="100000"/>
              </a:lnSpc>
              <a:spcBef>
                <a:spcPts val="0"/>
              </a:spcBef>
              <a:spcAft>
                <a:spcPts val="0"/>
              </a:spcAft>
              <a:buClr>
                <a:srgbClr val="888888"/>
              </a:buClr>
              <a:buSzPct val="25000"/>
              <a:buFont typeface="Noto Symbol"/>
              <a:buNone/>
            </a:pPr>
            <a:r>
              <a:rPr lang="en-US" sz="2800" dirty="0" smtClean="0">
                <a:solidFill>
                  <a:srgbClr val="888888"/>
                </a:solidFill>
                <a:latin typeface="Calibri" panose="020F0502020204030204" pitchFamily="34" charset="0"/>
                <a:ea typeface="Rokkitt"/>
                <a:cs typeface="Rokkitt"/>
                <a:sym typeface="Rokkitt"/>
              </a:rPr>
              <a:t>Achievement First </a:t>
            </a:r>
            <a:r>
              <a:rPr lang="en-US" sz="2800" dirty="0" smtClean="0">
                <a:solidFill>
                  <a:srgbClr val="FF0000"/>
                </a:solidFill>
                <a:latin typeface="Calibri" panose="020F0502020204030204" pitchFamily="34" charset="0"/>
                <a:ea typeface="Rokkitt"/>
                <a:cs typeface="Rokkitt"/>
                <a:sym typeface="Rokkitt"/>
              </a:rPr>
              <a:t>[Insert School Name] </a:t>
            </a:r>
          </a:p>
          <a:p>
            <a:pPr marL="0" marR="0" lvl="0" indent="0" algn="ctr" rtl="0">
              <a:lnSpc>
                <a:spcPct val="100000"/>
              </a:lnSpc>
              <a:spcBef>
                <a:spcPts val="0"/>
              </a:spcBef>
              <a:spcAft>
                <a:spcPts val="0"/>
              </a:spcAft>
              <a:buClr>
                <a:srgbClr val="888888"/>
              </a:buClr>
              <a:buSzPct val="25000"/>
              <a:buFont typeface="Noto Symbol"/>
              <a:buNone/>
            </a:pPr>
            <a:r>
              <a:rPr lang="en-US" sz="2800" dirty="0" smtClean="0">
                <a:solidFill>
                  <a:srgbClr val="888888"/>
                </a:solidFill>
                <a:latin typeface="Calibri" panose="020F0502020204030204" pitchFamily="34" charset="0"/>
                <a:ea typeface="Rokkitt"/>
                <a:cs typeface="Rokkitt"/>
                <a:sym typeface="Rokkitt"/>
              </a:rPr>
              <a:t>Parent Advocacy</a:t>
            </a:r>
            <a:r>
              <a:rPr lang="en-US" sz="2800" b="0" i="0" u="none" strike="noStrike" cap="none" baseline="0" dirty="0" smtClean="0">
                <a:solidFill>
                  <a:srgbClr val="888888"/>
                </a:solidFill>
                <a:latin typeface="Calibri" panose="020F0502020204030204" pitchFamily="34" charset="0"/>
                <a:ea typeface="Rokkitt"/>
                <a:cs typeface="Rokkitt"/>
                <a:sym typeface="Rokkitt"/>
                <a:rtl val="0"/>
              </a:rPr>
              <a:t> </a:t>
            </a:r>
            <a:r>
              <a:rPr lang="en-US" sz="2800" b="0" i="0" u="none" strike="noStrike" cap="none" baseline="0" dirty="0">
                <a:solidFill>
                  <a:srgbClr val="888888"/>
                </a:solidFill>
                <a:latin typeface="Calibri" panose="020F0502020204030204" pitchFamily="34" charset="0"/>
                <a:ea typeface="Rokkitt"/>
                <a:cs typeface="Rokkitt"/>
                <a:sym typeface="Rokkitt"/>
                <a:rtl val="0"/>
              </a:rPr>
              <a:t>Meeting</a:t>
            </a:r>
          </a:p>
        </p:txBody>
      </p:sp>
    </p:spTree>
  </p:cSld>
  <p:clrMapOvr>
    <a:masterClrMapping/>
  </p:clrMapOvr>
  <p:transition spd="slow">
    <p:cut/>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09"/>
        <p:cNvGrpSpPr/>
        <p:nvPr/>
      </p:nvGrpSpPr>
      <p:grpSpPr>
        <a:xfrm>
          <a:off x="0" y="0"/>
          <a:ext cx="0" cy="0"/>
          <a:chOff x="0" y="0"/>
          <a:chExt cx="0" cy="0"/>
        </a:xfrm>
      </p:grpSpPr>
      <p:sp>
        <p:nvSpPr>
          <p:cNvPr id="110" name="Shape 110"/>
          <p:cNvSpPr txBox="1">
            <a:spLocks noGrp="1"/>
          </p:cNvSpPr>
          <p:nvPr>
            <p:ph type="title"/>
          </p:nvPr>
        </p:nvSpPr>
        <p:spPr>
          <a:xfrm>
            <a:off x="0" y="0"/>
            <a:ext cx="7756799" cy="972600"/>
          </a:xfrm>
          <a:prstGeom prst="rect">
            <a:avLst/>
          </a:prstGeom>
        </p:spPr>
        <p:txBody>
          <a:bodyPr lIns="91425" tIns="91425" rIns="91425" bIns="91425" anchor="ctr" anchorCtr="0">
            <a:noAutofit/>
          </a:bodyPr>
          <a:lstStyle/>
          <a:p>
            <a:pPr lvl="0" rtl="0">
              <a:spcBef>
                <a:spcPts val="0"/>
              </a:spcBef>
              <a:buNone/>
            </a:pPr>
            <a:endParaRPr/>
          </a:p>
        </p:txBody>
      </p:sp>
      <p:sp>
        <p:nvSpPr>
          <p:cNvPr id="111" name="Shape 111"/>
          <p:cNvSpPr txBox="1">
            <a:spLocks noGrp="1"/>
          </p:cNvSpPr>
          <p:nvPr>
            <p:ph type="title" idx="2"/>
          </p:nvPr>
        </p:nvSpPr>
        <p:spPr>
          <a:xfrm>
            <a:off x="0" y="0"/>
            <a:ext cx="7756799" cy="972600"/>
          </a:xfrm>
          <a:prstGeom prst="rect">
            <a:avLst/>
          </a:prstGeom>
          <a:noFill/>
          <a:ln>
            <a:noFill/>
          </a:ln>
        </p:spPr>
        <p:txBody>
          <a:bodyPr lIns="91425" tIns="45700" rIns="91425" bIns="45700" anchor="ctr" anchorCtr="0">
            <a:noAutofit/>
          </a:bodyPr>
          <a:lstStyle/>
          <a:p>
            <a:pPr marL="0" marR="0" lvl="0" indent="0" algn="l" rtl="0">
              <a:lnSpc>
                <a:spcPct val="100000"/>
              </a:lnSpc>
              <a:spcBef>
                <a:spcPts val="0"/>
              </a:spcBef>
              <a:spcAft>
                <a:spcPts val="0"/>
              </a:spcAft>
              <a:buClr>
                <a:srgbClr val="FFFFFF"/>
              </a:buClr>
              <a:buSzPct val="25000"/>
              <a:buFont typeface="Rokkitt"/>
              <a:buNone/>
            </a:pPr>
            <a:r>
              <a:rPr lang="en-US" sz="2600" b="0" i="0" u="none" strike="noStrike" cap="none" baseline="0" dirty="0" smtClean="0">
                <a:solidFill>
                  <a:srgbClr val="FFFFFF"/>
                </a:solidFill>
                <a:latin typeface="Calibri" panose="020F0502020204030204" pitchFamily="34" charset="0"/>
                <a:ea typeface="Rokkitt"/>
                <a:cs typeface="Rokkitt"/>
                <a:sym typeface="Rokkitt"/>
              </a:rPr>
              <a:t>Schedule (Tentative</a:t>
            </a:r>
            <a:r>
              <a:rPr lang="en-US" sz="2600" dirty="0">
                <a:solidFill>
                  <a:srgbClr val="FFFFFF"/>
                </a:solidFill>
                <a:latin typeface="Calibri" panose="020F0502020204030204" pitchFamily="34" charset="0"/>
                <a:ea typeface="Rokkitt"/>
                <a:cs typeface="Rokkitt"/>
                <a:sym typeface="Rokkitt"/>
              </a:rPr>
              <a:t>)</a:t>
            </a:r>
          </a:p>
        </p:txBody>
      </p:sp>
      <p:sp>
        <p:nvSpPr>
          <p:cNvPr id="112" name="Shape 112"/>
          <p:cNvSpPr txBox="1"/>
          <p:nvPr/>
        </p:nvSpPr>
        <p:spPr>
          <a:xfrm>
            <a:off x="206920" y="2114550"/>
            <a:ext cx="3490421" cy="4743450"/>
          </a:xfrm>
          <a:prstGeom prst="rect">
            <a:avLst/>
          </a:prstGeom>
          <a:noFill/>
          <a:ln>
            <a:noFill/>
          </a:ln>
        </p:spPr>
        <p:txBody>
          <a:bodyPr lIns="91425" tIns="91425" rIns="91425" bIns="91425" anchor="t" anchorCtr="0">
            <a:noAutofit/>
          </a:bodyPr>
          <a:lstStyle/>
          <a:p>
            <a:pPr lvl="0" rtl="0">
              <a:spcBef>
                <a:spcPts val="0"/>
              </a:spcBef>
              <a:buNone/>
            </a:pPr>
            <a:r>
              <a:rPr lang="en-US" sz="1800" b="1" dirty="0" smtClean="0">
                <a:solidFill>
                  <a:srgbClr val="FF0000"/>
                </a:solidFill>
                <a:latin typeface="Calibri" panose="020F0502020204030204" pitchFamily="34" charset="0"/>
                <a:ea typeface="Rokkitt"/>
                <a:cs typeface="Rokkitt"/>
                <a:sym typeface="Rokkitt"/>
              </a:rPr>
              <a:t>[</a:t>
            </a:r>
            <a:r>
              <a:rPr lang="en-US" sz="1800" b="1" dirty="0">
                <a:solidFill>
                  <a:srgbClr val="FF0000"/>
                </a:solidFill>
                <a:latin typeface="Calibri" panose="020F0502020204030204" pitchFamily="34" charset="0"/>
                <a:ea typeface="Rokkitt"/>
                <a:cs typeface="Rokkitt"/>
                <a:sym typeface="Rokkitt"/>
              </a:rPr>
              <a:t>I</a:t>
            </a:r>
            <a:r>
              <a:rPr lang="en-US" sz="1800" b="1" dirty="0" smtClean="0">
                <a:solidFill>
                  <a:srgbClr val="FF0000"/>
                </a:solidFill>
                <a:latin typeface="Calibri" panose="020F0502020204030204" pitchFamily="34" charset="0"/>
                <a:ea typeface="Rokkitt"/>
                <a:cs typeface="Rokkitt"/>
                <a:sym typeface="Rokkitt"/>
              </a:rPr>
              <a:t>nsert 2:30 p.m. for BPT, 2:45 p.m. for NH , or 3:15 p.m. for HFT)</a:t>
            </a:r>
            <a:endParaRPr lang="en-US" sz="1800" b="1" dirty="0">
              <a:solidFill>
                <a:srgbClr val="FF0000"/>
              </a:solidFill>
              <a:latin typeface="Calibri" panose="020F0502020204030204" pitchFamily="34" charset="0"/>
              <a:ea typeface="Rokkitt"/>
              <a:cs typeface="Rokkitt"/>
              <a:sym typeface="Rokkitt"/>
            </a:endParaRPr>
          </a:p>
          <a:p>
            <a:pPr lvl="0" rtl="0">
              <a:spcBef>
                <a:spcPts val="0"/>
              </a:spcBef>
              <a:buNone/>
            </a:pPr>
            <a:r>
              <a:rPr lang="en-US" sz="1800" dirty="0">
                <a:latin typeface="Calibri" panose="020F0502020204030204" pitchFamily="34" charset="0"/>
                <a:ea typeface="Rokkitt"/>
                <a:cs typeface="Rokkitt"/>
                <a:sym typeface="Rokkitt"/>
              </a:rPr>
              <a:t>Buses </a:t>
            </a:r>
            <a:r>
              <a:rPr lang="en-US" sz="1800" dirty="0" smtClean="0">
                <a:latin typeface="Calibri" panose="020F0502020204030204" pitchFamily="34" charset="0"/>
                <a:ea typeface="Rokkitt"/>
                <a:cs typeface="Rokkitt"/>
                <a:sym typeface="Rokkitt"/>
              </a:rPr>
              <a:t>board and depart </a:t>
            </a:r>
            <a:r>
              <a:rPr lang="en-US" sz="1800" dirty="0">
                <a:latin typeface="Calibri" panose="020F0502020204030204" pitchFamily="34" charset="0"/>
                <a:ea typeface="Rokkitt"/>
                <a:cs typeface="Rokkitt"/>
                <a:sym typeface="Rokkitt"/>
              </a:rPr>
              <a:t>for </a:t>
            </a:r>
            <a:r>
              <a:rPr lang="en-US" sz="1800" dirty="0" smtClean="0">
                <a:latin typeface="Calibri" panose="020F0502020204030204" pitchFamily="34" charset="0"/>
                <a:ea typeface="Rokkitt"/>
                <a:cs typeface="Rokkitt"/>
                <a:sym typeface="Rokkitt"/>
              </a:rPr>
              <a:t>the State Capitol Building. </a:t>
            </a:r>
            <a:endParaRPr lang="en-US" sz="1800" dirty="0">
              <a:latin typeface="Calibri" panose="020F0502020204030204" pitchFamily="34" charset="0"/>
              <a:ea typeface="Rokkitt"/>
              <a:cs typeface="Rokkitt"/>
              <a:sym typeface="Rokkitt"/>
            </a:endParaRPr>
          </a:p>
          <a:p>
            <a:pPr lvl="0" rtl="0">
              <a:spcBef>
                <a:spcPts val="0"/>
              </a:spcBef>
              <a:buNone/>
            </a:pPr>
            <a:endParaRPr sz="1800" dirty="0">
              <a:latin typeface="Calibri" panose="020F0502020204030204" pitchFamily="34" charset="0"/>
              <a:ea typeface="Rokkitt"/>
              <a:cs typeface="Rokkitt"/>
              <a:sym typeface="Rokkitt"/>
            </a:endParaRPr>
          </a:p>
          <a:p>
            <a:pPr lvl="0" rtl="0">
              <a:spcBef>
                <a:spcPts val="0"/>
              </a:spcBef>
              <a:buNone/>
            </a:pPr>
            <a:r>
              <a:rPr lang="en-US" sz="1800" b="1" dirty="0" smtClean="0">
                <a:latin typeface="Calibri" panose="020F0502020204030204" pitchFamily="34" charset="0"/>
                <a:ea typeface="Rokkitt"/>
                <a:cs typeface="Rokkitt"/>
                <a:sym typeface="Rokkitt"/>
              </a:rPr>
              <a:t>3:45 p.m. – 4:15 p.m.</a:t>
            </a:r>
            <a:endParaRPr lang="en-US" sz="1800" b="1" dirty="0">
              <a:latin typeface="Calibri" panose="020F0502020204030204" pitchFamily="34" charset="0"/>
              <a:ea typeface="Rokkitt"/>
              <a:cs typeface="Rokkitt"/>
              <a:sym typeface="Rokkitt"/>
            </a:endParaRPr>
          </a:p>
          <a:p>
            <a:pPr lvl="0" rtl="0">
              <a:spcBef>
                <a:spcPts val="0"/>
              </a:spcBef>
              <a:buNone/>
            </a:pPr>
            <a:r>
              <a:rPr lang="en-US" sz="1800" dirty="0">
                <a:latin typeface="Calibri" panose="020F0502020204030204" pitchFamily="34" charset="0"/>
                <a:ea typeface="Rokkitt"/>
                <a:cs typeface="Rokkitt"/>
                <a:sym typeface="Rokkitt"/>
              </a:rPr>
              <a:t>Arrival in Hartford.</a:t>
            </a:r>
          </a:p>
          <a:p>
            <a:pPr lvl="0" rtl="0">
              <a:spcBef>
                <a:spcPts val="0"/>
              </a:spcBef>
              <a:buNone/>
            </a:pPr>
            <a:endParaRPr sz="1800" dirty="0">
              <a:latin typeface="Calibri" panose="020F0502020204030204" pitchFamily="34" charset="0"/>
              <a:ea typeface="Rokkitt"/>
              <a:cs typeface="Rokkitt"/>
              <a:sym typeface="Rokkitt"/>
            </a:endParaRPr>
          </a:p>
          <a:p>
            <a:pPr lvl="0" rtl="0">
              <a:spcBef>
                <a:spcPts val="0"/>
              </a:spcBef>
              <a:buNone/>
            </a:pPr>
            <a:r>
              <a:rPr lang="en-US" sz="1800" b="1" dirty="0">
                <a:latin typeface="Calibri" panose="020F0502020204030204" pitchFamily="34" charset="0"/>
                <a:ea typeface="Rokkitt"/>
                <a:cs typeface="Rokkitt"/>
                <a:sym typeface="Rokkitt"/>
              </a:rPr>
              <a:t>4:30 </a:t>
            </a:r>
            <a:r>
              <a:rPr lang="en-US" sz="1800" b="1" dirty="0" smtClean="0">
                <a:latin typeface="Calibri" panose="020F0502020204030204" pitchFamily="34" charset="0"/>
                <a:ea typeface="Rokkitt"/>
                <a:cs typeface="Rokkitt"/>
                <a:sym typeface="Rokkitt"/>
              </a:rPr>
              <a:t>p.m. </a:t>
            </a:r>
            <a:r>
              <a:rPr lang="en-US" sz="1800" b="1" dirty="0">
                <a:latin typeface="Calibri" panose="020F0502020204030204" pitchFamily="34" charset="0"/>
                <a:ea typeface="Rokkitt"/>
                <a:cs typeface="Rokkitt"/>
                <a:sym typeface="Rokkitt"/>
              </a:rPr>
              <a:t>– </a:t>
            </a:r>
            <a:r>
              <a:rPr lang="en-US" sz="1800" b="1" dirty="0" smtClean="0">
                <a:latin typeface="Calibri" panose="020F0502020204030204" pitchFamily="34" charset="0"/>
                <a:ea typeface="Rokkitt"/>
                <a:cs typeface="Rokkitt"/>
                <a:sym typeface="Rokkitt"/>
              </a:rPr>
              <a:t>6:00 p.m.</a:t>
            </a:r>
            <a:endParaRPr lang="en-US" sz="1800" b="1" dirty="0">
              <a:latin typeface="Calibri" panose="020F0502020204030204" pitchFamily="34" charset="0"/>
              <a:ea typeface="Rokkitt"/>
              <a:cs typeface="Rokkitt"/>
              <a:sym typeface="Rokkitt"/>
            </a:endParaRPr>
          </a:p>
          <a:p>
            <a:pPr lvl="0" rtl="0">
              <a:spcBef>
                <a:spcPts val="0"/>
              </a:spcBef>
              <a:buNone/>
            </a:pPr>
            <a:r>
              <a:rPr lang="en-US" sz="1800" dirty="0">
                <a:latin typeface="Calibri" panose="020F0502020204030204" pitchFamily="34" charset="0"/>
                <a:ea typeface="Rokkitt"/>
                <a:cs typeface="Rokkitt"/>
                <a:sym typeface="Rokkitt"/>
              </a:rPr>
              <a:t>RALLY!</a:t>
            </a:r>
          </a:p>
          <a:p>
            <a:pPr lvl="0" rtl="0">
              <a:spcBef>
                <a:spcPts val="0"/>
              </a:spcBef>
              <a:buNone/>
            </a:pPr>
            <a:endParaRPr sz="1800" dirty="0">
              <a:latin typeface="Calibri" panose="020F0502020204030204" pitchFamily="34" charset="0"/>
              <a:ea typeface="Rokkitt"/>
              <a:cs typeface="Rokkitt"/>
              <a:sym typeface="Rokkitt"/>
            </a:endParaRPr>
          </a:p>
          <a:p>
            <a:pPr lvl="0" rtl="0">
              <a:spcBef>
                <a:spcPts val="0"/>
              </a:spcBef>
              <a:buNone/>
            </a:pPr>
            <a:r>
              <a:rPr lang="en-US" sz="1800" b="1" dirty="0" smtClean="0">
                <a:latin typeface="Calibri" panose="020F0502020204030204" pitchFamily="34" charset="0"/>
                <a:ea typeface="Rokkitt"/>
                <a:cs typeface="Rokkitt"/>
                <a:sym typeface="Rokkitt"/>
              </a:rPr>
              <a:t>6:00 p.m. </a:t>
            </a:r>
            <a:r>
              <a:rPr lang="en-US" sz="1800" b="1" dirty="0">
                <a:latin typeface="Calibri" panose="020F0502020204030204" pitchFamily="34" charset="0"/>
                <a:ea typeface="Rokkitt"/>
                <a:cs typeface="Rokkitt"/>
                <a:sym typeface="Rokkitt"/>
              </a:rPr>
              <a:t>– </a:t>
            </a:r>
            <a:r>
              <a:rPr lang="en-US" sz="1800" b="1" dirty="0" smtClean="0">
                <a:latin typeface="Calibri" panose="020F0502020204030204" pitchFamily="34" charset="0"/>
                <a:ea typeface="Rokkitt"/>
                <a:cs typeface="Rokkitt"/>
                <a:sym typeface="Rokkitt"/>
              </a:rPr>
              <a:t>7:00 p.m.</a:t>
            </a:r>
            <a:endParaRPr lang="en-US" sz="1800" b="1" dirty="0">
              <a:latin typeface="Calibri" panose="020F0502020204030204" pitchFamily="34" charset="0"/>
              <a:ea typeface="Rokkitt"/>
              <a:cs typeface="Rokkitt"/>
              <a:sym typeface="Rokkitt"/>
            </a:endParaRPr>
          </a:p>
          <a:p>
            <a:pPr lvl="0" rtl="0">
              <a:spcBef>
                <a:spcPts val="0"/>
              </a:spcBef>
              <a:buNone/>
            </a:pPr>
            <a:r>
              <a:rPr lang="en-US" sz="1800" dirty="0" smtClean="0">
                <a:latin typeface="Calibri" panose="020F0502020204030204" pitchFamily="34" charset="0"/>
                <a:ea typeface="Rokkitt"/>
                <a:cs typeface="Rokkitt"/>
                <a:sym typeface="Rokkitt"/>
              </a:rPr>
              <a:t>Buses depart Hartford</a:t>
            </a:r>
            <a:r>
              <a:rPr lang="en-US" sz="1800" dirty="0">
                <a:latin typeface="Calibri" panose="020F0502020204030204" pitchFamily="34" charset="0"/>
                <a:ea typeface="Rokkitt"/>
                <a:cs typeface="Rokkitt"/>
                <a:sym typeface="Rokkitt"/>
              </a:rPr>
              <a:t>. </a:t>
            </a:r>
          </a:p>
          <a:p>
            <a:pPr lvl="0" rtl="0">
              <a:spcBef>
                <a:spcPts val="0"/>
              </a:spcBef>
              <a:buNone/>
            </a:pPr>
            <a:endParaRPr sz="1800" dirty="0">
              <a:latin typeface="Calibri" panose="020F0502020204030204" pitchFamily="34" charset="0"/>
              <a:ea typeface="Rokkitt"/>
              <a:cs typeface="Rokkitt"/>
              <a:sym typeface="Rokkitt"/>
            </a:endParaRPr>
          </a:p>
          <a:p>
            <a:pPr lvl="0" rtl="0">
              <a:spcBef>
                <a:spcPts val="0"/>
              </a:spcBef>
              <a:buNone/>
            </a:pPr>
            <a:r>
              <a:rPr lang="en-US" sz="1800" b="1" dirty="0" smtClean="0">
                <a:latin typeface="Calibri" panose="020F0502020204030204" pitchFamily="34" charset="0"/>
                <a:ea typeface="Rokkitt"/>
                <a:cs typeface="Rokkitt"/>
                <a:sym typeface="Rokkitt"/>
              </a:rPr>
              <a:t>7:00 p.m. </a:t>
            </a:r>
            <a:r>
              <a:rPr lang="en-US" sz="1800" b="1" dirty="0">
                <a:latin typeface="Calibri" panose="020F0502020204030204" pitchFamily="34" charset="0"/>
                <a:ea typeface="Rokkitt"/>
                <a:cs typeface="Rokkitt"/>
                <a:sym typeface="Rokkitt"/>
              </a:rPr>
              <a:t>– </a:t>
            </a:r>
            <a:r>
              <a:rPr lang="en-US" sz="1800" b="1" dirty="0" smtClean="0">
                <a:latin typeface="Calibri" panose="020F0502020204030204" pitchFamily="34" charset="0"/>
                <a:ea typeface="Rokkitt"/>
                <a:cs typeface="Rokkitt"/>
                <a:sym typeface="Rokkitt"/>
              </a:rPr>
              <a:t>8:00 p.m.</a:t>
            </a:r>
            <a:endParaRPr lang="en-US" sz="1800" b="1" dirty="0">
              <a:latin typeface="Calibri" panose="020F0502020204030204" pitchFamily="34" charset="0"/>
              <a:ea typeface="Rokkitt"/>
              <a:cs typeface="Rokkitt"/>
              <a:sym typeface="Rokkitt"/>
            </a:endParaRPr>
          </a:p>
          <a:p>
            <a:pPr lvl="0" rtl="0">
              <a:spcBef>
                <a:spcPts val="0"/>
              </a:spcBef>
              <a:buNone/>
            </a:pPr>
            <a:r>
              <a:rPr lang="en-US" sz="1800" dirty="0" smtClean="0">
                <a:latin typeface="Calibri" panose="020F0502020204030204" pitchFamily="34" charset="0"/>
                <a:ea typeface="Rokkitt"/>
                <a:cs typeface="Rokkitt"/>
                <a:sym typeface="Rokkitt"/>
              </a:rPr>
              <a:t>Buses arrive back at schools.</a:t>
            </a:r>
            <a:endParaRPr sz="1800" b="1" dirty="0">
              <a:latin typeface="Rokkitt"/>
              <a:ea typeface="Rokkitt"/>
              <a:cs typeface="Rokkitt"/>
              <a:sym typeface="Rokkitt"/>
            </a:endParaRPr>
          </a:p>
        </p:txBody>
      </p:sp>
      <p:pic>
        <p:nvPicPr>
          <p:cNvPr id="113" name="Shape 113"/>
          <p:cNvPicPr preferRelativeResize="0"/>
          <p:nvPr/>
        </p:nvPicPr>
        <p:blipFill rotWithShape="1">
          <a:blip r:embed="rId3">
            <a:alphaModFix/>
          </a:blip>
          <a:srcRect/>
          <a:stretch/>
        </p:blipFill>
        <p:spPr>
          <a:xfrm>
            <a:off x="3697341" y="3143251"/>
            <a:ext cx="5093647" cy="259934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6" name="Content Placeholder 2"/>
          <p:cNvSpPr txBox="1">
            <a:spLocks/>
          </p:cNvSpPr>
          <p:nvPr/>
        </p:nvSpPr>
        <p:spPr>
          <a:xfrm>
            <a:off x="-76200" y="990600"/>
            <a:ext cx="9144000" cy="1190625"/>
          </a:xfrm>
          <a:prstGeom prst="rect">
            <a:avLst/>
          </a:prstGeom>
          <a:noFill/>
          <a:ln>
            <a:noFill/>
          </a:ln>
        </p:spPr>
        <p:txBody>
          <a:bodyPr lIns="91425" tIns="91425" rIns="91425" bIns="91425" anchor="t" anchorCtr="0"/>
          <a:lstStyle>
            <a:defPPr marR="0" algn="l" rtl="0">
              <a:lnSpc>
                <a:spcPct val="100000"/>
              </a:lnSpc>
              <a:spcBef>
                <a:spcPts val="0"/>
              </a:spcBef>
              <a:spcAft>
                <a:spcPts val="0"/>
              </a:spcAft>
            </a:defPPr>
            <a:lvl1pPr marL="342900" marR="0" indent="-50800" algn="l" rtl="0">
              <a:lnSpc>
                <a:spcPct val="100000"/>
              </a:lnSpc>
              <a:spcBef>
                <a:spcPts val="0"/>
              </a:spcBef>
              <a:spcAft>
                <a:spcPts val="0"/>
              </a:spcAft>
              <a:buClr>
                <a:schemeClr val="dk1"/>
              </a:buClr>
              <a:buFont typeface="Noto Symbol"/>
              <a:buChar char="✓"/>
              <a:defRPr sz="1400" b="0" i="0" u="none" strike="noStrike" cap="none" baseline="0">
                <a:solidFill>
                  <a:srgbClr val="000000"/>
                </a:solidFill>
                <a:latin typeface="Arial"/>
                <a:ea typeface="Arial"/>
                <a:cs typeface="Arial"/>
                <a:sym typeface="Arial"/>
                <a:rtl val="0"/>
              </a:defRPr>
            </a:lvl1pPr>
            <a:lvl2pPr marL="742950" marR="0" indent="-19050" algn="l" rtl="0">
              <a:lnSpc>
                <a:spcPct val="100000"/>
              </a:lnSpc>
              <a:spcBef>
                <a:spcPts val="0"/>
              </a:spcBef>
              <a:spcAft>
                <a:spcPts val="0"/>
              </a:spcAft>
              <a:buClr>
                <a:srgbClr val="7F7F7F"/>
              </a:buClr>
              <a:buFont typeface="Arial"/>
              <a:buChar char="•"/>
              <a:defRPr sz="1400" b="0" i="0" u="none" strike="noStrike" cap="none" baseline="0">
                <a:solidFill>
                  <a:srgbClr val="000000"/>
                </a:solidFill>
                <a:latin typeface="Arial"/>
                <a:ea typeface="Arial"/>
                <a:cs typeface="Arial"/>
                <a:sym typeface="Arial"/>
                <a:rtl val="0"/>
              </a:defRPr>
            </a:lvl2pPr>
            <a:lvl3pPr marL="1143000" marR="0" indent="12700" algn="l" rtl="0">
              <a:lnSpc>
                <a:spcPct val="100000"/>
              </a:lnSpc>
              <a:spcBef>
                <a:spcPts val="0"/>
              </a:spcBef>
              <a:spcAft>
                <a:spcPts val="0"/>
              </a:spcAft>
              <a:buClr>
                <a:srgbClr val="7F7F7F"/>
              </a:buClr>
              <a:buFont typeface="Arial"/>
              <a:buChar char="•"/>
              <a:defRPr sz="1400" b="0" i="0" u="none" strike="noStrike" cap="none" baseline="0">
                <a:solidFill>
                  <a:srgbClr val="000000"/>
                </a:solidFill>
                <a:latin typeface="Arial"/>
                <a:ea typeface="Arial"/>
                <a:cs typeface="Arial"/>
                <a:sym typeface="Arial"/>
                <a:rtl val="0"/>
              </a:defRPr>
            </a:lvl3pPr>
            <a:lvl4pPr marL="1600200" marR="0" indent="-12700" algn="l" rtl="0">
              <a:lnSpc>
                <a:spcPct val="100000"/>
              </a:lnSpc>
              <a:spcBef>
                <a:spcPts val="0"/>
              </a:spcBef>
              <a:spcAft>
                <a:spcPts val="0"/>
              </a:spcAft>
              <a:buClr>
                <a:srgbClr val="7F7F7F"/>
              </a:buClr>
              <a:buFont typeface="Arial"/>
              <a:buChar char="•"/>
              <a:defRPr sz="1400" b="0" i="0" u="none" strike="noStrike" cap="none" baseline="0">
                <a:solidFill>
                  <a:srgbClr val="000000"/>
                </a:solidFill>
                <a:latin typeface="Arial"/>
                <a:ea typeface="Arial"/>
                <a:cs typeface="Arial"/>
                <a:sym typeface="Arial"/>
                <a:rtl val="0"/>
              </a:defRPr>
            </a:lvl4pPr>
            <a:lvl5pPr marL="2057400" marR="0" indent="-12700" algn="l" rtl="0">
              <a:lnSpc>
                <a:spcPct val="100000"/>
              </a:lnSpc>
              <a:spcBef>
                <a:spcPts val="0"/>
              </a:spcBef>
              <a:spcAft>
                <a:spcPts val="0"/>
              </a:spcAft>
              <a:buClr>
                <a:srgbClr val="7F7F7F"/>
              </a:buClr>
              <a:buFont typeface="Arial"/>
              <a:buChar char="•"/>
              <a:defRPr sz="1400" b="0" i="0" u="none" strike="noStrike" cap="none" baseline="0">
                <a:solidFill>
                  <a:srgbClr val="000000"/>
                </a:solidFill>
                <a:latin typeface="Arial"/>
                <a:ea typeface="Arial"/>
                <a:cs typeface="Arial"/>
                <a:sym typeface="Arial"/>
                <a:rtl val="0"/>
              </a:defRPr>
            </a:lvl5pPr>
            <a:lvl6pPr marL="2514600" marR="0" indent="-12700" algn="l" rtl="0">
              <a:lnSpc>
                <a:spcPct val="100000"/>
              </a:lnSpc>
              <a:spcBef>
                <a:spcPts val="0"/>
              </a:spcBef>
              <a:spcAft>
                <a:spcPts val="0"/>
              </a:spcAft>
              <a:buClr>
                <a:schemeClr val="dk1"/>
              </a:buClr>
              <a:buFont typeface="Arial"/>
              <a:buChar char="•"/>
              <a:defRPr sz="1400" b="0" i="0" u="none" strike="noStrike" cap="none" baseline="0">
                <a:solidFill>
                  <a:srgbClr val="000000"/>
                </a:solidFill>
                <a:latin typeface="Arial"/>
                <a:ea typeface="Arial"/>
                <a:cs typeface="Arial"/>
                <a:sym typeface="Arial"/>
                <a:rtl val="0"/>
              </a:defRPr>
            </a:lvl6pPr>
            <a:lvl7pPr marL="2971800" marR="0" indent="-12700" algn="l" rtl="0">
              <a:lnSpc>
                <a:spcPct val="100000"/>
              </a:lnSpc>
              <a:spcBef>
                <a:spcPts val="0"/>
              </a:spcBef>
              <a:spcAft>
                <a:spcPts val="0"/>
              </a:spcAft>
              <a:buClr>
                <a:schemeClr val="dk1"/>
              </a:buClr>
              <a:buFont typeface="Arial"/>
              <a:buChar char="•"/>
              <a:defRPr sz="1400" b="0" i="0" u="none" strike="noStrike" cap="none" baseline="0">
                <a:solidFill>
                  <a:srgbClr val="000000"/>
                </a:solidFill>
                <a:latin typeface="Arial"/>
                <a:ea typeface="Arial"/>
                <a:cs typeface="Arial"/>
                <a:sym typeface="Arial"/>
                <a:rtl val="0"/>
              </a:defRPr>
            </a:lvl7pPr>
            <a:lvl8pPr marL="3429000" marR="0" indent="-12700" algn="l" rtl="0">
              <a:lnSpc>
                <a:spcPct val="100000"/>
              </a:lnSpc>
              <a:spcBef>
                <a:spcPts val="0"/>
              </a:spcBef>
              <a:spcAft>
                <a:spcPts val="0"/>
              </a:spcAft>
              <a:buClr>
                <a:schemeClr val="dk1"/>
              </a:buClr>
              <a:buFont typeface="Arial"/>
              <a:buChar char="•"/>
              <a:defRPr sz="1400" b="0" i="0" u="none" strike="noStrike" cap="none" baseline="0">
                <a:solidFill>
                  <a:srgbClr val="000000"/>
                </a:solidFill>
                <a:latin typeface="Arial"/>
                <a:ea typeface="Arial"/>
                <a:cs typeface="Arial"/>
                <a:sym typeface="Arial"/>
                <a:rtl val="0"/>
              </a:defRPr>
            </a:lvl8pPr>
            <a:lvl9pPr marL="3886200" marR="0" indent="-12700" algn="l" rtl="0">
              <a:lnSpc>
                <a:spcPct val="100000"/>
              </a:lnSpc>
              <a:spcBef>
                <a:spcPts val="0"/>
              </a:spcBef>
              <a:spcAft>
                <a:spcPts val="0"/>
              </a:spcAft>
              <a:buClr>
                <a:schemeClr val="dk1"/>
              </a:buClr>
              <a:buFont typeface="Arial"/>
              <a:buChar char="•"/>
              <a:defRPr sz="1400" b="0" i="0" u="none" strike="noStrike" cap="none" baseline="0">
                <a:solidFill>
                  <a:srgbClr val="000000"/>
                </a:solidFill>
                <a:latin typeface="Arial"/>
                <a:ea typeface="Arial"/>
                <a:cs typeface="Arial"/>
                <a:sym typeface="Arial"/>
                <a:rtl val="0"/>
              </a:defRPr>
            </a:lvl9pPr>
          </a:lstStyle>
          <a:p>
            <a:pPr>
              <a:spcAft>
                <a:spcPts val="600"/>
              </a:spcAft>
            </a:pPr>
            <a:r>
              <a:rPr lang="en-US" sz="1800" dirty="0" smtClean="0">
                <a:latin typeface="Calibri" panose="020F0502020204030204" pitchFamily="34" charset="0"/>
              </a:rPr>
              <a:t>Food and </a:t>
            </a:r>
            <a:r>
              <a:rPr lang="en-US" sz="1800" dirty="0">
                <a:latin typeface="Calibri" panose="020F0502020204030204" pitchFamily="34" charset="0"/>
              </a:rPr>
              <a:t>b</a:t>
            </a:r>
            <a:r>
              <a:rPr lang="en-US" sz="1800" dirty="0" smtClean="0">
                <a:latin typeface="Calibri" panose="020F0502020204030204" pitchFamily="34" charset="0"/>
              </a:rPr>
              <a:t>using  will be provided (departing and returning to schools).</a:t>
            </a:r>
          </a:p>
          <a:p>
            <a:pPr>
              <a:spcAft>
                <a:spcPts val="600"/>
              </a:spcAft>
            </a:pPr>
            <a:endParaRPr lang="en-US" sz="1200" dirty="0" smtClean="0">
              <a:latin typeface="Calibri" panose="020F0502020204030204" pitchFamily="34" charset="0"/>
            </a:endParaRPr>
          </a:p>
          <a:p>
            <a:pPr>
              <a:spcAft>
                <a:spcPts val="600"/>
              </a:spcAft>
            </a:pPr>
            <a:r>
              <a:rPr lang="en-US" sz="1800" dirty="0" smtClean="0">
                <a:latin typeface="Calibri" panose="020F0502020204030204" pitchFamily="34" charset="0"/>
              </a:rPr>
              <a:t>Note: these times are </a:t>
            </a:r>
            <a:r>
              <a:rPr lang="en-US" sz="1800" i="1" dirty="0" smtClean="0">
                <a:latin typeface="Calibri" panose="020F0502020204030204" pitchFamily="34" charset="0"/>
              </a:rPr>
              <a:t>approximate</a:t>
            </a:r>
            <a:r>
              <a:rPr lang="en-US" sz="1800" dirty="0" smtClean="0">
                <a:latin typeface="Calibri" panose="020F0502020204030204" pitchFamily="34" charset="0"/>
              </a:rPr>
              <a:t> and may be adjusted as logistics are finalized</a:t>
            </a:r>
            <a:r>
              <a:rPr lang="en-US" sz="1800" dirty="0" smtClean="0">
                <a:latin typeface="+mj-lt"/>
              </a:rPr>
              <a:t>. </a:t>
            </a:r>
          </a:p>
          <a:p>
            <a:pPr marL="292100" indent="0">
              <a:spcAft>
                <a:spcPts val="600"/>
              </a:spcAft>
              <a:buNone/>
            </a:pPr>
            <a:endParaRPr lang="en-US" sz="1800" dirty="0">
              <a:latin typeface="+mj-lt"/>
            </a:endParaRPr>
          </a:p>
        </p:txBody>
      </p:sp>
    </p:spTree>
  </p:cSld>
  <p:clrMapOvr>
    <a:masterClrMapping/>
  </p:clrMapOvr>
  <p:transition spd="slow">
    <p:cut/>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34"/>
        <p:cNvGrpSpPr/>
        <p:nvPr/>
      </p:nvGrpSpPr>
      <p:grpSpPr>
        <a:xfrm>
          <a:off x="0" y="0"/>
          <a:ext cx="0" cy="0"/>
          <a:chOff x="0" y="0"/>
          <a:chExt cx="0" cy="0"/>
        </a:xfrm>
      </p:grpSpPr>
      <p:sp>
        <p:nvSpPr>
          <p:cNvPr id="135" name="Shape 135"/>
          <p:cNvSpPr txBox="1">
            <a:spLocks noGrp="1"/>
          </p:cNvSpPr>
          <p:nvPr>
            <p:ph type="title"/>
          </p:nvPr>
        </p:nvSpPr>
        <p:spPr>
          <a:xfrm>
            <a:off x="0" y="0"/>
            <a:ext cx="7756811" cy="972562"/>
          </a:xfrm>
          <a:prstGeom prst="rect">
            <a:avLst/>
          </a:prstGeom>
          <a:noFill/>
          <a:ln>
            <a:noFill/>
          </a:ln>
        </p:spPr>
        <p:txBody>
          <a:bodyPr lIns="91425" tIns="45700" rIns="91425" bIns="45700" anchor="ctr" anchorCtr="0">
            <a:noAutofit/>
          </a:bodyPr>
          <a:lstStyle/>
          <a:p>
            <a:pPr marL="0" marR="0" lvl="0" indent="0" algn="l" rtl="0">
              <a:lnSpc>
                <a:spcPct val="100000"/>
              </a:lnSpc>
              <a:spcBef>
                <a:spcPts val="0"/>
              </a:spcBef>
              <a:spcAft>
                <a:spcPts val="0"/>
              </a:spcAft>
              <a:buClr>
                <a:srgbClr val="FFFFFF"/>
              </a:buClr>
              <a:buSzPct val="25000"/>
              <a:buFont typeface="Rokkitt"/>
              <a:buNone/>
            </a:pPr>
            <a:r>
              <a:rPr lang="en-US" sz="2600" b="0" i="0" u="none" strike="noStrike" cap="none" baseline="0" dirty="0" smtClean="0">
                <a:solidFill>
                  <a:srgbClr val="FFFFFF"/>
                </a:solidFill>
                <a:latin typeface="Calibri" panose="020F0502020204030204" pitchFamily="34" charset="0"/>
                <a:ea typeface="Rokkitt"/>
                <a:cs typeface="Rokkitt"/>
                <a:sym typeface="Rokkitt"/>
                <a:rtl val="0"/>
              </a:rPr>
              <a:t>Our School’s </a:t>
            </a:r>
            <a:r>
              <a:rPr lang="en-US" sz="2600" dirty="0" smtClean="0">
                <a:solidFill>
                  <a:srgbClr val="FFFFFF"/>
                </a:solidFill>
                <a:latin typeface="Calibri" panose="020F0502020204030204" pitchFamily="34" charset="0"/>
                <a:ea typeface="Rokkitt"/>
                <a:cs typeface="Rokkitt"/>
                <a:sym typeface="Rokkitt"/>
                <a:rtl val="0"/>
              </a:rPr>
              <a:t>Participation Goals</a:t>
            </a:r>
            <a:endParaRPr lang="en-US" sz="2600" b="0" i="0" u="none" strike="noStrike" cap="none" baseline="0" dirty="0">
              <a:solidFill>
                <a:srgbClr val="FFFFFF"/>
              </a:solidFill>
              <a:latin typeface="Calibri" panose="020F0502020204030204" pitchFamily="34" charset="0"/>
              <a:ea typeface="Rokkitt"/>
              <a:cs typeface="Rokkitt"/>
              <a:sym typeface="Rokkitt"/>
              <a:rtl val="0"/>
            </a:endParaRPr>
          </a:p>
        </p:txBody>
      </p:sp>
      <p:sp>
        <p:nvSpPr>
          <p:cNvPr id="136" name="Shape 136"/>
          <p:cNvSpPr txBox="1"/>
          <p:nvPr/>
        </p:nvSpPr>
        <p:spPr>
          <a:xfrm>
            <a:off x="254000" y="1236671"/>
            <a:ext cx="8648699" cy="3262430"/>
          </a:xfrm>
          <a:prstGeom prst="rect">
            <a:avLst/>
          </a:prstGeom>
          <a:noFill/>
          <a:ln>
            <a:noFill/>
          </a:ln>
        </p:spPr>
        <p:txBody>
          <a:bodyPr lIns="91425" tIns="45700" rIns="91425" bIns="45700" anchor="t" anchorCtr="0">
            <a:noAutofit/>
          </a:bodyPr>
          <a:lstStyle/>
          <a:p>
            <a:pPr marR="0" lvl="0" algn="l" rtl="0">
              <a:lnSpc>
                <a:spcPct val="100000"/>
              </a:lnSpc>
              <a:spcBef>
                <a:spcPts val="0"/>
              </a:spcBef>
              <a:spcAft>
                <a:spcPts val="0"/>
              </a:spcAft>
              <a:buClr>
                <a:schemeClr val="dk1"/>
              </a:buClr>
              <a:buSzPct val="100000"/>
            </a:pPr>
            <a:r>
              <a:rPr lang="en-US" sz="2000" dirty="0" smtClean="0">
                <a:solidFill>
                  <a:schemeClr val="dk1"/>
                </a:solidFill>
                <a:latin typeface="Calibri" panose="020F0502020204030204" pitchFamily="34" charset="0"/>
                <a:ea typeface="Rokkitt"/>
                <a:cs typeface="Rokkitt"/>
                <a:sym typeface="Rokkitt"/>
              </a:rPr>
              <a:t>At Achievement First </a:t>
            </a:r>
            <a:r>
              <a:rPr lang="en-US" sz="2000" dirty="0" smtClean="0">
                <a:solidFill>
                  <a:srgbClr val="FF0000"/>
                </a:solidFill>
                <a:latin typeface="Calibri" panose="020F0502020204030204" pitchFamily="34" charset="0"/>
                <a:ea typeface="Rokkitt"/>
                <a:cs typeface="Rokkitt"/>
                <a:sym typeface="Rokkitt"/>
              </a:rPr>
              <a:t>{insert school name}, </a:t>
            </a:r>
            <a:r>
              <a:rPr lang="en-US" sz="2000" dirty="0" smtClean="0">
                <a:solidFill>
                  <a:schemeClr val="dk1"/>
                </a:solidFill>
                <a:latin typeface="Calibri" panose="020F0502020204030204" pitchFamily="34" charset="0"/>
                <a:ea typeface="Rokkitt"/>
                <a:cs typeface="Rokkitt"/>
                <a:sym typeface="Rokkitt"/>
              </a:rPr>
              <a:t>our participation goals are:</a:t>
            </a:r>
          </a:p>
          <a:p>
            <a:pPr marR="0" lvl="0" algn="l" rtl="0">
              <a:lnSpc>
                <a:spcPct val="100000"/>
              </a:lnSpc>
              <a:spcBef>
                <a:spcPts val="0"/>
              </a:spcBef>
              <a:spcAft>
                <a:spcPts val="0"/>
              </a:spcAft>
              <a:buClr>
                <a:schemeClr val="dk1"/>
              </a:buClr>
              <a:buSzPct val="100000"/>
            </a:pPr>
            <a:endParaRPr lang="en-US" sz="1800" b="0" i="0" u="none" strike="noStrike" cap="none" baseline="0" dirty="0">
              <a:solidFill>
                <a:schemeClr val="dk1"/>
              </a:solidFill>
              <a:latin typeface="Calibri" panose="020F0502020204030204" pitchFamily="34" charset="0"/>
              <a:ea typeface="Rokkitt"/>
              <a:cs typeface="Rokkitt"/>
              <a:sym typeface="Rokkitt"/>
              <a:rtl val="0"/>
            </a:endParaRPr>
          </a:p>
          <a:p>
            <a:pPr marL="800100" marR="0" lvl="1" indent="-342900" algn="l" rtl="0">
              <a:lnSpc>
                <a:spcPct val="100000"/>
              </a:lnSpc>
              <a:spcBef>
                <a:spcPts val="0"/>
              </a:spcBef>
              <a:spcAft>
                <a:spcPts val="0"/>
              </a:spcAft>
              <a:buClr>
                <a:srgbClr val="000000"/>
              </a:buClr>
              <a:buSzPct val="100000"/>
              <a:buFont typeface="Arial"/>
              <a:buChar char="•"/>
            </a:pPr>
            <a:r>
              <a:rPr lang="en-US" sz="1800" b="0" i="0" u="none" strike="noStrike" cap="none" baseline="0" dirty="0">
                <a:solidFill>
                  <a:srgbClr val="000000"/>
                </a:solidFill>
                <a:latin typeface="Calibri" panose="020F0502020204030204" pitchFamily="34" charset="0"/>
                <a:ea typeface="Rokkitt"/>
                <a:cs typeface="Rokkitt"/>
                <a:sym typeface="Rokkitt"/>
                <a:rtl val="0"/>
              </a:rPr>
              <a:t>Parents + Guests: </a:t>
            </a:r>
            <a:r>
              <a:rPr lang="en-US" sz="1800" b="0" i="0" u="none" strike="noStrike" cap="none" baseline="0" dirty="0">
                <a:solidFill>
                  <a:srgbClr val="FF0000"/>
                </a:solidFill>
                <a:latin typeface="Calibri" panose="020F0502020204030204" pitchFamily="34" charset="0"/>
                <a:ea typeface="Rokkitt"/>
                <a:cs typeface="Rokkitt"/>
                <a:sym typeface="Rokkitt"/>
                <a:rtl val="0"/>
              </a:rPr>
              <a:t>{insert school-specific goal}</a:t>
            </a:r>
          </a:p>
          <a:p>
            <a:pPr marL="800100" marR="0" lvl="1" indent="-342900" algn="l" rtl="0">
              <a:lnSpc>
                <a:spcPct val="100000"/>
              </a:lnSpc>
              <a:spcBef>
                <a:spcPts val="0"/>
              </a:spcBef>
              <a:spcAft>
                <a:spcPts val="0"/>
              </a:spcAft>
              <a:buClr>
                <a:srgbClr val="000000"/>
              </a:buClr>
              <a:buSzPct val="100000"/>
              <a:buFont typeface="Arial"/>
              <a:buChar char="•"/>
            </a:pPr>
            <a:endParaRPr lang="en-US" sz="1800" b="0" i="0" u="none" strike="noStrike" cap="none" baseline="0" dirty="0" smtClean="0">
              <a:solidFill>
                <a:srgbClr val="000000"/>
              </a:solidFill>
              <a:latin typeface="Calibri" panose="020F0502020204030204" pitchFamily="34" charset="0"/>
              <a:ea typeface="Rokkitt"/>
              <a:cs typeface="Rokkitt"/>
              <a:sym typeface="Rokkitt"/>
              <a:rtl val="0"/>
            </a:endParaRPr>
          </a:p>
          <a:p>
            <a:pPr marL="800100" marR="0" lvl="1" indent="-342900" algn="l" rtl="0">
              <a:lnSpc>
                <a:spcPct val="100000"/>
              </a:lnSpc>
              <a:spcBef>
                <a:spcPts val="0"/>
              </a:spcBef>
              <a:spcAft>
                <a:spcPts val="0"/>
              </a:spcAft>
              <a:buClr>
                <a:srgbClr val="000000"/>
              </a:buClr>
              <a:buSzPct val="100000"/>
              <a:buFont typeface="Arial"/>
              <a:buChar char="•"/>
            </a:pPr>
            <a:r>
              <a:rPr lang="en-US" sz="1800" b="0" i="0" u="none" strike="noStrike" cap="none" baseline="0" dirty="0" smtClean="0">
                <a:solidFill>
                  <a:srgbClr val="000000"/>
                </a:solidFill>
                <a:latin typeface="Calibri" panose="020F0502020204030204" pitchFamily="34" charset="0"/>
                <a:ea typeface="Rokkitt"/>
                <a:cs typeface="Rokkitt"/>
                <a:sym typeface="Rokkitt"/>
                <a:rtl val="0"/>
              </a:rPr>
              <a:t>Scholars</a:t>
            </a:r>
            <a:r>
              <a:rPr lang="en-US" sz="1800" b="0" i="0" u="none" strike="noStrike" cap="none" baseline="0" dirty="0">
                <a:solidFill>
                  <a:srgbClr val="000000"/>
                </a:solidFill>
                <a:latin typeface="Calibri" panose="020F0502020204030204" pitchFamily="34" charset="0"/>
                <a:ea typeface="Rokkitt"/>
                <a:cs typeface="Rokkitt"/>
                <a:sym typeface="Rokkitt"/>
                <a:rtl val="0"/>
              </a:rPr>
              <a:t>: </a:t>
            </a:r>
            <a:r>
              <a:rPr lang="en-US" sz="1800" b="0" i="0" u="none" strike="noStrike" cap="none" baseline="0" dirty="0">
                <a:solidFill>
                  <a:srgbClr val="FF0000"/>
                </a:solidFill>
                <a:latin typeface="Calibri" panose="020F0502020204030204" pitchFamily="34" charset="0"/>
                <a:ea typeface="Rokkitt"/>
                <a:cs typeface="Rokkitt"/>
                <a:sym typeface="Rokkitt"/>
                <a:rtl val="0"/>
              </a:rPr>
              <a:t>{insert student attendance plan</a:t>
            </a:r>
            <a:r>
              <a:rPr lang="en-US" sz="1800" b="0" i="0" u="none" strike="noStrike" cap="none" baseline="0" dirty="0" smtClean="0">
                <a:solidFill>
                  <a:srgbClr val="FF0000"/>
                </a:solidFill>
                <a:latin typeface="Calibri" panose="020F0502020204030204" pitchFamily="34" charset="0"/>
                <a:ea typeface="Rokkitt"/>
                <a:cs typeface="Rokkitt"/>
                <a:sym typeface="Rokkitt"/>
                <a:rtl val="0"/>
              </a:rPr>
              <a:t>}</a:t>
            </a:r>
          </a:p>
          <a:p>
            <a:pPr marL="800100" marR="0" lvl="1" indent="-342900" algn="l" rtl="0">
              <a:lnSpc>
                <a:spcPct val="100000"/>
              </a:lnSpc>
              <a:spcBef>
                <a:spcPts val="0"/>
              </a:spcBef>
              <a:spcAft>
                <a:spcPts val="0"/>
              </a:spcAft>
              <a:buClr>
                <a:srgbClr val="000000"/>
              </a:buClr>
              <a:buSzPct val="100000"/>
              <a:buFont typeface="Arial"/>
              <a:buChar char="•"/>
            </a:pPr>
            <a:endParaRPr lang="en-US" sz="1800" b="0" i="0" u="none" strike="noStrike" cap="none" baseline="0" dirty="0" smtClean="0">
              <a:solidFill>
                <a:srgbClr val="FF0000"/>
              </a:solidFill>
              <a:latin typeface="Calibri" panose="020F0502020204030204" pitchFamily="34" charset="0"/>
              <a:ea typeface="Rokkitt"/>
              <a:cs typeface="Rokkitt"/>
              <a:sym typeface="Rokkitt"/>
              <a:rtl val="0"/>
            </a:endParaRPr>
          </a:p>
          <a:p>
            <a:pPr marL="800100" marR="0" lvl="1" indent="-342900" algn="l" rtl="0">
              <a:lnSpc>
                <a:spcPct val="100000"/>
              </a:lnSpc>
              <a:spcBef>
                <a:spcPts val="0"/>
              </a:spcBef>
              <a:spcAft>
                <a:spcPts val="0"/>
              </a:spcAft>
              <a:buClr>
                <a:srgbClr val="000000"/>
              </a:buClr>
              <a:buSzPct val="100000"/>
              <a:buFont typeface="Arial"/>
              <a:buChar char="•"/>
            </a:pPr>
            <a:endParaRPr lang="en-US" sz="1800" dirty="0">
              <a:solidFill>
                <a:srgbClr val="FF0000"/>
              </a:solidFill>
              <a:latin typeface="Calibri" panose="020F0502020204030204" pitchFamily="34" charset="0"/>
              <a:ea typeface="Rokkitt"/>
              <a:cs typeface="Rokkitt"/>
              <a:sym typeface="Rokkitt"/>
            </a:endParaRPr>
          </a:p>
          <a:p>
            <a:pPr marL="800100" marR="0" lvl="1" indent="-342900" algn="l" rtl="0">
              <a:lnSpc>
                <a:spcPct val="100000"/>
              </a:lnSpc>
              <a:spcBef>
                <a:spcPts val="0"/>
              </a:spcBef>
              <a:spcAft>
                <a:spcPts val="0"/>
              </a:spcAft>
              <a:buClr>
                <a:srgbClr val="000000"/>
              </a:buClr>
              <a:buSzPct val="100000"/>
              <a:buFont typeface="Arial"/>
              <a:buChar char="•"/>
            </a:pPr>
            <a:endParaRPr lang="en-US" sz="1800" b="0" i="0" u="none" strike="noStrike" cap="none" baseline="0" dirty="0" smtClean="0">
              <a:solidFill>
                <a:srgbClr val="FF0000"/>
              </a:solidFill>
              <a:latin typeface="Calibri" panose="020F0502020204030204" pitchFamily="34" charset="0"/>
              <a:ea typeface="Rokkitt"/>
              <a:cs typeface="Rokkitt"/>
              <a:sym typeface="Rokkitt"/>
              <a:rtl val="0"/>
            </a:endParaRPr>
          </a:p>
          <a:p>
            <a:pPr marL="800100" marR="0" lvl="1" indent="-342900" algn="l" rtl="0">
              <a:lnSpc>
                <a:spcPct val="100000"/>
              </a:lnSpc>
              <a:spcBef>
                <a:spcPts val="0"/>
              </a:spcBef>
              <a:spcAft>
                <a:spcPts val="0"/>
              </a:spcAft>
              <a:buClr>
                <a:srgbClr val="000000"/>
              </a:buClr>
              <a:buSzPct val="100000"/>
              <a:buFont typeface="Arial"/>
              <a:buChar char="•"/>
            </a:pPr>
            <a:endParaRPr lang="en-US" sz="1800" dirty="0">
              <a:solidFill>
                <a:srgbClr val="FF0000"/>
              </a:solidFill>
              <a:latin typeface="Calibri" panose="020F0502020204030204" pitchFamily="34" charset="0"/>
              <a:ea typeface="Rokkitt"/>
              <a:cs typeface="Rokkitt"/>
              <a:sym typeface="Rokkitt"/>
            </a:endParaRPr>
          </a:p>
          <a:p>
            <a:pPr marL="800100" marR="0" lvl="1" indent="-342900" algn="l" rtl="0">
              <a:lnSpc>
                <a:spcPct val="100000"/>
              </a:lnSpc>
              <a:spcBef>
                <a:spcPts val="0"/>
              </a:spcBef>
              <a:spcAft>
                <a:spcPts val="0"/>
              </a:spcAft>
              <a:buClr>
                <a:srgbClr val="000000"/>
              </a:buClr>
              <a:buSzPct val="100000"/>
              <a:buFont typeface="Arial"/>
              <a:buChar char="•"/>
            </a:pPr>
            <a:endParaRPr lang="en-US" sz="1800" b="0" i="0" u="none" strike="noStrike" cap="none" baseline="0" dirty="0" smtClean="0">
              <a:solidFill>
                <a:srgbClr val="FF0000"/>
              </a:solidFill>
              <a:latin typeface="Calibri" panose="020F0502020204030204" pitchFamily="34" charset="0"/>
              <a:ea typeface="Rokkitt"/>
              <a:cs typeface="Rokkitt"/>
              <a:sym typeface="Rokkitt"/>
              <a:rtl val="0"/>
            </a:endParaRPr>
          </a:p>
          <a:p>
            <a:pPr marL="800100" marR="0" lvl="1" indent="-342900" algn="l" rtl="0">
              <a:lnSpc>
                <a:spcPct val="100000"/>
              </a:lnSpc>
              <a:spcBef>
                <a:spcPts val="0"/>
              </a:spcBef>
              <a:spcAft>
                <a:spcPts val="0"/>
              </a:spcAft>
              <a:buClr>
                <a:srgbClr val="000000"/>
              </a:buClr>
              <a:buSzPct val="100000"/>
              <a:buFont typeface="Arial"/>
              <a:buChar char="•"/>
            </a:pPr>
            <a:endParaRPr lang="en-US" sz="1800" dirty="0">
              <a:solidFill>
                <a:srgbClr val="FF0000"/>
              </a:solidFill>
              <a:latin typeface="Calibri" panose="020F0502020204030204" pitchFamily="34" charset="0"/>
              <a:ea typeface="Rokkitt"/>
              <a:cs typeface="Rokkitt"/>
              <a:sym typeface="Rokkitt"/>
            </a:endParaRPr>
          </a:p>
          <a:p>
            <a:pPr marL="800100" marR="0" lvl="1" indent="-342900" algn="l" rtl="0">
              <a:lnSpc>
                <a:spcPct val="100000"/>
              </a:lnSpc>
              <a:spcBef>
                <a:spcPts val="0"/>
              </a:spcBef>
              <a:spcAft>
                <a:spcPts val="0"/>
              </a:spcAft>
              <a:buClr>
                <a:srgbClr val="000000"/>
              </a:buClr>
              <a:buSzPct val="100000"/>
              <a:buFont typeface="Arial"/>
              <a:buChar char="•"/>
            </a:pPr>
            <a:endParaRPr lang="en-US" sz="1800" b="0" i="0" u="none" strike="noStrike" cap="none" baseline="0" dirty="0" smtClean="0">
              <a:solidFill>
                <a:srgbClr val="FF0000"/>
              </a:solidFill>
              <a:latin typeface="Calibri" panose="020F0502020204030204" pitchFamily="34" charset="0"/>
              <a:ea typeface="Rokkitt"/>
              <a:cs typeface="Rokkitt"/>
              <a:sym typeface="Rokkitt"/>
              <a:rtl val="0"/>
            </a:endParaRPr>
          </a:p>
          <a:p>
            <a:pPr marL="800100" marR="0" lvl="1" indent="-342900" algn="l" rtl="0">
              <a:lnSpc>
                <a:spcPct val="100000"/>
              </a:lnSpc>
              <a:spcBef>
                <a:spcPts val="0"/>
              </a:spcBef>
              <a:spcAft>
                <a:spcPts val="0"/>
              </a:spcAft>
              <a:buClr>
                <a:srgbClr val="000000"/>
              </a:buClr>
              <a:buSzPct val="100000"/>
              <a:buFont typeface="Arial"/>
              <a:buChar char="•"/>
            </a:pPr>
            <a:endParaRPr lang="en-US" sz="1800" dirty="0">
              <a:solidFill>
                <a:srgbClr val="FF0000"/>
              </a:solidFill>
              <a:latin typeface="Calibri" panose="020F0502020204030204" pitchFamily="34" charset="0"/>
              <a:ea typeface="Rokkitt"/>
              <a:cs typeface="Rokkitt"/>
              <a:sym typeface="Rokkitt"/>
            </a:endParaRPr>
          </a:p>
          <a:p>
            <a:pPr marL="800100" marR="0" lvl="1" indent="-342900" algn="l" rtl="0">
              <a:lnSpc>
                <a:spcPct val="100000"/>
              </a:lnSpc>
              <a:spcBef>
                <a:spcPts val="0"/>
              </a:spcBef>
              <a:spcAft>
                <a:spcPts val="0"/>
              </a:spcAft>
              <a:buClr>
                <a:srgbClr val="000000"/>
              </a:buClr>
              <a:buSzPct val="100000"/>
              <a:buFont typeface="Arial"/>
              <a:buChar char="•"/>
            </a:pPr>
            <a:endParaRPr lang="en-US" sz="1800" b="0" i="0" u="none" strike="noStrike" cap="none" baseline="0" dirty="0" smtClean="0">
              <a:solidFill>
                <a:srgbClr val="FF0000"/>
              </a:solidFill>
              <a:latin typeface="Calibri" panose="020F0502020204030204" pitchFamily="34" charset="0"/>
              <a:ea typeface="Rokkitt"/>
              <a:cs typeface="Rokkitt"/>
              <a:sym typeface="Rokkitt"/>
              <a:rtl val="0"/>
            </a:endParaRPr>
          </a:p>
          <a:p>
            <a:pPr marL="457200" marR="0" lvl="1" algn="l" rtl="0">
              <a:lnSpc>
                <a:spcPct val="100000"/>
              </a:lnSpc>
              <a:spcBef>
                <a:spcPts val="0"/>
              </a:spcBef>
              <a:spcAft>
                <a:spcPts val="0"/>
              </a:spcAft>
              <a:buClr>
                <a:srgbClr val="000000"/>
              </a:buClr>
              <a:buSzPct val="100000"/>
            </a:pPr>
            <a:endParaRPr lang="en-US" sz="1800" b="0" i="0" u="none" strike="noStrike" cap="none" baseline="0" dirty="0" smtClean="0">
              <a:solidFill>
                <a:srgbClr val="FF0000"/>
              </a:solidFill>
              <a:latin typeface="Calibri" panose="020F0502020204030204" pitchFamily="34" charset="0"/>
              <a:ea typeface="Rokkitt"/>
              <a:cs typeface="Rokkitt"/>
              <a:sym typeface="Rokkitt"/>
              <a:rtl val="0"/>
            </a:endParaRPr>
          </a:p>
          <a:p>
            <a:pPr marL="800100" marR="0" lvl="1" indent="-342900" algn="l" rtl="0">
              <a:lnSpc>
                <a:spcPct val="100000"/>
              </a:lnSpc>
              <a:spcBef>
                <a:spcPts val="0"/>
              </a:spcBef>
              <a:spcAft>
                <a:spcPts val="0"/>
              </a:spcAft>
              <a:buClr>
                <a:srgbClr val="000000"/>
              </a:buClr>
              <a:buSzPct val="100000"/>
              <a:buFont typeface="Arial"/>
              <a:buChar char="•"/>
            </a:pPr>
            <a:endParaRPr lang="en-US" sz="1800" dirty="0" smtClean="0">
              <a:solidFill>
                <a:schemeClr val="tx1"/>
              </a:solidFill>
              <a:latin typeface="Calibri" panose="020F0502020204030204" pitchFamily="34" charset="0"/>
              <a:ea typeface="Rokkitt"/>
              <a:cs typeface="Rokkitt"/>
              <a:sym typeface="Rokkitt"/>
            </a:endParaRPr>
          </a:p>
          <a:p>
            <a:pPr marL="800100" marR="0" lvl="1" indent="-342900" algn="l" rtl="0">
              <a:lnSpc>
                <a:spcPct val="100000"/>
              </a:lnSpc>
              <a:spcBef>
                <a:spcPts val="0"/>
              </a:spcBef>
              <a:spcAft>
                <a:spcPts val="0"/>
              </a:spcAft>
              <a:buClr>
                <a:srgbClr val="000000"/>
              </a:buClr>
              <a:buSzPct val="100000"/>
              <a:buFont typeface="Arial"/>
              <a:buChar char="•"/>
            </a:pPr>
            <a:endParaRPr lang="en-US" sz="1800" dirty="0">
              <a:solidFill>
                <a:schemeClr val="tx1"/>
              </a:solidFill>
              <a:latin typeface="Calibri" panose="020F0502020204030204" pitchFamily="34" charset="0"/>
              <a:ea typeface="Rokkitt"/>
              <a:cs typeface="Rokkitt"/>
              <a:sym typeface="Rokkitt"/>
            </a:endParaRPr>
          </a:p>
          <a:p>
            <a:pPr marL="800100" marR="0" lvl="1" indent="-342900" algn="l" rtl="0">
              <a:lnSpc>
                <a:spcPct val="100000"/>
              </a:lnSpc>
              <a:spcBef>
                <a:spcPts val="0"/>
              </a:spcBef>
              <a:spcAft>
                <a:spcPts val="0"/>
              </a:spcAft>
              <a:buClr>
                <a:srgbClr val="000000"/>
              </a:buClr>
              <a:buSzPct val="100000"/>
              <a:buFont typeface="Arial"/>
              <a:buChar char="•"/>
            </a:pPr>
            <a:r>
              <a:rPr lang="en-US" sz="1800" u="sng" dirty="0" smtClean="0">
                <a:solidFill>
                  <a:schemeClr val="tx1"/>
                </a:solidFill>
                <a:latin typeface="Calibri" panose="020F0502020204030204" pitchFamily="34" charset="0"/>
                <a:ea typeface="Rokkitt"/>
                <a:cs typeface="Rokkitt"/>
                <a:sym typeface="Rokkitt"/>
              </a:rPr>
              <a:t>Note: </a:t>
            </a:r>
            <a:r>
              <a:rPr lang="en-US" sz="1800" dirty="0" smtClean="0">
                <a:solidFill>
                  <a:schemeClr val="tx1"/>
                </a:solidFill>
                <a:latin typeface="Calibri" panose="020F0502020204030204" pitchFamily="34" charset="0"/>
                <a:ea typeface="Rokkitt"/>
                <a:cs typeface="Rokkitt"/>
                <a:sym typeface="Rokkitt"/>
              </a:rPr>
              <a:t>Every scholar from grades 2 – 8 must be accompanied by a parent and/or their designated adult in order to attend.</a:t>
            </a:r>
            <a:endParaRPr sz="1800" b="0" i="0" u="none" strike="noStrike" cap="none" baseline="0" dirty="0">
              <a:solidFill>
                <a:schemeClr val="tx1"/>
              </a:solidFill>
              <a:latin typeface="Calibri" panose="020F0502020204030204" pitchFamily="34" charset="0"/>
              <a:ea typeface="Rokkitt"/>
              <a:cs typeface="Rokkitt"/>
              <a:sym typeface="Rokkitt"/>
              <a:rtl val="0"/>
            </a:endParaRPr>
          </a:p>
        </p:txBody>
      </p:sp>
      <p:pic>
        <p:nvPicPr>
          <p:cNvPr id="4" name="Shape 104"/>
          <p:cNvPicPr preferRelativeResize="0"/>
          <p:nvPr/>
        </p:nvPicPr>
        <p:blipFill rotWithShape="1">
          <a:blip r:embed="rId3">
            <a:alphaModFix/>
          </a:blip>
          <a:srcRect t="25722"/>
          <a:stretch/>
        </p:blipFill>
        <p:spPr>
          <a:xfrm>
            <a:off x="1885950" y="3013568"/>
            <a:ext cx="5520192" cy="2596657"/>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cSld>
  <p:clrMapOvr>
    <a:masterClrMapping/>
  </p:clrMapOvr>
  <p:transition spd="slow">
    <p:cut/>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50"/>
        <p:cNvGrpSpPr/>
        <p:nvPr/>
      </p:nvGrpSpPr>
      <p:grpSpPr>
        <a:xfrm>
          <a:off x="0" y="0"/>
          <a:ext cx="0" cy="0"/>
          <a:chOff x="0" y="0"/>
          <a:chExt cx="0" cy="0"/>
        </a:xfrm>
      </p:grpSpPr>
      <p:sp>
        <p:nvSpPr>
          <p:cNvPr id="151" name="Shape 151"/>
          <p:cNvSpPr txBox="1">
            <a:spLocks noGrp="1"/>
          </p:cNvSpPr>
          <p:nvPr>
            <p:ph type="title"/>
          </p:nvPr>
        </p:nvSpPr>
        <p:spPr>
          <a:xfrm>
            <a:off x="0" y="0"/>
            <a:ext cx="7756811" cy="972562"/>
          </a:xfrm>
          <a:prstGeom prst="rect">
            <a:avLst/>
          </a:prstGeom>
          <a:noFill/>
          <a:ln>
            <a:noFill/>
          </a:ln>
        </p:spPr>
        <p:txBody>
          <a:bodyPr lIns="91425" tIns="45700" rIns="91425" bIns="45700" anchor="ctr" anchorCtr="0">
            <a:noAutofit/>
          </a:bodyPr>
          <a:lstStyle/>
          <a:p>
            <a:pPr marL="0" marR="0" lvl="0" indent="0" rtl="0">
              <a:lnSpc>
                <a:spcPct val="100000"/>
              </a:lnSpc>
              <a:spcBef>
                <a:spcPts val="0"/>
              </a:spcBef>
              <a:spcAft>
                <a:spcPts val="0"/>
              </a:spcAft>
              <a:buClr>
                <a:srgbClr val="FFFFFF"/>
              </a:buClr>
              <a:buSzPct val="25000"/>
              <a:buFont typeface="Rokkitt"/>
              <a:buNone/>
            </a:pPr>
            <a:r>
              <a:rPr lang="en-US" sz="2600" dirty="0" smtClean="0">
                <a:solidFill>
                  <a:srgbClr val="FFFFFF"/>
                </a:solidFill>
                <a:latin typeface="Calibri" panose="020F0502020204030204" pitchFamily="34" charset="0"/>
                <a:ea typeface="Rokkitt"/>
                <a:cs typeface="Rokkitt"/>
                <a:sym typeface="Rokkitt"/>
              </a:rPr>
              <a:t>Our School: Next steps for our school!</a:t>
            </a:r>
            <a:endParaRPr lang="en-US" sz="2600" dirty="0">
              <a:solidFill>
                <a:srgbClr val="FFFFFF"/>
              </a:solidFill>
              <a:latin typeface="Calibri" panose="020F0502020204030204" pitchFamily="34" charset="0"/>
              <a:ea typeface="Rokkitt"/>
              <a:cs typeface="Rokkitt"/>
              <a:sym typeface="Rokkitt"/>
            </a:endParaRPr>
          </a:p>
        </p:txBody>
      </p:sp>
      <p:sp>
        <p:nvSpPr>
          <p:cNvPr id="4" name="Text Placeholder 2"/>
          <p:cNvSpPr>
            <a:spLocks noGrp="1"/>
          </p:cNvSpPr>
          <p:nvPr>
            <p:ph type="body" idx="1"/>
          </p:nvPr>
        </p:nvSpPr>
        <p:spPr>
          <a:xfrm>
            <a:off x="180975" y="1039237"/>
            <a:ext cx="8801100" cy="5475863"/>
          </a:xfrm>
        </p:spPr>
        <p:txBody>
          <a:bodyPr/>
          <a:lstStyle/>
          <a:p>
            <a:pPr marL="292100" lvl="1" indent="0">
              <a:buClr>
                <a:schemeClr val="dk1"/>
              </a:buClr>
              <a:buSzPct val="25000"/>
              <a:buNone/>
            </a:pPr>
            <a:r>
              <a:rPr lang="en-US" sz="2000" dirty="0" smtClean="0">
                <a:solidFill>
                  <a:schemeClr val="dk1"/>
                </a:solidFill>
                <a:latin typeface="Calibri" panose="020F0502020204030204" pitchFamily="34" charset="0"/>
                <a:ea typeface="Rokkitt"/>
                <a:cs typeface="Rokkitt"/>
                <a:sym typeface="Rokkitt"/>
              </a:rPr>
              <a:t>Some things were doing at our school to encourage scholars and families to attend, include: </a:t>
            </a:r>
          </a:p>
          <a:p>
            <a:pPr marL="292100" lvl="1" indent="0">
              <a:buClr>
                <a:schemeClr val="dk1"/>
              </a:buClr>
              <a:buSzPct val="25000"/>
              <a:buNone/>
            </a:pPr>
            <a:endParaRPr lang="en-US" sz="1800" dirty="0" smtClean="0">
              <a:solidFill>
                <a:schemeClr val="dk1"/>
              </a:solidFill>
              <a:latin typeface="Calibri" panose="020F0502020204030204" pitchFamily="34" charset="0"/>
              <a:ea typeface="Rokkitt"/>
              <a:cs typeface="Rokkitt"/>
              <a:sym typeface="Rokkitt"/>
            </a:endParaRPr>
          </a:p>
          <a:p>
            <a:pPr marL="977900" lvl="2" indent="-285750">
              <a:buClr>
                <a:schemeClr val="dk1"/>
              </a:buClr>
              <a:buFont typeface="Courier New" panose="02070309020205020404" pitchFamily="49" charset="0"/>
              <a:buChar char="o"/>
            </a:pPr>
            <a:r>
              <a:rPr lang="en-US" sz="1800" dirty="0" smtClean="0">
                <a:solidFill>
                  <a:schemeClr val="tx1"/>
                </a:solidFill>
                <a:latin typeface="Calibri" panose="020F0502020204030204" pitchFamily="34" charset="0"/>
                <a:ea typeface="Rokkitt"/>
                <a:cs typeface="Rokkitt"/>
                <a:sym typeface="Rokkitt"/>
              </a:rPr>
              <a:t>Sending </a:t>
            </a:r>
            <a:r>
              <a:rPr lang="en-US" sz="1800" b="1" u="sng" dirty="0" smtClean="0">
                <a:solidFill>
                  <a:schemeClr val="tx1"/>
                </a:solidFill>
                <a:latin typeface="Calibri" panose="020F0502020204030204" pitchFamily="34" charset="0"/>
                <a:ea typeface="Rokkitt"/>
                <a:cs typeface="Rokkitt"/>
                <a:sym typeface="Rokkitt"/>
              </a:rPr>
              <a:t>flyers</a:t>
            </a:r>
            <a:r>
              <a:rPr lang="en-US" sz="1800" dirty="0" smtClean="0">
                <a:solidFill>
                  <a:schemeClr val="tx1"/>
                </a:solidFill>
                <a:latin typeface="Calibri" panose="020F0502020204030204" pitchFamily="34" charset="0"/>
                <a:ea typeface="Rokkitt"/>
                <a:cs typeface="Rokkitt"/>
                <a:sym typeface="Rokkitt"/>
              </a:rPr>
              <a:t> home to families and distributing them outside of school. </a:t>
            </a:r>
          </a:p>
          <a:p>
            <a:pPr marL="977900" lvl="2" indent="-285750">
              <a:buClr>
                <a:schemeClr val="dk1"/>
              </a:buClr>
              <a:buFont typeface="Courier New" panose="02070309020205020404" pitchFamily="49" charset="0"/>
              <a:buChar char="o"/>
            </a:pPr>
            <a:endParaRPr lang="en-US" sz="1800" dirty="0" smtClean="0">
              <a:solidFill>
                <a:schemeClr val="tx1"/>
              </a:solidFill>
              <a:latin typeface="Calibri" panose="020F0502020204030204" pitchFamily="34" charset="0"/>
              <a:ea typeface="Rokkitt"/>
              <a:cs typeface="Rokkitt"/>
              <a:sym typeface="Rokkitt"/>
            </a:endParaRPr>
          </a:p>
          <a:p>
            <a:pPr marL="977900" lvl="2" indent="-285750">
              <a:buClr>
                <a:schemeClr val="dk1"/>
              </a:buClr>
              <a:buFont typeface="Courier New" panose="02070309020205020404" pitchFamily="49" charset="0"/>
              <a:buChar char="o"/>
            </a:pPr>
            <a:r>
              <a:rPr lang="en-US" sz="1800" dirty="0" smtClean="0">
                <a:solidFill>
                  <a:schemeClr val="tx1"/>
                </a:solidFill>
                <a:latin typeface="Calibri" panose="020F0502020204030204" pitchFamily="34" charset="0"/>
                <a:ea typeface="Rokkitt"/>
                <a:cs typeface="Rokkitt"/>
                <a:sym typeface="Rokkitt"/>
              </a:rPr>
              <a:t>Making </a:t>
            </a:r>
            <a:r>
              <a:rPr lang="en-US" sz="1800" b="1" u="sng" dirty="0" smtClean="0">
                <a:solidFill>
                  <a:schemeClr val="tx1"/>
                </a:solidFill>
                <a:latin typeface="Calibri" panose="020F0502020204030204" pitchFamily="34" charset="0"/>
                <a:ea typeface="Rokkitt"/>
                <a:cs typeface="Rokkitt"/>
                <a:sym typeface="Rokkitt"/>
              </a:rPr>
              <a:t>phone calls</a:t>
            </a:r>
            <a:r>
              <a:rPr lang="en-US" sz="1800" b="1" dirty="0" smtClean="0">
                <a:solidFill>
                  <a:schemeClr val="tx1"/>
                </a:solidFill>
                <a:latin typeface="Calibri" panose="020F0502020204030204" pitchFamily="34" charset="0"/>
                <a:ea typeface="Rokkitt"/>
                <a:cs typeface="Rokkitt"/>
                <a:sym typeface="Rokkitt"/>
              </a:rPr>
              <a:t> </a:t>
            </a:r>
            <a:r>
              <a:rPr lang="en-US" sz="1800" dirty="0" smtClean="0">
                <a:solidFill>
                  <a:schemeClr val="tx1"/>
                </a:solidFill>
                <a:latin typeface="Calibri" panose="020F0502020204030204" pitchFamily="34" charset="0"/>
                <a:ea typeface="Rokkitt"/>
                <a:cs typeface="Rokkitt"/>
                <a:sym typeface="Rokkitt"/>
              </a:rPr>
              <a:t>to families.</a:t>
            </a:r>
          </a:p>
          <a:p>
            <a:pPr marL="977900" lvl="2" indent="-285750">
              <a:buClr>
                <a:schemeClr val="dk1"/>
              </a:buClr>
              <a:buFont typeface="Courier New" panose="02070309020205020404" pitchFamily="49" charset="0"/>
              <a:buChar char="o"/>
            </a:pPr>
            <a:endParaRPr lang="en-US" sz="1800" dirty="0" smtClean="0">
              <a:solidFill>
                <a:schemeClr val="tx1"/>
              </a:solidFill>
              <a:latin typeface="Calibri" panose="020F0502020204030204" pitchFamily="34" charset="0"/>
              <a:ea typeface="Rokkitt"/>
              <a:cs typeface="Rokkitt"/>
              <a:sym typeface="Rokkitt"/>
            </a:endParaRPr>
          </a:p>
          <a:p>
            <a:pPr marL="977900" lvl="2" indent="-285750">
              <a:buClr>
                <a:schemeClr val="dk1"/>
              </a:buClr>
              <a:buFont typeface="Courier New" panose="02070309020205020404" pitchFamily="49" charset="0"/>
              <a:buChar char="o"/>
            </a:pPr>
            <a:r>
              <a:rPr lang="en-US" sz="1800" dirty="0" smtClean="0">
                <a:solidFill>
                  <a:schemeClr val="tx1"/>
                </a:solidFill>
                <a:latin typeface="Calibri" panose="020F0502020204030204" pitchFamily="34" charset="0"/>
                <a:ea typeface="Rokkitt"/>
                <a:cs typeface="Rokkitt"/>
                <a:sym typeface="Rokkitt"/>
              </a:rPr>
              <a:t>Putting up </a:t>
            </a:r>
            <a:r>
              <a:rPr lang="en-US" sz="1800" b="1" u="sng" dirty="0" smtClean="0">
                <a:solidFill>
                  <a:schemeClr val="tx1"/>
                </a:solidFill>
                <a:latin typeface="Calibri" panose="020F0502020204030204" pitchFamily="34" charset="0"/>
                <a:ea typeface="Rokkitt"/>
                <a:cs typeface="Rokkitt"/>
                <a:sym typeface="Rokkitt"/>
              </a:rPr>
              <a:t>posters and flair </a:t>
            </a:r>
            <a:r>
              <a:rPr lang="en-US" sz="1800" dirty="0" smtClean="0">
                <a:solidFill>
                  <a:schemeClr val="tx1"/>
                </a:solidFill>
                <a:latin typeface="Calibri" panose="020F0502020204030204" pitchFamily="34" charset="0"/>
                <a:ea typeface="Rokkitt"/>
                <a:cs typeface="Rokkitt"/>
                <a:sym typeface="Rokkitt"/>
              </a:rPr>
              <a:t>around the building.</a:t>
            </a:r>
          </a:p>
          <a:p>
            <a:pPr marL="977900" lvl="2" indent="-285750">
              <a:buClr>
                <a:schemeClr val="dk1"/>
              </a:buClr>
              <a:buFont typeface="Courier New" panose="02070309020205020404" pitchFamily="49" charset="0"/>
              <a:buChar char="o"/>
            </a:pPr>
            <a:endParaRPr lang="en-US" sz="1800" dirty="0">
              <a:solidFill>
                <a:schemeClr val="tx1"/>
              </a:solidFill>
              <a:latin typeface="Calibri" panose="020F0502020204030204" pitchFamily="34" charset="0"/>
              <a:ea typeface="Rokkitt"/>
              <a:cs typeface="Rokkitt"/>
              <a:sym typeface="Rokkitt"/>
            </a:endParaRPr>
          </a:p>
          <a:p>
            <a:pPr marL="977900" lvl="2" indent="-285750">
              <a:buClr>
                <a:schemeClr val="dk1"/>
              </a:buClr>
              <a:buFont typeface="Courier New" panose="02070309020205020404" pitchFamily="49" charset="0"/>
              <a:buChar char="o"/>
            </a:pPr>
            <a:r>
              <a:rPr lang="en-US" sz="1800" dirty="0" smtClean="0">
                <a:solidFill>
                  <a:schemeClr val="tx1"/>
                </a:solidFill>
                <a:latin typeface="Calibri" panose="020F0502020204030204" pitchFamily="34" charset="0"/>
                <a:ea typeface="Rokkitt"/>
                <a:cs typeface="Rokkitt"/>
                <a:sym typeface="Rokkitt"/>
              </a:rPr>
              <a:t>Having school </a:t>
            </a:r>
            <a:r>
              <a:rPr lang="en-US" sz="1800" b="1" u="sng" dirty="0" smtClean="0">
                <a:solidFill>
                  <a:schemeClr val="tx1"/>
                </a:solidFill>
                <a:latin typeface="Calibri" panose="020F0502020204030204" pitchFamily="34" charset="0"/>
                <a:ea typeface="Rokkitt"/>
                <a:cs typeface="Rokkitt"/>
                <a:sym typeface="Rokkitt"/>
              </a:rPr>
              <a:t>hype activities</a:t>
            </a:r>
            <a:r>
              <a:rPr lang="en-US" sz="1800" b="1" dirty="0" smtClean="0">
                <a:solidFill>
                  <a:schemeClr val="tx1"/>
                </a:solidFill>
                <a:latin typeface="Calibri" panose="020F0502020204030204" pitchFamily="34" charset="0"/>
                <a:ea typeface="Rokkitt"/>
                <a:cs typeface="Rokkitt"/>
                <a:sym typeface="Rokkitt"/>
              </a:rPr>
              <a:t> </a:t>
            </a:r>
            <a:r>
              <a:rPr lang="en-US" sz="1800" dirty="0" smtClean="0">
                <a:solidFill>
                  <a:schemeClr val="tx1"/>
                </a:solidFill>
                <a:latin typeface="Calibri" panose="020F0502020204030204" pitchFamily="34" charset="0"/>
                <a:ea typeface="Rokkitt"/>
                <a:cs typeface="Rokkitt"/>
                <a:sym typeface="Rokkitt"/>
              </a:rPr>
              <a:t>and RSVP </a:t>
            </a:r>
            <a:r>
              <a:rPr lang="en-US" sz="1800" b="1" u="sng" dirty="0" smtClean="0">
                <a:solidFill>
                  <a:schemeClr val="tx1"/>
                </a:solidFill>
                <a:latin typeface="Calibri" panose="020F0502020204030204" pitchFamily="34" charset="0"/>
                <a:ea typeface="Rokkitt"/>
                <a:cs typeface="Rokkitt"/>
                <a:sym typeface="Rokkitt"/>
              </a:rPr>
              <a:t>competitions</a:t>
            </a:r>
            <a:r>
              <a:rPr lang="en-US" sz="1800" dirty="0" smtClean="0">
                <a:solidFill>
                  <a:schemeClr val="tx1"/>
                </a:solidFill>
                <a:latin typeface="Calibri" panose="020F0502020204030204" pitchFamily="34" charset="0"/>
                <a:ea typeface="Rokkitt"/>
                <a:cs typeface="Rokkitt"/>
                <a:sym typeface="Rokkitt"/>
              </a:rPr>
              <a:t>.</a:t>
            </a:r>
          </a:p>
          <a:p>
            <a:pPr marL="977900" lvl="2" indent="-285750">
              <a:buClr>
                <a:schemeClr val="dk1"/>
              </a:buClr>
              <a:buFont typeface="Courier New" panose="02070309020205020404" pitchFamily="49" charset="0"/>
              <a:buChar char="o"/>
            </a:pPr>
            <a:endParaRPr lang="en-US" sz="1800" b="1" dirty="0" smtClean="0">
              <a:solidFill>
                <a:srgbClr val="FF0000"/>
              </a:solidFill>
              <a:latin typeface="Calibri" panose="020F0502020204030204" pitchFamily="34" charset="0"/>
              <a:ea typeface="Rokkitt"/>
              <a:cs typeface="Rokkitt"/>
              <a:sym typeface="Rokkitt"/>
            </a:endParaRPr>
          </a:p>
          <a:p>
            <a:pPr marL="977900" lvl="2" indent="-285750">
              <a:buClr>
                <a:schemeClr val="dk1"/>
              </a:buClr>
              <a:buFont typeface="Courier New" panose="02070309020205020404" pitchFamily="49" charset="0"/>
              <a:buChar char="o"/>
            </a:pPr>
            <a:r>
              <a:rPr lang="en-US" sz="1800" b="1" dirty="0" smtClean="0">
                <a:solidFill>
                  <a:srgbClr val="FF0000"/>
                </a:solidFill>
                <a:latin typeface="Calibri" panose="020F0502020204030204" pitchFamily="34" charset="0"/>
                <a:ea typeface="Rokkitt"/>
                <a:cs typeface="Rokkitt"/>
                <a:sym typeface="Rokkitt"/>
              </a:rPr>
              <a:t>[Fill in with any additional school activities your school is doing]</a:t>
            </a:r>
            <a:endParaRPr lang="en-US" sz="1800" dirty="0" smtClean="0">
              <a:solidFill>
                <a:srgbClr val="FF0000"/>
              </a:solidFill>
              <a:latin typeface="Calibri" panose="020F0502020204030204" pitchFamily="34" charset="0"/>
              <a:ea typeface="Rokkitt"/>
              <a:cs typeface="Rokkitt"/>
              <a:sym typeface="Rokkitt"/>
            </a:endParaRPr>
          </a:p>
          <a:p>
            <a:endParaRPr lang="en-US" sz="1800" dirty="0"/>
          </a:p>
        </p:txBody>
      </p:sp>
    </p:spTree>
  </p:cSld>
  <p:clrMapOvr>
    <a:masterClrMapping/>
  </p:clrMapOvr>
  <p:transition spd="slow">
    <p:cut/>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50"/>
        <p:cNvGrpSpPr/>
        <p:nvPr/>
      </p:nvGrpSpPr>
      <p:grpSpPr>
        <a:xfrm>
          <a:off x="0" y="0"/>
          <a:ext cx="0" cy="0"/>
          <a:chOff x="0" y="0"/>
          <a:chExt cx="0" cy="0"/>
        </a:xfrm>
      </p:grpSpPr>
      <p:sp>
        <p:nvSpPr>
          <p:cNvPr id="151" name="Shape 151"/>
          <p:cNvSpPr txBox="1">
            <a:spLocks noGrp="1"/>
          </p:cNvSpPr>
          <p:nvPr>
            <p:ph type="title"/>
          </p:nvPr>
        </p:nvSpPr>
        <p:spPr>
          <a:xfrm>
            <a:off x="0" y="0"/>
            <a:ext cx="7756811" cy="972562"/>
          </a:xfrm>
          <a:prstGeom prst="rect">
            <a:avLst/>
          </a:prstGeom>
          <a:noFill/>
          <a:ln>
            <a:noFill/>
          </a:ln>
        </p:spPr>
        <p:txBody>
          <a:bodyPr lIns="91425" tIns="45700" rIns="91425" bIns="45700" anchor="ctr" anchorCtr="0">
            <a:noAutofit/>
          </a:bodyPr>
          <a:lstStyle/>
          <a:p>
            <a:pPr marL="0" marR="0" lvl="0" indent="0" rtl="0">
              <a:lnSpc>
                <a:spcPct val="100000"/>
              </a:lnSpc>
              <a:spcBef>
                <a:spcPts val="0"/>
              </a:spcBef>
              <a:spcAft>
                <a:spcPts val="0"/>
              </a:spcAft>
              <a:buClr>
                <a:srgbClr val="FFFFFF"/>
              </a:buClr>
              <a:buSzPct val="25000"/>
              <a:buFont typeface="Rokkitt"/>
              <a:buNone/>
            </a:pPr>
            <a:r>
              <a:rPr lang="en-US" sz="2600" dirty="0">
                <a:solidFill>
                  <a:srgbClr val="FFFFFF"/>
                </a:solidFill>
                <a:latin typeface="Calibri" panose="020F0502020204030204" pitchFamily="34" charset="0"/>
                <a:ea typeface="Rokkitt"/>
                <a:cs typeface="Rokkitt"/>
                <a:sym typeface="Rokkitt"/>
              </a:rPr>
              <a:t>Can We Count on You?</a:t>
            </a:r>
          </a:p>
        </p:txBody>
      </p:sp>
      <p:pic>
        <p:nvPicPr>
          <p:cNvPr id="152" name="Shape 152"/>
          <p:cNvPicPr preferRelativeResize="0"/>
          <p:nvPr/>
        </p:nvPicPr>
        <p:blipFill>
          <a:blip r:embed="rId3">
            <a:alphaModFix/>
          </a:blip>
          <a:stretch>
            <a:fillRect/>
          </a:stretch>
        </p:blipFill>
        <p:spPr>
          <a:xfrm>
            <a:off x="2543638" y="1147523"/>
            <a:ext cx="4056723" cy="5431302"/>
          </a:xfrm>
          <a:prstGeom prst="rect">
            <a:avLst/>
          </a:prstGeom>
          <a:noFill/>
          <a:ln>
            <a:noFill/>
          </a:ln>
        </p:spPr>
      </p:pic>
    </p:spTree>
    <p:extLst>
      <p:ext uri="{BB962C8B-B14F-4D97-AF65-F5344CB8AC3E}">
        <p14:creationId xmlns:p14="http://schemas.microsoft.com/office/powerpoint/2010/main" val="1450071736"/>
      </p:ext>
    </p:extLst>
  </p:cSld>
  <p:clrMapOvr>
    <a:masterClrMapping/>
  </p:clrMapOvr>
  <p:transition spd="slow">
    <p:cut/>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50"/>
        <p:cNvGrpSpPr/>
        <p:nvPr/>
      </p:nvGrpSpPr>
      <p:grpSpPr>
        <a:xfrm>
          <a:off x="0" y="0"/>
          <a:ext cx="0" cy="0"/>
          <a:chOff x="0" y="0"/>
          <a:chExt cx="0" cy="0"/>
        </a:xfrm>
      </p:grpSpPr>
      <p:sp>
        <p:nvSpPr>
          <p:cNvPr id="151" name="Shape 151"/>
          <p:cNvSpPr txBox="1">
            <a:spLocks noGrp="1"/>
          </p:cNvSpPr>
          <p:nvPr>
            <p:ph type="title"/>
          </p:nvPr>
        </p:nvSpPr>
        <p:spPr>
          <a:xfrm>
            <a:off x="0" y="0"/>
            <a:ext cx="7756811" cy="972562"/>
          </a:xfrm>
          <a:prstGeom prst="rect">
            <a:avLst/>
          </a:prstGeom>
          <a:noFill/>
          <a:ln>
            <a:noFill/>
          </a:ln>
        </p:spPr>
        <p:txBody>
          <a:bodyPr lIns="91425" tIns="45700" rIns="91425" bIns="45700" anchor="ctr" anchorCtr="0">
            <a:noAutofit/>
          </a:bodyPr>
          <a:lstStyle/>
          <a:p>
            <a:pPr marL="0" marR="0" lvl="0" indent="0" rtl="0">
              <a:lnSpc>
                <a:spcPct val="100000"/>
              </a:lnSpc>
              <a:spcBef>
                <a:spcPts val="0"/>
              </a:spcBef>
              <a:spcAft>
                <a:spcPts val="0"/>
              </a:spcAft>
              <a:buClr>
                <a:srgbClr val="FFFFFF"/>
              </a:buClr>
              <a:buSzPct val="25000"/>
              <a:buFont typeface="Rokkitt"/>
              <a:buNone/>
            </a:pPr>
            <a:r>
              <a:rPr lang="en-US" sz="2600" dirty="0" smtClean="0">
                <a:solidFill>
                  <a:srgbClr val="FFFFFF"/>
                </a:solidFill>
                <a:latin typeface="Calibri" panose="020F0502020204030204" pitchFamily="34" charset="0"/>
                <a:ea typeface="Rokkitt"/>
                <a:cs typeface="Rokkitt"/>
                <a:sym typeface="Rokkitt"/>
              </a:rPr>
              <a:t>Other ways you can help…</a:t>
            </a:r>
            <a:endParaRPr lang="en-US" sz="2600" dirty="0">
              <a:solidFill>
                <a:srgbClr val="FFFFFF"/>
              </a:solidFill>
              <a:latin typeface="Calibri" panose="020F0502020204030204" pitchFamily="34" charset="0"/>
              <a:ea typeface="Rokkitt"/>
              <a:cs typeface="Rokkitt"/>
              <a:sym typeface="Rokkitt"/>
            </a:endParaRPr>
          </a:p>
        </p:txBody>
      </p:sp>
      <p:sp>
        <p:nvSpPr>
          <p:cNvPr id="2" name="TextBox 1"/>
          <p:cNvSpPr txBox="1"/>
          <p:nvPr/>
        </p:nvSpPr>
        <p:spPr>
          <a:xfrm>
            <a:off x="320842" y="1219200"/>
            <a:ext cx="8470232" cy="5078313"/>
          </a:xfrm>
          <a:prstGeom prst="rect">
            <a:avLst/>
          </a:prstGeom>
          <a:noFill/>
        </p:spPr>
        <p:txBody>
          <a:bodyPr wrap="square" rtlCol="0">
            <a:spAutoFit/>
          </a:bodyPr>
          <a:lstStyle/>
          <a:p>
            <a:pPr marL="342900" indent="-342900">
              <a:buFont typeface="Wingdings" panose="05000000000000000000" pitchFamily="2" charset="2"/>
              <a:buChar char="ü"/>
            </a:pPr>
            <a:r>
              <a:rPr lang="en-US" sz="2000" b="1" dirty="0" smtClean="0">
                <a:latin typeface="Calibri" panose="020F0502020204030204" pitchFamily="34" charset="0"/>
              </a:rPr>
              <a:t>Attend the rally with your child.</a:t>
            </a:r>
          </a:p>
          <a:p>
            <a:pPr marL="342900" indent="-342900">
              <a:buFont typeface="Wingdings" panose="05000000000000000000" pitchFamily="2" charset="2"/>
              <a:buChar char="ü"/>
            </a:pPr>
            <a:endParaRPr lang="en-US" sz="2000" b="1" dirty="0" smtClean="0">
              <a:latin typeface="Calibri" panose="020F0502020204030204" pitchFamily="34" charset="0"/>
            </a:endParaRPr>
          </a:p>
          <a:p>
            <a:pPr marL="342900" indent="-342900">
              <a:buFont typeface="Wingdings" panose="05000000000000000000" pitchFamily="2" charset="2"/>
              <a:buChar char="ü"/>
            </a:pPr>
            <a:endParaRPr lang="en-US" sz="2000" b="1" dirty="0" smtClean="0">
              <a:latin typeface="Calibri" panose="020F0502020204030204" pitchFamily="34" charset="0"/>
            </a:endParaRPr>
          </a:p>
          <a:p>
            <a:pPr marL="342900" indent="-342900">
              <a:buFont typeface="Wingdings" panose="05000000000000000000" pitchFamily="2" charset="2"/>
              <a:buChar char="ü"/>
            </a:pPr>
            <a:r>
              <a:rPr lang="en-US" sz="2000" b="1" dirty="0" smtClean="0">
                <a:latin typeface="Calibri" panose="020F0502020204030204" pitchFamily="34" charset="0"/>
              </a:rPr>
              <a:t>Invite a guest(s)</a:t>
            </a:r>
          </a:p>
          <a:p>
            <a:pPr marL="342900" indent="-342900">
              <a:buFont typeface="Wingdings" panose="05000000000000000000" pitchFamily="2" charset="2"/>
              <a:buChar char="ü"/>
            </a:pPr>
            <a:endParaRPr lang="en-US" sz="2000" b="1" dirty="0" smtClean="0">
              <a:latin typeface="Calibri" panose="020F0502020204030204" pitchFamily="34" charset="0"/>
            </a:endParaRPr>
          </a:p>
          <a:p>
            <a:pPr marL="342900" indent="-342900">
              <a:buFont typeface="Wingdings" panose="05000000000000000000" pitchFamily="2" charset="2"/>
              <a:buChar char="ü"/>
            </a:pPr>
            <a:endParaRPr lang="en-US" sz="2000" b="1" dirty="0" smtClean="0">
              <a:latin typeface="Calibri" panose="020F0502020204030204" pitchFamily="34" charset="0"/>
            </a:endParaRPr>
          </a:p>
          <a:p>
            <a:pPr marL="342900" indent="-342900">
              <a:buFont typeface="Wingdings" panose="05000000000000000000" pitchFamily="2" charset="2"/>
              <a:buChar char="ü"/>
            </a:pPr>
            <a:r>
              <a:rPr lang="en-US" sz="2000" b="1" dirty="0" smtClean="0">
                <a:latin typeface="Calibri" panose="020F0502020204030204" pitchFamily="34" charset="0"/>
              </a:rPr>
              <a:t>Help us reach out to other parents</a:t>
            </a:r>
            <a:r>
              <a:rPr lang="en-US" sz="2400" b="1" dirty="0" smtClean="0">
                <a:latin typeface="Calibri" panose="020F0502020204030204" pitchFamily="34" charset="0"/>
              </a:rPr>
              <a:t>:</a:t>
            </a:r>
          </a:p>
          <a:p>
            <a:pPr marL="342900" indent="-342900">
              <a:buFont typeface="Wingdings" panose="05000000000000000000" pitchFamily="2" charset="2"/>
              <a:buChar char="ü"/>
            </a:pPr>
            <a:endParaRPr lang="en-US" sz="1800" dirty="0" smtClean="0">
              <a:latin typeface="Calibri" panose="020F0502020204030204" pitchFamily="34" charset="0"/>
            </a:endParaRPr>
          </a:p>
          <a:p>
            <a:r>
              <a:rPr lang="en-US" sz="1800" dirty="0">
                <a:latin typeface="Calibri" panose="020F0502020204030204" pitchFamily="34" charset="0"/>
              </a:rPr>
              <a:t> </a:t>
            </a:r>
            <a:r>
              <a:rPr lang="en-US" sz="1800" dirty="0" smtClean="0">
                <a:latin typeface="Calibri" panose="020F0502020204030204" pitchFamily="34" charset="0"/>
              </a:rPr>
              <a:t>     - Tell 5 other parents!</a:t>
            </a:r>
          </a:p>
          <a:p>
            <a:endParaRPr lang="en-US" sz="1800" dirty="0" smtClean="0">
              <a:latin typeface="Calibri" panose="020F0502020204030204" pitchFamily="34" charset="0"/>
            </a:endParaRPr>
          </a:p>
          <a:p>
            <a:r>
              <a:rPr lang="en-US" sz="1800" dirty="0" smtClean="0">
                <a:latin typeface="Calibri" panose="020F0502020204030204" pitchFamily="34" charset="0"/>
              </a:rPr>
              <a:t>      - Come to a phone bank party!</a:t>
            </a:r>
          </a:p>
          <a:p>
            <a:endParaRPr lang="en-US" sz="1800" dirty="0" smtClean="0">
              <a:latin typeface="Calibri" panose="020F0502020204030204" pitchFamily="34" charset="0"/>
            </a:endParaRPr>
          </a:p>
          <a:p>
            <a:r>
              <a:rPr lang="en-US" sz="1800" dirty="0">
                <a:latin typeface="Calibri" panose="020F0502020204030204" pitchFamily="34" charset="0"/>
              </a:rPr>
              <a:t> </a:t>
            </a:r>
            <a:r>
              <a:rPr lang="en-US" sz="1800" dirty="0" smtClean="0">
                <a:latin typeface="Calibri" panose="020F0502020204030204" pitchFamily="34" charset="0"/>
              </a:rPr>
              <a:t>     - Flyer at arrival and dismissal!</a:t>
            </a:r>
          </a:p>
          <a:p>
            <a:endParaRPr lang="en-US" sz="1800" dirty="0" smtClean="0">
              <a:latin typeface="Calibri" panose="020F0502020204030204" pitchFamily="34" charset="0"/>
            </a:endParaRPr>
          </a:p>
          <a:p>
            <a:r>
              <a:rPr lang="en-US" sz="1800" b="1" dirty="0">
                <a:solidFill>
                  <a:srgbClr val="FF0000"/>
                </a:solidFill>
                <a:latin typeface="Calibri" panose="020F0502020204030204" pitchFamily="34" charset="0"/>
                <a:ea typeface="Rokkitt"/>
                <a:cs typeface="Rokkitt"/>
                <a:sym typeface="Rokkitt"/>
              </a:rPr>
              <a:t> </a:t>
            </a:r>
            <a:r>
              <a:rPr lang="en-US" sz="1800" b="1" dirty="0" smtClean="0">
                <a:solidFill>
                  <a:srgbClr val="FF0000"/>
                </a:solidFill>
                <a:latin typeface="Calibri" panose="020F0502020204030204" pitchFamily="34" charset="0"/>
                <a:ea typeface="Rokkitt"/>
                <a:cs typeface="Rokkitt"/>
                <a:sym typeface="Rokkitt"/>
              </a:rPr>
              <a:t>      - [Fill </a:t>
            </a:r>
            <a:r>
              <a:rPr lang="en-US" sz="1800" b="1" dirty="0">
                <a:solidFill>
                  <a:srgbClr val="FF0000"/>
                </a:solidFill>
                <a:latin typeface="Calibri" panose="020F0502020204030204" pitchFamily="34" charset="0"/>
                <a:ea typeface="Rokkitt"/>
                <a:cs typeface="Rokkitt"/>
                <a:sym typeface="Rokkitt"/>
              </a:rPr>
              <a:t>in with your individual school </a:t>
            </a:r>
            <a:r>
              <a:rPr lang="en-US" sz="1800" b="1" dirty="0" smtClean="0">
                <a:solidFill>
                  <a:srgbClr val="FF0000"/>
                </a:solidFill>
                <a:latin typeface="Calibri" panose="020F0502020204030204" pitchFamily="34" charset="0"/>
                <a:ea typeface="Rokkitt"/>
                <a:cs typeface="Rokkitt"/>
                <a:sym typeface="Rokkitt"/>
              </a:rPr>
              <a:t>asks]</a:t>
            </a:r>
            <a:endParaRPr lang="en-US" sz="1800" dirty="0">
              <a:solidFill>
                <a:srgbClr val="FF0000"/>
              </a:solidFill>
              <a:latin typeface="Calibri" panose="020F0502020204030204" pitchFamily="34" charset="0"/>
              <a:ea typeface="Rokkitt"/>
              <a:cs typeface="Rokkitt"/>
              <a:sym typeface="Rokkitt"/>
            </a:endParaRPr>
          </a:p>
          <a:p>
            <a:pPr lvl="1"/>
            <a:endParaRPr lang="en-US" sz="1800" dirty="0" smtClean="0">
              <a:latin typeface="Calibri" panose="020F0502020204030204" pitchFamily="34" charset="0"/>
            </a:endParaRPr>
          </a:p>
          <a:p>
            <a:pPr marL="342900" indent="-342900">
              <a:buFont typeface="Wingdings" panose="05000000000000000000" pitchFamily="2" charset="2"/>
              <a:buChar char="ü"/>
            </a:pPr>
            <a:endParaRPr lang="en-US" sz="1800" dirty="0">
              <a:latin typeface="Calibri" panose="020F0502020204030204" pitchFamily="34" charset="0"/>
            </a:endParaRPr>
          </a:p>
        </p:txBody>
      </p:sp>
      <p:pic>
        <p:nvPicPr>
          <p:cNvPr id="4" name="Shape 143">
            <a:hlinkClick r:id="rId3"/>
          </p:cNvPr>
          <p:cNvPicPr preferRelativeResize="0"/>
          <p:nvPr/>
        </p:nvPicPr>
        <p:blipFill rotWithShape="1">
          <a:blip r:embed="rId4">
            <a:alphaModFix/>
          </a:blip>
          <a:srcRect/>
          <a:stretch/>
        </p:blipFill>
        <p:spPr>
          <a:xfrm>
            <a:off x="5172075" y="1876424"/>
            <a:ext cx="3762375" cy="2486025"/>
          </a:xfrm>
          <a:prstGeom prst="rect">
            <a:avLst/>
          </a:prstGeom>
          <a:noFill/>
          <a:ln>
            <a:noFill/>
          </a:ln>
        </p:spPr>
      </p:pic>
    </p:spTree>
    <p:extLst>
      <p:ext uri="{BB962C8B-B14F-4D97-AF65-F5344CB8AC3E}">
        <p14:creationId xmlns:p14="http://schemas.microsoft.com/office/powerpoint/2010/main" val="1069641735"/>
      </p:ext>
    </p:extLst>
  </p:cSld>
  <p:clrMapOvr>
    <a:masterClrMapping/>
  </p:clrMapOvr>
  <p:transition spd="slow">
    <p:cut/>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76"/>
        <p:cNvGrpSpPr/>
        <p:nvPr/>
      </p:nvGrpSpPr>
      <p:grpSpPr>
        <a:xfrm>
          <a:off x="0" y="0"/>
          <a:ext cx="0" cy="0"/>
          <a:chOff x="0" y="0"/>
          <a:chExt cx="0" cy="0"/>
        </a:xfrm>
      </p:grpSpPr>
      <p:sp>
        <p:nvSpPr>
          <p:cNvPr id="177" name="Shape 177"/>
          <p:cNvSpPr txBox="1">
            <a:spLocks noGrp="1"/>
          </p:cNvSpPr>
          <p:nvPr>
            <p:ph type="title"/>
          </p:nvPr>
        </p:nvSpPr>
        <p:spPr>
          <a:xfrm>
            <a:off x="0" y="0"/>
            <a:ext cx="7756811" cy="972562"/>
          </a:xfrm>
          <a:prstGeom prst="rect">
            <a:avLst/>
          </a:prstGeom>
          <a:noFill/>
          <a:ln>
            <a:noFill/>
          </a:ln>
        </p:spPr>
        <p:txBody>
          <a:bodyPr lIns="91425" tIns="45700" rIns="91425" bIns="45700" anchor="ctr" anchorCtr="0">
            <a:noAutofit/>
          </a:bodyPr>
          <a:lstStyle/>
          <a:p>
            <a:pPr marL="0" marR="0" lvl="0" indent="0" algn="l" rtl="0">
              <a:lnSpc>
                <a:spcPct val="100000"/>
              </a:lnSpc>
              <a:spcBef>
                <a:spcPts val="0"/>
              </a:spcBef>
              <a:spcAft>
                <a:spcPts val="0"/>
              </a:spcAft>
              <a:buClr>
                <a:srgbClr val="FFFFFF"/>
              </a:buClr>
              <a:buSzPct val="25000"/>
              <a:buFont typeface="Rokkitt"/>
              <a:buNone/>
            </a:pPr>
            <a:r>
              <a:rPr lang="en-US" sz="3200" b="0" i="0" u="none" strike="noStrike" cap="none" baseline="0" dirty="0">
                <a:solidFill>
                  <a:srgbClr val="FFFFFF"/>
                </a:solidFill>
                <a:latin typeface="Calibri" panose="020F0502020204030204" pitchFamily="34" charset="0"/>
                <a:ea typeface="Rokkitt"/>
                <a:cs typeface="Rokkitt"/>
                <a:sym typeface="Rokkitt"/>
                <a:rtl val="0"/>
              </a:rPr>
              <a:t>Questions</a:t>
            </a:r>
            <a:r>
              <a:rPr lang="en-US" sz="3200" b="0" i="0" u="none" strike="noStrike" cap="none" baseline="0" dirty="0" smtClean="0">
                <a:solidFill>
                  <a:srgbClr val="FFFFFF"/>
                </a:solidFill>
                <a:latin typeface="Calibri" panose="020F0502020204030204" pitchFamily="34" charset="0"/>
                <a:ea typeface="Rokkitt"/>
                <a:cs typeface="Rokkitt"/>
                <a:sym typeface="Rokkitt"/>
                <a:rtl val="0"/>
              </a:rPr>
              <a:t>? </a:t>
            </a:r>
            <a:endParaRPr lang="en-US" sz="3200" b="0" i="0" u="none" strike="noStrike" cap="none" baseline="0" dirty="0">
              <a:solidFill>
                <a:srgbClr val="FFFFFF"/>
              </a:solidFill>
              <a:latin typeface="Calibri" panose="020F0502020204030204" pitchFamily="34" charset="0"/>
              <a:ea typeface="Rokkitt"/>
              <a:cs typeface="Rokkitt"/>
              <a:sym typeface="Rokkitt"/>
              <a:rtl val="0"/>
            </a:endParaRPr>
          </a:p>
        </p:txBody>
      </p:sp>
      <p:pic>
        <p:nvPicPr>
          <p:cNvPr id="178" name="Shape 178"/>
          <p:cNvPicPr preferRelativeResize="0"/>
          <p:nvPr/>
        </p:nvPicPr>
        <p:blipFill rotWithShape="1">
          <a:blip r:embed="rId3">
            <a:alphaModFix/>
          </a:blip>
          <a:srcRect/>
          <a:stretch/>
        </p:blipFill>
        <p:spPr>
          <a:xfrm>
            <a:off x="0" y="972562"/>
            <a:ext cx="9143998" cy="5177126"/>
          </a:xfrm>
          <a:prstGeom prst="rect">
            <a:avLst/>
          </a:prstGeom>
          <a:noFill/>
          <a:ln>
            <a:noFill/>
          </a:ln>
        </p:spPr>
      </p:pic>
    </p:spTree>
    <p:extLst>
      <p:ext uri="{BB962C8B-B14F-4D97-AF65-F5344CB8AC3E}">
        <p14:creationId xmlns:p14="http://schemas.microsoft.com/office/powerpoint/2010/main" val="1611045311"/>
      </p:ext>
    </p:extLst>
  </p:cSld>
  <p:clrMapOvr>
    <a:masterClrMapping/>
  </p:clrMapOvr>
  <p:transition spd="slow">
    <p:cut/>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 y="76200"/>
            <a:ext cx="6934200" cy="533400"/>
          </a:xfrm>
        </p:spPr>
        <p:txBody>
          <a:bodyPr/>
          <a:lstStyle/>
          <a:p>
            <a:r>
              <a:rPr lang="en-US" sz="2400" b="1" dirty="0" smtClean="0"/>
              <a:t>Agenda for Call	</a:t>
            </a:r>
            <a:endParaRPr lang="en-US" sz="2400" b="1" dirty="0"/>
          </a:p>
        </p:txBody>
      </p:sp>
      <p:sp>
        <p:nvSpPr>
          <p:cNvPr id="3" name="Content Placeholder 2"/>
          <p:cNvSpPr>
            <a:spLocks noGrp="1"/>
          </p:cNvSpPr>
          <p:nvPr>
            <p:ph idx="1"/>
          </p:nvPr>
        </p:nvSpPr>
        <p:spPr>
          <a:xfrm>
            <a:off x="76200" y="1066800"/>
            <a:ext cx="6477000" cy="5715000"/>
          </a:xfrm>
          <a:solidFill>
            <a:schemeClr val="bg1"/>
          </a:solidFill>
        </p:spPr>
        <p:txBody>
          <a:bodyPr/>
          <a:lstStyle/>
          <a:p>
            <a:pPr marL="292100" indent="0">
              <a:buNone/>
            </a:pPr>
            <a:r>
              <a:rPr lang="en-US" sz="1800" dirty="0" smtClean="0">
                <a:latin typeface="+mj-lt"/>
              </a:rPr>
              <a:t> </a:t>
            </a:r>
          </a:p>
          <a:p>
            <a:r>
              <a:rPr lang="en-US" sz="2000" dirty="0" smtClean="0">
                <a:latin typeface="Calibri" panose="020F0502020204030204" pitchFamily="34" charset="0"/>
              </a:rPr>
              <a:t>Rationale: Why </a:t>
            </a:r>
            <a:r>
              <a:rPr lang="en-US" sz="2000" dirty="0">
                <a:latin typeface="Calibri" panose="020F0502020204030204" pitchFamily="34" charset="0"/>
              </a:rPr>
              <a:t>r</a:t>
            </a:r>
            <a:r>
              <a:rPr lang="en-US" sz="2000" dirty="0" smtClean="0">
                <a:latin typeface="Calibri" panose="020F0502020204030204" pitchFamily="34" charset="0"/>
              </a:rPr>
              <a:t>ally &amp; </a:t>
            </a:r>
            <a:r>
              <a:rPr lang="en-US" sz="2000" dirty="0">
                <a:latin typeface="Calibri" panose="020F0502020204030204" pitchFamily="34" charset="0"/>
              </a:rPr>
              <a:t>w</a:t>
            </a:r>
            <a:r>
              <a:rPr lang="en-US" sz="2000" dirty="0" smtClean="0">
                <a:latin typeface="Calibri" panose="020F0502020204030204" pitchFamily="34" charset="0"/>
              </a:rPr>
              <a:t>hat’s at </a:t>
            </a:r>
            <a:r>
              <a:rPr lang="en-US" sz="2000" dirty="0">
                <a:latin typeface="Calibri" panose="020F0502020204030204" pitchFamily="34" charset="0"/>
              </a:rPr>
              <a:t>s</a:t>
            </a:r>
            <a:r>
              <a:rPr lang="en-US" sz="2000" dirty="0" smtClean="0">
                <a:latin typeface="Calibri" panose="020F0502020204030204" pitchFamily="34" charset="0"/>
              </a:rPr>
              <a:t>take?</a:t>
            </a:r>
          </a:p>
          <a:p>
            <a:endParaRPr lang="en-US" sz="2000" dirty="0" smtClean="0">
              <a:latin typeface="Calibri" panose="020F0502020204030204" pitchFamily="34" charset="0"/>
            </a:endParaRPr>
          </a:p>
          <a:p>
            <a:endParaRPr lang="en-US" sz="2000" dirty="0" smtClean="0">
              <a:latin typeface="Calibri" panose="020F0502020204030204" pitchFamily="34" charset="0"/>
            </a:endParaRPr>
          </a:p>
          <a:p>
            <a:r>
              <a:rPr lang="en-US" sz="2000" dirty="0" smtClean="0">
                <a:latin typeface="Calibri" panose="020F0502020204030204" pitchFamily="34" charset="0"/>
              </a:rPr>
              <a:t>Recap:</a:t>
            </a:r>
            <a:r>
              <a:rPr lang="en-US" sz="2000" dirty="0">
                <a:latin typeface="Calibri" panose="020F0502020204030204" pitchFamily="34" charset="0"/>
              </a:rPr>
              <a:t> </a:t>
            </a:r>
            <a:r>
              <a:rPr lang="en-US" sz="2000" dirty="0" smtClean="0">
                <a:latin typeface="Calibri" panose="020F0502020204030204" pitchFamily="34" charset="0"/>
              </a:rPr>
              <a:t>Who’s the Coalition For Every Child </a:t>
            </a:r>
          </a:p>
          <a:p>
            <a:pPr marL="723900" lvl="1" indent="0">
              <a:buNone/>
            </a:pPr>
            <a:r>
              <a:rPr lang="en-US" sz="2000" dirty="0" smtClean="0">
                <a:latin typeface="Calibri" panose="020F0502020204030204" pitchFamily="34" charset="0"/>
              </a:rPr>
              <a:t>	       &amp; what has been </a:t>
            </a:r>
            <a:r>
              <a:rPr lang="en-US" sz="2000" dirty="0">
                <a:latin typeface="Calibri" panose="020F0502020204030204" pitchFamily="34" charset="0"/>
              </a:rPr>
              <a:t>d</a:t>
            </a:r>
            <a:r>
              <a:rPr lang="en-US" sz="2000" dirty="0" smtClean="0">
                <a:latin typeface="Calibri" panose="020F0502020204030204" pitchFamily="34" charset="0"/>
              </a:rPr>
              <a:t>one to date?</a:t>
            </a:r>
          </a:p>
          <a:p>
            <a:endParaRPr lang="en-US" sz="2000" dirty="0" smtClean="0">
              <a:latin typeface="Calibri" panose="020F0502020204030204" pitchFamily="34" charset="0"/>
            </a:endParaRPr>
          </a:p>
          <a:p>
            <a:endParaRPr lang="en-US" sz="2000" dirty="0" smtClean="0">
              <a:latin typeface="Calibri" panose="020F0502020204030204" pitchFamily="34" charset="0"/>
            </a:endParaRPr>
          </a:p>
          <a:p>
            <a:r>
              <a:rPr lang="en-US" sz="2000" dirty="0" smtClean="0">
                <a:latin typeface="Calibri" panose="020F0502020204030204" pitchFamily="34" charset="0"/>
              </a:rPr>
              <a:t>Rally: Schedule &amp; Logistics</a:t>
            </a:r>
            <a:endParaRPr lang="en-US" sz="2000" dirty="0">
              <a:latin typeface="Calibri" panose="020F0502020204030204" pitchFamily="34" charset="0"/>
            </a:endParaRPr>
          </a:p>
          <a:p>
            <a:endParaRPr lang="en-US" sz="2000" dirty="0" smtClean="0">
              <a:latin typeface="Calibri" panose="020F0502020204030204" pitchFamily="34" charset="0"/>
            </a:endParaRPr>
          </a:p>
          <a:p>
            <a:endParaRPr lang="en-US" sz="2000" dirty="0" smtClean="0">
              <a:latin typeface="Calibri" panose="020F0502020204030204" pitchFamily="34" charset="0"/>
            </a:endParaRPr>
          </a:p>
          <a:p>
            <a:r>
              <a:rPr lang="en-US" sz="2000" dirty="0" smtClean="0">
                <a:latin typeface="Calibri" panose="020F0502020204030204" pitchFamily="34" charset="0"/>
              </a:rPr>
              <a:t>Our School: How are we participating?</a:t>
            </a:r>
          </a:p>
          <a:p>
            <a:endParaRPr lang="en-US" sz="2000" dirty="0" smtClean="0">
              <a:latin typeface="Calibri" panose="020F0502020204030204" pitchFamily="34" charset="0"/>
            </a:endParaRPr>
          </a:p>
          <a:p>
            <a:endParaRPr lang="en-US" sz="2000" dirty="0">
              <a:latin typeface="Calibri" panose="020F0502020204030204" pitchFamily="34" charset="0"/>
            </a:endParaRPr>
          </a:p>
          <a:p>
            <a:r>
              <a:rPr lang="en-US" sz="2000" dirty="0" smtClean="0">
                <a:latin typeface="Calibri" panose="020F0502020204030204" pitchFamily="34" charset="0"/>
              </a:rPr>
              <a:t>Your role: How can you help?</a:t>
            </a:r>
          </a:p>
          <a:p>
            <a:pPr marL="292100" indent="0">
              <a:buNone/>
            </a:pPr>
            <a:endParaRPr lang="en-US" sz="2000" dirty="0">
              <a:latin typeface="Calibri" panose="020F0502020204030204" pitchFamily="34" charset="0"/>
            </a:endParaRPr>
          </a:p>
          <a:p>
            <a:pPr marL="292100" indent="0">
              <a:buNone/>
            </a:pPr>
            <a:endParaRPr lang="en-US" sz="2000" dirty="0">
              <a:latin typeface="Calibri" panose="020F0502020204030204" pitchFamily="34" charset="0"/>
            </a:endParaRPr>
          </a:p>
          <a:p>
            <a:r>
              <a:rPr lang="en-US" sz="2000" dirty="0" smtClean="0">
                <a:latin typeface="Calibri" panose="020F0502020204030204" pitchFamily="34" charset="0"/>
              </a:rPr>
              <a:t>Questions / Discussion?</a:t>
            </a:r>
          </a:p>
          <a:p>
            <a:pPr lvl="1"/>
            <a:endParaRPr lang="en-US" sz="1800" dirty="0" smtClean="0">
              <a:latin typeface="+mj-lt"/>
            </a:endParaRPr>
          </a:p>
        </p:txBody>
      </p:sp>
      <p:sp>
        <p:nvSpPr>
          <p:cNvPr id="5" name="Shape 84"/>
          <p:cNvSpPr txBox="1">
            <a:spLocks/>
          </p:cNvSpPr>
          <p:nvPr/>
        </p:nvSpPr>
        <p:spPr>
          <a:xfrm>
            <a:off x="0" y="0"/>
            <a:ext cx="7756799" cy="972600"/>
          </a:xfrm>
          <a:prstGeom prst="rect">
            <a:avLst/>
          </a:prstGeom>
          <a:noFill/>
          <a:ln>
            <a:noFill/>
          </a:ln>
        </p:spPr>
        <p:txBody>
          <a:bodyPr lIns="91425" tIns="45700" rIns="91425" bIns="45700" anchor="ctr" anchorCtr="0">
            <a:noAutofit/>
          </a:bodyPr>
          <a:lstStyle>
            <a:defPPr marR="0" algn="l" rtl="0">
              <a:lnSpc>
                <a:spcPct val="100000"/>
              </a:lnSpc>
              <a:spcBef>
                <a:spcPts val="0"/>
              </a:spcBef>
              <a:spcAft>
                <a:spcPts val="0"/>
              </a:spcAft>
            </a:defPPr>
            <a:lvl1pPr marL="0" marR="0" indent="0" algn="l" rtl="0">
              <a:lnSpc>
                <a:spcPct val="100000"/>
              </a:lnSpc>
              <a:spcBef>
                <a:spcPts val="0"/>
              </a:spcBef>
              <a:spcAft>
                <a:spcPts val="0"/>
              </a:spcAft>
              <a:buClr>
                <a:srgbClr val="FFFFFF"/>
              </a:buClr>
              <a:buFont typeface="Rokkitt"/>
              <a:buNone/>
              <a:defRPr sz="1400" b="0" i="0" u="none" strike="noStrike" cap="none" baseline="0">
                <a:solidFill>
                  <a:srgbClr val="000000"/>
                </a:solidFill>
                <a:latin typeface="Arial"/>
                <a:ea typeface="Arial"/>
                <a:cs typeface="Arial"/>
                <a:sym typeface="Arial"/>
                <a:rtl val="0"/>
              </a:defRPr>
            </a:lvl1pPr>
            <a:lvl2pPr marL="0" marR="0" indent="0" algn="l" rtl="0">
              <a:lnSpc>
                <a:spcPct val="100000"/>
              </a:lnSpc>
              <a:spcBef>
                <a:spcPts val="0"/>
              </a:spcBef>
              <a:spcAft>
                <a:spcPts val="0"/>
              </a:spcAft>
              <a:buClr>
                <a:srgbClr val="000000"/>
              </a:buClr>
              <a:buFont typeface="Arial"/>
              <a:buNone/>
              <a:defRPr sz="1400" b="0" i="0" u="none" strike="noStrike" cap="none" baseline="0">
                <a:solidFill>
                  <a:srgbClr val="000000"/>
                </a:solidFill>
                <a:latin typeface="Arial"/>
                <a:ea typeface="Arial"/>
                <a:cs typeface="Arial"/>
                <a:sym typeface="Arial"/>
                <a:rtl val="0"/>
              </a:defRPr>
            </a:lvl2pPr>
            <a:lvl3pPr marL="0" marR="0" indent="0" algn="l" rtl="0">
              <a:spcBef>
                <a:spcPts val="0"/>
              </a:spcBef>
              <a:defRPr/>
            </a:lvl3pPr>
            <a:lvl4pPr marL="0" marR="0" indent="0" algn="l" rtl="0">
              <a:spcBef>
                <a:spcPts val="0"/>
              </a:spcBef>
              <a:defRPr/>
            </a:lvl4pPr>
            <a:lvl5pPr marL="0" marR="0" indent="0" algn="l" rtl="0">
              <a:spcBef>
                <a:spcPts val="0"/>
              </a:spcBef>
              <a:defRPr/>
            </a:lvl5pPr>
            <a:lvl6pPr marL="0" marR="0" indent="0" algn="l" rtl="0">
              <a:spcBef>
                <a:spcPts val="0"/>
              </a:spcBef>
              <a:defRPr/>
            </a:lvl6pPr>
            <a:lvl7pPr marL="0" marR="0" indent="0" algn="l" rtl="0">
              <a:spcBef>
                <a:spcPts val="0"/>
              </a:spcBef>
              <a:defRPr/>
            </a:lvl7pPr>
            <a:lvl8pPr marL="0" marR="0" indent="0" algn="l" rtl="0">
              <a:spcBef>
                <a:spcPts val="0"/>
              </a:spcBef>
              <a:defRPr/>
            </a:lvl8pPr>
            <a:lvl9pPr marL="0" marR="0" indent="0" algn="l" rtl="0">
              <a:spcBef>
                <a:spcPts val="0"/>
              </a:spcBef>
              <a:defRPr/>
            </a:lvl9pPr>
          </a:lstStyle>
          <a:p>
            <a:pPr>
              <a:buSzPct val="25000"/>
            </a:pPr>
            <a:r>
              <a:rPr lang="en-US" sz="2600" dirty="0" smtClean="0">
                <a:solidFill>
                  <a:srgbClr val="FFFFFF"/>
                </a:solidFill>
                <a:latin typeface="Rokkitt"/>
                <a:ea typeface="Rokkitt"/>
                <a:cs typeface="Rokkitt"/>
                <a:sym typeface="Rokkitt"/>
              </a:rPr>
              <a:t>Agenda</a:t>
            </a:r>
            <a:endParaRPr lang="en-US" sz="2600" dirty="0">
              <a:solidFill>
                <a:srgbClr val="FFFFFF"/>
              </a:solidFill>
              <a:latin typeface="Rokkitt"/>
              <a:ea typeface="Rokkitt"/>
              <a:cs typeface="Rokkitt"/>
              <a:sym typeface="Rokkitt"/>
            </a:endParaRPr>
          </a:p>
        </p:txBody>
      </p:sp>
      <p:pic>
        <p:nvPicPr>
          <p:cNvPr id="2050" name="Picture 2" descr="http://www.marksanborn.com/wp-content/uploads/2014/03/agenda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72100" y="2209800"/>
            <a:ext cx="3505200" cy="337841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371885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83"/>
        <p:cNvGrpSpPr/>
        <p:nvPr/>
      </p:nvGrpSpPr>
      <p:grpSpPr>
        <a:xfrm>
          <a:off x="0" y="0"/>
          <a:ext cx="0" cy="0"/>
          <a:chOff x="0" y="0"/>
          <a:chExt cx="0" cy="0"/>
        </a:xfrm>
      </p:grpSpPr>
      <p:sp>
        <p:nvSpPr>
          <p:cNvPr id="84" name="Shape 84"/>
          <p:cNvSpPr txBox="1">
            <a:spLocks noGrp="1"/>
          </p:cNvSpPr>
          <p:nvPr>
            <p:ph type="title"/>
          </p:nvPr>
        </p:nvSpPr>
        <p:spPr>
          <a:xfrm>
            <a:off x="0" y="0"/>
            <a:ext cx="7756799" cy="972600"/>
          </a:xfrm>
          <a:prstGeom prst="rect">
            <a:avLst/>
          </a:prstGeom>
          <a:noFill/>
          <a:ln>
            <a:noFill/>
          </a:ln>
        </p:spPr>
        <p:txBody>
          <a:bodyPr lIns="91425" tIns="45700" rIns="91425" bIns="45700" anchor="ctr" anchorCtr="0">
            <a:noAutofit/>
          </a:bodyPr>
          <a:lstStyle/>
          <a:p>
            <a:pPr marL="0" marR="0" lvl="0" indent="0" algn="l" rtl="0">
              <a:lnSpc>
                <a:spcPct val="100000"/>
              </a:lnSpc>
              <a:spcBef>
                <a:spcPts val="0"/>
              </a:spcBef>
              <a:spcAft>
                <a:spcPts val="0"/>
              </a:spcAft>
              <a:buClr>
                <a:srgbClr val="FFFFFF"/>
              </a:buClr>
              <a:buSzPct val="25000"/>
              <a:buFont typeface="Rokkitt"/>
              <a:buNone/>
            </a:pPr>
            <a:r>
              <a:rPr lang="en-US" sz="2800" b="1" dirty="0" smtClean="0">
                <a:solidFill>
                  <a:srgbClr val="FFFFFF"/>
                </a:solidFill>
                <a:latin typeface="Calibri" panose="020F0502020204030204" pitchFamily="34" charset="0"/>
                <a:ea typeface="Rokkitt"/>
                <a:cs typeface="Rokkitt"/>
                <a:sym typeface="Rokkitt"/>
              </a:rPr>
              <a:t>Why Rally? We’ve got a lot at stake.</a:t>
            </a:r>
            <a:endParaRPr lang="en-US" sz="2800" b="1" dirty="0">
              <a:solidFill>
                <a:srgbClr val="FFFFFF"/>
              </a:solidFill>
              <a:latin typeface="Calibri" panose="020F0502020204030204" pitchFamily="34" charset="0"/>
              <a:ea typeface="Rokkitt"/>
              <a:cs typeface="Rokkitt"/>
              <a:sym typeface="Rokkitt"/>
            </a:endParaRPr>
          </a:p>
        </p:txBody>
      </p:sp>
      <p:sp>
        <p:nvSpPr>
          <p:cNvPr id="85" name="Shape 85"/>
          <p:cNvSpPr txBox="1"/>
          <p:nvPr/>
        </p:nvSpPr>
        <p:spPr>
          <a:xfrm>
            <a:off x="270638" y="1195548"/>
            <a:ext cx="8605345" cy="1676400"/>
          </a:xfrm>
          <a:prstGeom prst="rect">
            <a:avLst/>
          </a:prstGeom>
          <a:noFill/>
          <a:ln>
            <a:noFill/>
          </a:ln>
        </p:spPr>
        <p:txBody>
          <a:bodyPr lIns="91425" tIns="45700" rIns="91425" bIns="45700" anchor="t" anchorCtr="0">
            <a:noAutofit/>
          </a:bodyPr>
          <a:lstStyle/>
          <a:p>
            <a:pPr marR="0" lvl="0" algn="l" rtl="0">
              <a:lnSpc>
                <a:spcPct val="100000"/>
              </a:lnSpc>
              <a:spcBef>
                <a:spcPts val="0"/>
              </a:spcBef>
              <a:spcAft>
                <a:spcPts val="0"/>
              </a:spcAft>
              <a:buNone/>
            </a:pPr>
            <a:r>
              <a:rPr lang="en-US" sz="2400" b="1" dirty="0" smtClean="0">
                <a:solidFill>
                  <a:srgbClr val="0070C0"/>
                </a:solidFill>
                <a:latin typeface="Calibri" panose="020F0502020204030204" pitchFamily="34" charset="0"/>
                <a:ea typeface="Rokkitt"/>
                <a:cs typeface="Rokkitt"/>
                <a:sym typeface="Rokkitt"/>
              </a:rPr>
              <a:t>As a school, as a sector and as a state, we’ve got a lot at stake…</a:t>
            </a:r>
          </a:p>
          <a:p>
            <a:pPr marR="0" lvl="0" algn="l" rtl="0">
              <a:lnSpc>
                <a:spcPct val="100000"/>
              </a:lnSpc>
              <a:spcBef>
                <a:spcPts val="0"/>
              </a:spcBef>
              <a:spcAft>
                <a:spcPts val="0"/>
              </a:spcAft>
              <a:buNone/>
            </a:pPr>
            <a:endParaRPr lang="en-US" sz="1800" b="1" dirty="0" smtClean="0">
              <a:solidFill>
                <a:schemeClr val="tx1"/>
              </a:solidFill>
              <a:latin typeface="Calibri" panose="020F0502020204030204" pitchFamily="34" charset="0"/>
              <a:ea typeface="Rokkitt"/>
              <a:cs typeface="Rokkitt"/>
              <a:sym typeface="Rokkitt"/>
            </a:endParaRPr>
          </a:p>
          <a:p>
            <a:pPr marR="0" lvl="0" algn="l" rtl="0">
              <a:lnSpc>
                <a:spcPct val="100000"/>
              </a:lnSpc>
              <a:spcBef>
                <a:spcPts val="0"/>
              </a:spcBef>
              <a:spcAft>
                <a:spcPts val="0"/>
              </a:spcAft>
              <a:buNone/>
            </a:pPr>
            <a:endParaRPr lang="en-US" sz="1800" b="1" dirty="0">
              <a:solidFill>
                <a:schemeClr val="tx1"/>
              </a:solidFill>
              <a:latin typeface="Calibri" panose="020F0502020204030204" pitchFamily="34" charset="0"/>
              <a:ea typeface="Rokkitt"/>
              <a:cs typeface="Rokkitt"/>
              <a:sym typeface="Rokkitt"/>
            </a:endParaRPr>
          </a:p>
          <a:p>
            <a:pPr marL="342900" marR="0" lvl="0" indent="-342900" algn="l" rtl="0">
              <a:lnSpc>
                <a:spcPct val="100000"/>
              </a:lnSpc>
              <a:spcBef>
                <a:spcPts val="0"/>
              </a:spcBef>
              <a:spcAft>
                <a:spcPts val="0"/>
              </a:spcAft>
              <a:buFont typeface="Wingdings" panose="05000000000000000000" pitchFamily="2" charset="2"/>
              <a:buChar char="ü"/>
            </a:pPr>
            <a:r>
              <a:rPr lang="en-US" sz="2000" dirty="0" smtClean="0">
                <a:solidFill>
                  <a:schemeClr val="tx1"/>
                </a:solidFill>
                <a:latin typeface="Calibri" panose="020F0502020204030204" pitchFamily="34" charset="0"/>
                <a:ea typeface="Rokkitt"/>
                <a:cs typeface="Rokkitt"/>
                <a:sym typeface="Rokkitt"/>
              </a:rPr>
              <a:t>We need funding for new seats at our school(s).</a:t>
            </a:r>
          </a:p>
          <a:p>
            <a:pPr marL="342900" marR="0" lvl="0" indent="-342900" algn="l" rtl="0">
              <a:lnSpc>
                <a:spcPct val="100000"/>
              </a:lnSpc>
              <a:spcBef>
                <a:spcPts val="0"/>
              </a:spcBef>
              <a:spcAft>
                <a:spcPts val="0"/>
              </a:spcAft>
              <a:buFont typeface="Wingdings" panose="05000000000000000000" pitchFamily="2" charset="2"/>
              <a:buChar char="ü"/>
            </a:pPr>
            <a:endParaRPr lang="en-US" sz="2000" dirty="0" smtClean="0">
              <a:solidFill>
                <a:schemeClr val="tx1"/>
              </a:solidFill>
              <a:latin typeface="Calibri" panose="020F0502020204030204" pitchFamily="34" charset="0"/>
              <a:ea typeface="Rokkitt"/>
              <a:cs typeface="Rokkitt"/>
              <a:sym typeface="Rokkitt"/>
            </a:endParaRPr>
          </a:p>
          <a:p>
            <a:pPr marL="342900" marR="0" lvl="0" indent="-342900" algn="l" rtl="0">
              <a:lnSpc>
                <a:spcPct val="100000"/>
              </a:lnSpc>
              <a:spcBef>
                <a:spcPts val="0"/>
              </a:spcBef>
              <a:spcAft>
                <a:spcPts val="0"/>
              </a:spcAft>
              <a:buFont typeface="Wingdings" panose="05000000000000000000" pitchFamily="2" charset="2"/>
              <a:buChar char="ü"/>
            </a:pPr>
            <a:endParaRPr lang="en-US" sz="2000" dirty="0" smtClean="0">
              <a:solidFill>
                <a:schemeClr val="tx1"/>
              </a:solidFill>
              <a:latin typeface="Calibri" panose="020F0502020204030204" pitchFamily="34" charset="0"/>
              <a:ea typeface="Rokkitt"/>
              <a:cs typeface="Rokkitt"/>
              <a:sym typeface="Rokkitt"/>
            </a:endParaRPr>
          </a:p>
          <a:p>
            <a:pPr marL="342900" marR="0" lvl="0" indent="-342900" algn="l" rtl="0">
              <a:lnSpc>
                <a:spcPct val="100000"/>
              </a:lnSpc>
              <a:spcBef>
                <a:spcPts val="0"/>
              </a:spcBef>
              <a:spcAft>
                <a:spcPts val="0"/>
              </a:spcAft>
              <a:buFont typeface="Wingdings" panose="05000000000000000000" pitchFamily="2" charset="2"/>
              <a:buChar char="ü"/>
            </a:pPr>
            <a:r>
              <a:rPr lang="en-US" sz="2000" dirty="0" smtClean="0">
                <a:solidFill>
                  <a:schemeClr val="tx1"/>
                </a:solidFill>
                <a:latin typeface="Calibri" panose="020F0502020204030204" pitchFamily="34" charset="0"/>
                <a:ea typeface="Rokkitt"/>
                <a:cs typeface="Rokkitt"/>
                <a:sym typeface="Rokkitt"/>
              </a:rPr>
              <a:t>We need more great schools in Connecticut.  </a:t>
            </a:r>
          </a:p>
          <a:p>
            <a:pPr marR="0" lvl="0" algn="l" rtl="0">
              <a:lnSpc>
                <a:spcPct val="100000"/>
              </a:lnSpc>
              <a:spcBef>
                <a:spcPts val="0"/>
              </a:spcBef>
              <a:spcAft>
                <a:spcPts val="0"/>
              </a:spcAft>
            </a:pPr>
            <a:r>
              <a:rPr lang="en-US" sz="2000" dirty="0">
                <a:solidFill>
                  <a:schemeClr val="tx1"/>
                </a:solidFill>
                <a:latin typeface="Calibri" panose="020F0502020204030204" pitchFamily="34" charset="0"/>
                <a:ea typeface="Rokkitt"/>
                <a:cs typeface="Rokkitt"/>
                <a:sym typeface="Rokkitt"/>
              </a:rPr>
              <a:t> </a:t>
            </a:r>
            <a:r>
              <a:rPr lang="en-US" sz="2000" dirty="0" smtClean="0">
                <a:solidFill>
                  <a:schemeClr val="tx1"/>
                </a:solidFill>
                <a:latin typeface="Calibri" panose="020F0502020204030204" pitchFamily="34" charset="0"/>
                <a:ea typeface="Rokkitt"/>
                <a:cs typeface="Rokkitt"/>
                <a:sym typeface="Rokkitt"/>
              </a:rPr>
              <a:t>     (CT has widest achievement gap in the country!)</a:t>
            </a:r>
          </a:p>
          <a:p>
            <a:pPr marL="342900" marR="0" lvl="0" indent="-342900" algn="l" rtl="0">
              <a:lnSpc>
                <a:spcPct val="100000"/>
              </a:lnSpc>
              <a:spcBef>
                <a:spcPts val="0"/>
              </a:spcBef>
              <a:spcAft>
                <a:spcPts val="0"/>
              </a:spcAft>
              <a:buFont typeface="Wingdings" panose="05000000000000000000" pitchFamily="2" charset="2"/>
              <a:buChar char="ü"/>
            </a:pPr>
            <a:endParaRPr lang="en-US" sz="2000" dirty="0" smtClean="0">
              <a:solidFill>
                <a:schemeClr val="tx1"/>
              </a:solidFill>
              <a:latin typeface="Calibri" panose="020F0502020204030204" pitchFamily="34" charset="0"/>
              <a:ea typeface="Rokkitt"/>
              <a:cs typeface="Rokkitt"/>
              <a:sym typeface="Rokkitt"/>
            </a:endParaRPr>
          </a:p>
          <a:p>
            <a:pPr marL="342900" marR="0" lvl="0" indent="-342900" algn="l" rtl="0">
              <a:lnSpc>
                <a:spcPct val="100000"/>
              </a:lnSpc>
              <a:spcBef>
                <a:spcPts val="0"/>
              </a:spcBef>
              <a:spcAft>
                <a:spcPts val="0"/>
              </a:spcAft>
              <a:buFont typeface="Wingdings" panose="05000000000000000000" pitchFamily="2" charset="2"/>
              <a:buChar char="ü"/>
            </a:pPr>
            <a:endParaRPr lang="en-US" sz="2000" dirty="0" smtClean="0">
              <a:solidFill>
                <a:schemeClr val="tx1"/>
              </a:solidFill>
              <a:latin typeface="Calibri" panose="020F0502020204030204" pitchFamily="34" charset="0"/>
              <a:ea typeface="Rokkitt"/>
              <a:cs typeface="Rokkitt"/>
              <a:sym typeface="Rokkitt"/>
            </a:endParaRPr>
          </a:p>
          <a:p>
            <a:pPr marL="342900" marR="0" lvl="0" indent="-342900" algn="l" rtl="0">
              <a:lnSpc>
                <a:spcPct val="100000"/>
              </a:lnSpc>
              <a:spcBef>
                <a:spcPts val="0"/>
              </a:spcBef>
              <a:spcAft>
                <a:spcPts val="0"/>
              </a:spcAft>
              <a:buFont typeface="Wingdings" panose="05000000000000000000" pitchFamily="2" charset="2"/>
              <a:buChar char="ü"/>
            </a:pPr>
            <a:r>
              <a:rPr lang="en-US" sz="2000" dirty="0" smtClean="0">
                <a:solidFill>
                  <a:schemeClr val="tx1"/>
                </a:solidFill>
                <a:latin typeface="Calibri" panose="020F0502020204030204" pitchFamily="34" charset="0"/>
                <a:ea typeface="Rokkitt"/>
                <a:cs typeface="Rokkitt"/>
                <a:sym typeface="Rokkitt"/>
              </a:rPr>
              <a:t>We need fair &amp; </a:t>
            </a:r>
            <a:r>
              <a:rPr lang="en-US" sz="2000" dirty="0">
                <a:solidFill>
                  <a:schemeClr val="tx1"/>
                </a:solidFill>
                <a:latin typeface="Calibri" panose="020F0502020204030204" pitchFamily="34" charset="0"/>
                <a:ea typeface="Rokkitt"/>
                <a:cs typeface="Rokkitt"/>
                <a:sym typeface="Rokkitt"/>
              </a:rPr>
              <a:t>e</a:t>
            </a:r>
            <a:r>
              <a:rPr lang="en-US" sz="2000" dirty="0" smtClean="0">
                <a:solidFill>
                  <a:schemeClr val="tx1"/>
                </a:solidFill>
                <a:latin typeface="Calibri" panose="020F0502020204030204" pitchFamily="34" charset="0"/>
                <a:ea typeface="Rokkitt"/>
                <a:cs typeface="Rokkitt"/>
                <a:sym typeface="Rokkitt"/>
              </a:rPr>
              <a:t>quitable funding for our school and charter schools in general.</a:t>
            </a:r>
          </a:p>
          <a:p>
            <a:pPr marL="342900" marR="0" lvl="0" indent="-342900" algn="l" rtl="0">
              <a:lnSpc>
                <a:spcPct val="100000"/>
              </a:lnSpc>
              <a:spcBef>
                <a:spcPts val="0"/>
              </a:spcBef>
              <a:spcAft>
                <a:spcPts val="0"/>
              </a:spcAft>
              <a:buFont typeface="Wingdings" panose="05000000000000000000" pitchFamily="2" charset="2"/>
              <a:buChar char="ü"/>
            </a:pPr>
            <a:endParaRPr lang="en-US" sz="2000" dirty="0" smtClean="0">
              <a:solidFill>
                <a:schemeClr val="tx1"/>
              </a:solidFill>
              <a:latin typeface="Calibri" panose="020F0502020204030204" pitchFamily="34" charset="0"/>
              <a:ea typeface="Rokkitt"/>
              <a:cs typeface="Rokkitt"/>
              <a:sym typeface="Rokkitt"/>
            </a:endParaRPr>
          </a:p>
          <a:p>
            <a:pPr marL="342900" marR="0" lvl="0" indent="-342900" algn="l" rtl="0">
              <a:lnSpc>
                <a:spcPct val="100000"/>
              </a:lnSpc>
              <a:spcBef>
                <a:spcPts val="0"/>
              </a:spcBef>
              <a:spcAft>
                <a:spcPts val="0"/>
              </a:spcAft>
              <a:buFont typeface="Wingdings" panose="05000000000000000000" pitchFamily="2" charset="2"/>
              <a:buChar char="ü"/>
            </a:pPr>
            <a:endParaRPr lang="en-US" sz="2000" dirty="0">
              <a:solidFill>
                <a:schemeClr val="tx1"/>
              </a:solidFill>
              <a:latin typeface="Calibri" panose="020F0502020204030204" pitchFamily="34" charset="0"/>
              <a:ea typeface="Rokkitt"/>
              <a:cs typeface="Rokkitt"/>
              <a:sym typeface="Rokkitt"/>
            </a:endParaRPr>
          </a:p>
          <a:p>
            <a:pPr marL="342900" marR="0" lvl="0" indent="-342900" algn="l" rtl="0">
              <a:lnSpc>
                <a:spcPct val="100000"/>
              </a:lnSpc>
              <a:spcBef>
                <a:spcPts val="0"/>
              </a:spcBef>
              <a:spcAft>
                <a:spcPts val="0"/>
              </a:spcAft>
              <a:buFont typeface="Wingdings" panose="05000000000000000000" pitchFamily="2" charset="2"/>
              <a:buChar char="ü"/>
            </a:pPr>
            <a:r>
              <a:rPr lang="en-US" sz="2000" dirty="0" smtClean="0">
                <a:solidFill>
                  <a:schemeClr val="tx1"/>
                </a:solidFill>
                <a:latin typeface="Calibri" panose="020F0502020204030204" pitchFamily="34" charset="0"/>
                <a:ea typeface="Rokkitt"/>
                <a:cs typeface="Rokkitt"/>
                <a:sym typeface="Rokkitt"/>
              </a:rPr>
              <a:t>We need more support and respect from our legislators for the charter sector as part of the solution for CT students.</a:t>
            </a:r>
          </a:p>
          <a:p>
            <a:pPr marR="0" lvl="0" algn="l" rtl="0">
              <a:lnSpc>
                <a:spcPct val="100000"/>
              </a:lnSpc>
              <a:spcBef>
                <a:spcPts val="0"/>
              </a:spcBef>
              <a:spcAft>
                <a:spcPts val="0"/>
              </a:spcAft>
              <a:buNone/>
            </a:pPr>
            <a:r>
              <a:rPr lang="en-US" sz="2000" dirty="0" smtClean="0">
                <a:solidFill>
                  <a:schemeClr val="tx1"/>
                </a:solidFill>
                <a:latin typeface="Calibri" panose="020F0502020204030204" pitchFamily="34" charset="0"/>
                <a:ea typeface="Rokkitt"/>
                <a:cs typeface="Rokkitt"/>
                <a:sym typeface="Rokkitt"/>
              </a:rPr>
              <a:t>.</a:t>
            </a:r>
            <a:endParaRPr lang="en-US" sz="2000" dirty="0">
              <a:solidFill>
                <a:schemeClr val="tx1"/>
              </a:solidFill>
              <a:latin typeface="Calibri" panose="020F0502020204030204" pitchFamily="34" charset="0"/>
              <a:ea typeface="Rokkitt"/>
              <a:cs typeface="Rokkitt"/>
              <a:sym typeface="Rokkitt"/>
            </a:endParaRPr>
          </a:p>
        </p:txBody>
      </p:sp>
      <p:sp>
        <p:nvSpPr>
          <p:cNvPr id="6" name="AutoShape 6" descr="Image result for jed bartlet"/>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3015923347"/>
      </p:ext>
    </p:extLst>
  </p:cSld>
  <p:clrMapOvr>
    <a:masterClrMapping/>
  </p:clrMapOvr>
  <p:transition spd="slow">
    <p:cut/>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83"/>
        <p:cNvGrpSpPr/>
        <p:nvPr/>
      </p:nvGrpSpPr>
      <p:grpSpPr>
        <a:xfrm>
          <a:off x="0" y="0"/>
          <a:ext cx="0" cy="0"/>
          <a:chOff x="0" y="0"/>
          <a:chExt cx="0" cy="0"/>
        </a:xfrm>
      </p:grpSpPr>
      <p:sp>
        <p:nvSpPr>
          <p:cNvPr id="84" name="Shape 84"/>
          <p:cNvSpPr txBox="1">
            <a:spLocks noGrp="1"/>
          </p:cNvSpPr>
          <p:nvPr>
            <p:ph type="title"/>
          </p:nvPr>
        </p:nvSpPr>
        <p:spPr>
          <a:xfrm>
            <a:off x="0" y="0"/>
            <a:ext cx="7756799" cy="972600"/>
          </a:xfrm>
          <a:prstGeom prst="rect">
            <a:avLst/>
          </a:prstGeom>
          <a:noFill/>
          <a:ln>
            <a:noFill/>
          </a:ln>
        </p:spPr>
        <p:txBody>
          <a:bodyPr lIns="91425" tIns="45700" rIns="91425" bIns="45700" anchor="ctr" anchorCtr="0">
            <a:noAutofit/>
          </a:bodyPr>
          <a:lstStyle/>
          <a:p>
            <a:pPr marL="0" marR="0" lvl="0" indent="0" algn="l" rtl="0">
              <a:lnSpc>
                <a:spcPct val="100000"/>
              </a:lnSpc>
              <a:spcBef>
                <a:spcPts val="0"/>
              </a:spcBef>
              <a:spcAft>
                <a:spcPts val="0"/>
              </a:spcAft>
              <a:buClr>
                <a:srgbClr val="FFFFFF"/>
              </a:buClr>
              <a:buSzPct val="25000"/>
              <a:buFont typeface="Rokkitt"/>
              <a:buNone/>
            </a:pPr>
            <a:r>
              <a:rPr lang="en-US" sz="2800" b="1" dirty="0" smtClean="0">
                <a:solidFill>
                  <a:srgbClr val="FFFFFF"/>
                </a:solidFill>
                <a:latin typeface="Calibri" panose="020F0502020204030204" pitchFamily="34" charset="0"/>
                <a:ea typeface="Rokkitt"/>
                <a:cs typeface="Rokkitt"/>
                <a:sym typeface="Rokkitt"/>
              </a:rPr>
              <a:t>Why Rally?  The context requires it.</a:t>
            </a:r>
            <a:endParaRPr lang="en-US" sz="2800" b="1" dirty="0">
              <a:solidFill>
                <a:srgbClr val="FFFFFF"/>
              </a:solidFill>
              <a:latin typeface="Calibri" panose="020F0502020204030204" pitchFamily="34" charset="0"/>
              <a:ea typeface="Rokkitt"/>
              <a:cs typeface="Rokkitt"/>
              <a:sym typeface="Rokkitt"/>
            </a:endParaRPr>
          </a:p>
        </p:txBody>
      </p:sp>
      <p:sp>
        <p:nvSpPr>
          <p:cNvPr id="85" name="Shape 85"/>
          <p:cNvSpPr txBox="1"/>
          <p:nvPr/>
        </p:nvSpPr>
        <p:spPr>
          <a:xfrm>
            <a:off x="42038" y="993218"/>
            <a:ext cx="8991600" cy="5165628"/>
          </a:xfrm>
          <a:prstGeom prst="rect">
            <a:avLst/>
          </a:prstGeom>
          <a:noFill/>
          <a:ln>
            <a:noFill/>
          </a:ln>
        </p:spPr>
        <p:txBody>
          <a:bodyPr lIns="91425" tIns="45700" rIns="91425" bIns="45700" anchor="t" anchorCtr="0">
            <a:noAutofit/>
          </a:bodyPr>
          <a:lstStyle/>
          <a:p>
            <a:pPr marL="342900" lvl="0" indent="-342900">
              <a:buFont typeface="Wingdings" panose="05000000000000000000" pitchFamily="2" charset="2"/>
              <a:buChar char="ü"/>
            </a:pPr>
            <a:r>
              <a:rPr lang="en-US" sz="2000" b="1" dirty="0" smtClean="0">
                <a:solidFill>
                  <a:srgbClr val="0070C0"/>
                </a:solidFill>
                <a:latin typeface="Calibri" panose="020F0502020204030204" pitchFamily="34" charset="0"/>
                <a:ea typeface="Rokkitt"/>
                <a:cs typeface="Rokkitt"/>
                <a:sym typeface="Rokkitt"/>
              </a:rPr>
              <a:t>The current budget and political landscape is very challenging.</a:t>
            </a:r>
          </a:p>
          <a:p>
            <a:pPr marL="342900" lvl="0" indent="-342900">
              <a:buFont typeface="Wingdings" panose="05000000000000000000" pitchFamily="2" charset="2"/>
              <a:buChar char="ü"/>
            </a:pPr>
            <a:endParaRPr lang="en-US" sz="1200" b="1" dirty="0" smtClean="0">
              <a:solidFill>
                <a:schemeClr val="tx1"/>
              </a:solidFill>
              <a:latin typeface="Calibri" panose="020F0502020204030204" pitchFamily="34" charset="0"/>
              <a:ea typeface="Rokkitt"/>
              <a:cs typeface="Rokkitt"/>
              <a:sym typeface="Rokkitt"/>
            </a:endParaRPr>
          </a:p>
          <a:p>
            <a:pPr marL="342900" lvl="0" indent="-342900">
              <a:buFont typeface="Wingdings" panose="05000000000000000000" pitchFamily="2" charset="2"/>
              <a:buChar char="ü"/>
            </a:pPr>
            <a:r>
              <a:rPr lang="en-US" sz="1800" b="1" dirty="0" smtClean="0">
                <a:solidFill>
                  <a:schemeClr val="tx1"/>
                </a:solidFill>
                <a:latin typeface="Calibri" panose="020F0502020204030204" pitchFamily="34" charset="0"/>
                <a:ea typeface="Rokkitt"/>
                <a:cs typeface="Rokkitt"/>
                <a:sym typeface="Rokkitt"/>
              </a:rPr>
              <a:t>Budget </a:t>
            </a:r>
            <a:r>
              <a:rPr lang="en-US" sz="1800" b="1" dirty="0">
                <a:solidFill>
                  <a:schemeClr val="tx1"/>
                </a:solidFill>
                <a:latin typeface="Calibri" panose="020F0502020204030204" pitchFamily="34" charset="0"/>
                <a:ea typeface="Rokkitt"/>
                <a:cs typeface="Rokkitt"/>
                <a:sym typeface="Rokkitt"/>
              </a:rPr>
              <a:t>landscape: </a:t>
            </a:r>
            <a:r>
              <a:rPr lang="en-US" sz="1800" dirty="0">
                <a:solidFill>
                  <a:schemeClr val="tx1"/>
                </a:solidFill>
                <a:latin typeface="Calibri" panose="020F0502020204030204" pitchFamily="34" charset="0"/>
                <a:ea typeface="Rokkitt"/>
                <a:cs typeface="Rokkitt"/>
                <a:sym typeface="Rokkitt"/>
              </a:rPr>
              <a:t>$1.25 - $1.5 billion state deficit for FY 2015-16.  The Governor’s budget cut a number of education projects and flat-funded </a:t>
            </a:r>
            <a:r>
              <a:rPr lang="en-US" sz="1800" dirty="0" smtClean="0">
                <a:solidFill>
                  <a:schemeClr val="tx1"/>
                </a:solidFill>
                <a:latin typeface="Calibri" panose="020F0502020204030204" pitchFamily="34" charset="0"/>
                <a:ea typeface="Rokkitt"/>
                <a:cs typeface="Rokkitt"/>
                <a:sym typeface="Rokkitt"/>
              </a:rPr>
              <a:t>per pupil funding for both district and charter schools(ECS)</a:t>
            </a:r>
            <a:endParaRPr lang="en-US" sz="1800" dirty="0">
              <a:solidFill>
                <a:schemeClr val="tx1"/>
              </a:solidFill>
              <a:latin typeface="Calibri" panose="020F0502020204030204" pitchFamily="34" charset="0"/>
              <a:ea typeface="Rokkitt"/>
              <a:cs typeface="Rokkitt"/>
              <a:sym typeface="Rokkitt"/>
            </a:endParaRPr>
          </a:p>
          <a:p>
            <a:pPr marL="342900" lvl="0" indent="-342900">
              <a:buFont typeface="Wingdings" panose="05000000000000000000" pitchFamily="2" charset="2"/>
              <a:buChar char="ü"/>
            </a:pPr>
            <a:endParaRPr lang="en-US" sz="1200" b="1" dirty="0">
              <a:solidFill>
                <a:schemeClr val="tx1"/>
              </a:solidFill>
              <a:latin typeface="Calibri" panose="020F0502020204030204" pitchFamily="34" charset="0"/>
              <a:ea typeface="Rokkitt"/>
              <a:cs typeface="Rokkitt"/>
              <a:sym typeface="Rokkitt"/>
            </a:endParaRPr>
          </a:p>
          <a:p>
            <a:pPr marL="342900" lvl="0" indent="-342900">
              <a:buFont typeface="Wingdings" panose="05000000000000000000" pitchFamily="2" charset="2"/>
              <a:buChar char="ü"/>
            </a:pPr>
            <a:r>
              <a:rPr lang="en-US" sz="1800" b="1" dirty="0">
                <a:solidFill>
                  <a:schemeClr val="tx1"/>
                </a:solidFill>
                <a:latin typeface="Calibri" panose="020F0502020204030204" pitchFamily="34" charset="0"/>
                <a:ea typeface="Rokkitt"/>
                <a:cs typeface="Rokkitt"/>
                <a:sym typeface="Rokkitt"/>
              </a:rPr>
              <a:t>Political </a:t>
            </a:r>
            <a:r>
              <a:rPr lang="en-US" sz="1800" b="1" dirty="0" smtClean="0">
                <a:solidFill>
                  <a:schemeClr val="tx1"/>
                </a:solidFill>
                <a:latin typeface="Calibri" panose="020F0502020204030204" pitchFamily="34" charset="0"/>
                <a:ea typeface="Rokkitt"/>
                <a:cs typeface="Rokkitt"/>
                <a:sym typeface="Rokkitt"/>
              </a:rPr>
              <a:t>landscape: </a:t>
            </a:r>
            <a:r>
              <a:rPr lang="en-US" sz="1800" dirty="0" smtClean="0">
                <a:solidFill>
                  <a:schemeClr val="tx1"/>
                </a:solidFill>
                <a:latin typeface="Calibri" panose="020F0502020204030204" pitchFamily="34" charset="0"/>
                <a:ea typeface="Rokkitt"/>
                <a:cs typeface="Rokkitt"/>
                <a:sym typeface="Rokkitt"/>
              </a:rPr>
              <a:t>Unfortunately, public </a:t>
            </a:r>
            <a:r>
              <a:rPr lang="en-US" sz="1800" dirty="0">
                <a:solidFill>
                  <a:schemeClr val="tx1"/>
                </a:solidFill>
                <a:latin typeface="Calibri" panose="020F0502020204030204" pitchFamily="34" charset="0"/>
                <a:ea typeface="Rokkitt"/>
                <a:cs typeface="Rokkitt"/>
                <a:sym typeface="Rokkitt"/>
              </a:rPr>
              <a:t>charter </a:t>
            </a:r>
            <a:r>
              <a:rPr lang="en-US" sz="1800" i="0" u="none" strike="noStrike" cap="none" baseline="0" dirty="0" smtClean="0">
                <a:solidFill>
                  <a:schemeClr val="tx1"/>
                </a:solidFill>
                <a:latin typeface="Calibri" panose="020F0502020204030204" pitchFamily="34" charset="0"/>
                <a:ea typeface="Rokkitt"/>
                <a:cs typeface="Rokkitt"/>
                <a:sym typeface="Rokkitt"/>
              </a:rPr>
              <a:t>schools</a:t>
            </a:r>
            <a:r>
              <a:rPr lang="en-US" sz="1800" dirty="0" smtClean="0">
                <a:solidFill>
                  <a:schemeClr val="tx1"/>
                </a:solidFill>
                <a:latin typeface="Calibri" panose="020F0502020204030204" pitchFamily="34" charset="0"/>
                <a:ea typeface="Rokkitt"/>
                <a:cs typeface="Rokkitt"/>
                <a:sym typeface="Rokkitt"/>
              </a:rPr>
              <a:t> </a:t>
            </a:r>
            <a:r>
              <a:rPr lang="en-US" sz="1800" i="0" u="none" strike="noStrike" cap="none" baseline="0" dirty="0">
                <a:solidFill>
                  <a:schemeClr val="tx1"/>
                </a:solidFill>
                <a:latin typeface="Calibri" panose="020F0502020204030204" pitchFamily="34" charset="0"/>
                <a:ea typeface="Rokkitt"/>
                <a:cs typeface="Rokkitt"/>
                <a:sym typeface="Rokkitt"/>
              </a:rPr>
              <a:t>are under </a:t>
            </a:r>
            <a:r>
              <a:rPr lang="en-US" sz="1800" i="0" u="none" strike="noStrike" cap="none" baseline="0" dirty="0" smtClean="0">
                <a:solidFill>
                  <a:schemeClr val="tx1"/>
                </a:solidFill>
                <a:latin typeface="Calibri" panose="020F0502020204030204" pitchFamily="34" charset="0"/>
                <a:ea typeface="Rokkitt"/>
                <a:cs typeface="Rokkitt"/>
                <a:sym typeface="Rokkitt"/>
              </a:rPr>
              <a:t>attack</a:t>
            </a:r>
            <a:r>
              <a:rPr lang="en-US" sz="1800" b="1" dirty="0" smtClean="0">
                <a:solidFill>
                  <a:schemeClr val="tx1"/>
                </a:solidFill>
                <a:latin typeface="Calibri" panose="020F0502020204030204" pitchFamily="34" charset="0"/>
                <a:ea typeface="Rokkitt"/>
                <a:cs typeface="Rokkitt"/>
                <a:sym typeface="Rokkitt"/>
              </a:rPr>
              <a:t>.</a:t>
            </a:r>
          </a:p>
          <a:p>
            <a:pPr lvl="1"/>
            <a:r>
              <a:rPr lang="en-US" sz="1800" b="1" dirty="0">
                <a:solidFill>
                  <a:schemeClr val="tx1"/>
                </a:solidFill>
                <a:latin typeface="Calibri" panose="020F0502020204030204" pitchFamily="34" charset="0"/>
                <a:ea typeface="Rokkitt"/>
                <a:cs typeface="Rokkitt"/>
                <a:sym typeface="Rokkitt"/>
              </a:rPr>
              <a:t>	</a:t>
            </a:r>
            <a:r>
              <a:rPr lang="en-US" sz="1800" i="1" dirty="0" smtClean="0">
                <a:solidFill>
                  <a:schemeClr val="tx1"/>
                </a:solidFill>
                <a:latin typeface="Calibri" panose="020F0502020204030204" pitchFamily="34" charset="0"/>
                <a:ea typeface="Rokkitt"/>
                <a:cs typeface="Rokkitt"/>
                <a:sym typeface="Rokkitt"/>
              </a:rPr>
              <a:t>Ex. Earlier this year, there was a proposed moratorium on any new public charter </a:t>
            </a:r>
          </a:p>
          <a:p>
            <a:pPr lvl="1"/>
            <a:r>
              <a:rPr lang="en-US" sz="1800" i="1" dirty="0">
                <a:solidFill>
                  <a:schemeClr val="tx1"/>
                </a:solidFill>
                <a:latin typeface="Calibri" panose="020F0502020204030204" pitchFamily="34" charset="0"/>
                <a:ea typeface="Rokkitt"/>
                <a:cs typeface="Rokkitt"/>
                <a:sym typeface="Rokkitt"/>
              </a:rPr>
              <a:t>	</a:t>
            </a:r>
            <a:r>
              <a:rPr lang="en-US" sz="1800" i="1" dirty="0" smtClean="0">
                <a:solidFill>
                  <a:schemeClr val="tx1"/>
                </a:solidFill>
                <a:latin typeface="Calibri" panose="020F0502020204030204" pitchFamily="34" charset="0"/>
                <a:ea typeface="Rokkitt"/>
                <a:cs typeface="Rokkitt"/>
                <a:sym typeface="Rokkitt"/>
              </a:rPr>
              <a:t>schools  (which was defeated!), but now legislators are considering  not providing </a:t>
            </a:r>
          </a:p>
          <a:p>
            <a:pPr lvl="1"/>
            <a:r>
              <a:rPr lang="en-US" sz="1800" i="1" dirty="0">
                <a:solidFill>
                  <a:schemeClr val="tx1"/>
                </a:solidFill>
                <a:latin typeface="Calibri" panose="020F0502020204030204" pitchFamily="34" charset="0"/>
                <a:ea typeface="Rokkitt"/>
                <a:cs typeface="Rokkitt"/>
                <a:sym typeface="Rokkitt"/>
              </a:rPr>
              <a:t>	</a:t>
            </a:r>
            <a:r>
              <a:rPr lang="en-US" sz="1800" i="1" dirty="0" smtClean="0">
                <a:solidFill>
                  <a:schemeClr val="tx1"/>
                </a:solidFill>
                <a:latin typeface="Calibri" panose="020F0502020204030204" pitchFamily="34" charset="0"/>
                <a:ea typeface="Rokkitt"/>
                <a:cs typeface="Rokkitt"/>
                <a:sym typeface="Rokkitt"/>
              </a:rPr>
              <a:t>funding for new public charter school seats.</a:t>
            </a:r>
            <a:endParaRPr lang="en-US" sz="1800" i="1" u="none" strike="noStrike" cap="none" baseline="0" dirty="0" smtClean="0">
              <a:solidFill>
                <a:schemeClr val="tx1"/>
              </a:solidFill>
              <a:latin typeface="Calibri" panose="020F0502020204030204" pitchFamily="34" charset="0"/>
              <a:ea typeface="Rokkitt"/>
              <a:cs typeface="Rokkitt"/>
              <a:sym typeface="Rokkitt"/>
            </a:endParaRPr>
          </a:p>
          <a:p>
            <a:pPr marL="342900" marR="0" lvl="0" indent="-342900" algn="l" rtl="0">
              <a:lnSpc>
                <a:spcPct val="100000"/>
              </a:lnSpc>
              <a:spcBef>
                <a:spcPts val="0"/>
              </a:spcBef>
              <a:spcAft>
                <a:spcPts val="0"/>
              </a:spcAft>
              <a:buFont typeface="Wingdings" panose="05000000000000000000" pitchFamily="2" charset="2"/>
              <a:buChar char="ü"/>
            </a:pPr>
            <a:endParaRPr lang="en-US" sz="1200" b="1" dirty="0">
              <a:solidFill>
                <a:schemeClr val="tx1"/>
              </a:solidFill>
              <a:latin typeface="Calibri" panose="020F0502020204030204" pitchFamily="34" charset="0"/>
              <a:ea typeface="Rokkitt"/>
              <a:cs typeface="Rokkitt"/>
              <a:sym typeface="Rokkitt"/>
            </a:endParaRPr>
          </a:p>
          <a:p>
            <a:pPr marL="342900" marR="0" lvl="0" indent="-342900" algn="l" rtl="0">
              <a:lnSpc>
                <a:spcPct val="100000"/>
              </a:lnSpc>
              <a:spcBef>
                <a:spcPts val="0"/>
              </a:spcBef>
              <a:spcAft>
                <a:spcPts val="0"/>
              </a:spcAft>
              <a:buFont typeface="Wingdings" panose="05000000000000000000" pitchFamily="2" charset="2"/>
              <a:buChar char="ü"/>
            </a:pPr>
            <a:r>
              <a:rPr lang="en-US" sz="1800" b="1" dirty="0" smtClean="0">
                <a:solidFill>
                  <a:schemeClr val="tx1"/>
                </a:solidFill>
                <a:latin typeface="Calibri" panose="020F0502020204030204" pitchFamily="34" charset="0"/>
                <a:ea typeface="Rokkitt"/>
                <a:cs typeface="Rokkitt"/>
                <a:sym typeface="Rokkitt"/>
              </a:rPr>
              <a:t>The bottom line: </a:t>
            </a:r>
            <a:r>
              <a:rPr lang="en-US" sz="1800" dirty="0" smtClean="0">
                <a:solidFill>
                  <a:schemeClr val="tx1"/>
                </a:solidFill>
                <a:latin typeface="Calibri" panose="020F0502020204030204" pitchFamily="34" charset="0"/>
                <a:ea typeface="Rokkitt"/>
                <a:cs typeface="Rokkitt"/>
                <a:sym typeface="Rokkitt"/>
              </a:rPr>
              <a:t>If we stand on the sidelines, we WILL lose and we will lose BIG.  </a:t>
            </a:r>
            <a:r>
              <a:rPr lang="en-US" sz="1800" dirty="0">
                <a:solidFill>
                  <a:schemeClr val="tx1"/>
                </a:solidFill>
                <a:latin typeface="Calibri" panose="020F0502020204030204" pitchFamily="34" charset="0"/>
                <a:ea typeface="Rokkitt"/>
                <a:cs typeface="Rokkitt"/>
                <a:sym typeface="Rokkitt"/>
              </a:rPr>
              <a:t>W</a:t>
            </a:r>
            <a:r>
              <a:rPr lang="en-US" sz="1800" dirty="0" smtClean="0">
                <a:solidFill>
                  <a:schemeClr val="tx1"/>
                </a:solidFill>
                <a:latin typeface="Calibri" panose="020F0502020204030204" pitchFamily="34" charset="0"/>
                <a:ea typeface="Rokkitt"/>
                <a:cs typeface="Rokkitt"/>
                <a:sym typeface="Rokkitt"/>
              </a:rPr>
              <a:t>e need to come together, show up in a big way, and make our voices heard!</a:t>
            </a:r>
            <a:endParaRPr lang="en-US" sz="2100" dirty="0" smtClean="0">
              <a:solidFill>
                <a:schemeClr val="tx1"/>
              </a:solidFill>
              <a:latin typeface="Calibri" panose="020F0502020204030204" pitchFamily="34" charset="0"/>
              <a:ea typeface="Rokkitt"/>
              <a:cs typeface="Rokkitt"/>
              <a:sym typeface="Rokkitt"/>
            </a:endParaRPr>
          </a:p>
        </p:txBody>
      </p:sp>
      <p:grpSp>
        <p:nvGrpSpPr>
          <p:cNvPr id="4" name="Group 3"/>
          <p:cNvGrpSpPr/>
          <p:nvPr/>
        </p:nvGrpSpPr>
        <p:grpSpPr>
          <a:xfrm>
            <a:off x="504037" y="4494527"/>
            <a:ext cx="8153400" cy="2286000"/>
            <a:chOff x="381000" y="1066800"/>
            <a:chExt cx="8153400" cy="2286000"/>
          </a:xfrm>
        </p:grpSpPr>
        <p:sp>
          <p:nvSpPr>
            <p:cNvPr id="5" name="Rounded Rectangle 4"/>
            <p:cNvSpPr/>
            <p:nvPr/>
          </p:nvSpPr>
          <p:spPr>
            <a:xfrm>
              <a:off x="381000" y="1066800"/>
              <a:ext cx="8153400" cy="2286000"/>
            </a:xfrm>
            <a:prstGeom prst="roundRect">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dirty="0"/>
            </a:p>
          </p:txBody>
        </p:sp>
        <p:pic>
          <p:nvPicPr>
            <p:cNvPr id="6" name="Picture 11" descr="http://martinsheen.net/tww/potusheadshot.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43675" y="1233762"/>
              <a:ext cx="1676400" cy="1952075"/>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p:cNvSpPr/>
            <p:nvPr/>
          </p:nvSpPr>
          <p:spPr>
            <a:xfrm>
              <a:off x="2140216" y="1445895"/>
              <a:ext cx="4572000" cy="1600438"/>
            </a:xfrm>
            <a:prstGeom prst="rect">
              <a:avLst/>
            </a:prstGeom>
          </p:spPr>
          <p:txBody>
            <a:bodyPr>
              <a:spAutoFit/>
            </a:bodyPr>
            <a:lstStyle/>
            <a:p>
              <a:pPr algn="ctr"/>
              <a:r>
                <a:rPr lang="en-US" sz="2800" b="1" dirty="0">
                  <a:solidFill>
                    <a:srgbClr val="0070C0"/>
                  </a:solidFill>
                </a:rPr>
                <a:t>“</a:t>
              </a:r>
              <a:r>
                <a:rPr lang="en-US" sz="2800" b="1" dirty="0">
                  <a:solidFill>
                    <a:srgbClr val="0070C0"/>
                  </a:solidFill>
                  <a:latin typeface="Calibri" panose="020F0502020204030204" pitchFamily="34" charset="0"/>
                </a:rPr>
                <a:t>Decisions are made by those who show up</a:t>
              </a:r>
              <a:r>
                <a:rPr lang="en-US" sz="2800" b="1" dirty="0" smtClean="0">
                  <a:solidFill>
                    <a:srgbClr val="0070C0"/>
                  </a:solidFill>
                  <a:latin typeface="Calibri" panose="020F0502020204030204" pitchFamily="34" charset="0"/>
                </a:rPr>
                <a:t>.”</a:t>
              </a:r>
              <a:endParaRPr lang="en-US" dirty="0">
                <a:solidFill>
                  <a:srgbClr val="0070C0"/>
                </a:solidFill>
                <a:latin typeface="Calibri" panose="020F0502020204030204" pitchFamily="34" charset="0"/>
              </a:endParaRPr>
            </a:p>
            <a:p>
              <a:pPr marL="285750" indent="-285750" algn="ctr">
                <a:buFontTx/>
                <a:buChar char="-"/>
              </a:pPr>
              <a:endParaRPr lang="en-US" i="1" dirty="0" smtClean="0">
                <a:latin typeface="Calibri" panose="020F0502020204030204" pitchFamily="34" charset="0"/>
              </a:endParaRPr>
            </a:p>
            <a:p>
              <a:pPr marL="285750" indent="-285750" algn="ctr">
                <a:buFontTx/>
                <a:buChar char="-"/>
              </a:pPr>
              <a:r>
                <a:rPr lang="en-US" i="1" dirty="0" smtClean="0">
                  <a:latin typeface="Calibri" panose="020F0502020204030204" pitchFamily="34" charset="0"/>
                </a:rPr>
                <a:t>President Harry Truman</a:t>
              </a:r>
            </a:p>
            <a:p>
              <a:pPr marL="285750" indent="-285750" algn="ctr">
                <a:buFontTx/>
                <a:buChar char="-"/>
              </a:pPr>
              <a:r>
                <a:rPr lang="en-US" i="1" dirty="0" smtClean="0">
                  <a:latin typeface="Calibri" panose="020F0502020204030204" pitchFamily="34" charset="0"/>
                </a:rPr>
                <a:t>President </a:t>
              </a:r>
              <a:r>
                <a:rPr lang="en-US" i="1" dirty="0">
                  <a:latin typeface="Calibri" panose="020F0502020204030204" pitchFamily="34" charset="0"/>
                </a:rPr>
                <a:t>Jed </a:t>
              </a:r>
              <a:r>
                <a:rPr lang="en-US" i="1" dirty="0" err="1">
                  <a:latin typeface="Calibri" panose="020F0502020204030204" pitchFamily="34" charset="0"/>
                </a:rPr>
                <a:t>Bartlet</a:t>
              </a:r>
              <a:r>
                <a:rPr lang="en-US" i="1" dirty="0">
                  <a:latin typeface="Calibri" panose="020F0502020204030204" pitchFamily="34" charset="0"/>
                </a:rPr>
                <a:t> </a:t>
              </a:r>
            </a:p>
          </p:txBody>
        </p:sp>
        <p:pic>
          <p:nvPicPr>
            <p:cNvPr id="8" name="Picture 13" descr="http://upload.wikimedia.org/wikipedia/commons/c/cf/Harry_S._Truman.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5800" y="1230044"/>
              <a:ext cx="1550247" cy="1979887"/>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99961730"/>
      </p:ext>
    </p:extLst>
  </p:cSld>
  <p:clrMapOvr>
    <a:masterClrMapping/>
  </p:clrMapOvr>
  <p:transition spd="slow">
    <p:cut/>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83"/>
        <p:cNvGrpSpPr/>
        <p:nvPr/>
      </p:nvGrpSpPr>
      <p:grpSpPr>
        <a:xfrm>
          <a:off x="0" y="0"/>
          <a:ext cx="0" cy="0"/>
          <a:chOff x="0" y="0"/>
          <a:chExt cx="0" cy="0"/>
        </a:xfrm>
      </p:grpSpPr>
      <p:sp>
        <p:nvSpPr>
          <p:cNvPr id="84" name="Shape 84"/>
          <p:cNvSpPr txBox="1">
            <a:spLocks noGrp="1"/>
          </p:cNvSpPr>
          <p:nvPr>
            <p:ph type="title"/>
          </p:nvPr>
        </p:nvSpPr>
        <p:spPr>
          <a:xfrm>
            <a:off x="0" y="0"/>
            <a:ext cx="7756799" cy="972600"/>
          </a:xfrm>
          <a:prstGeom prst="rect">
            <a:avLst/>
          </a:prstGeom>
          <a:noFill/>
          <a:ln>
            <a:noFill/>
          </a:ln>
        </p:spPr>
        <p:txBody>
          <a:bodyPr lIns="91425" tIns="45700" rIns="91425" bIns="45700" anchor="ctr" anchorCtr="0">
            <a:noAutofit/>
          </a:bodyPr>
          <a:lstStyle/>
          <a:p>
            <a:pPr marL="0" marR="0" lvl="0" indent="0" algn="l" rtl="0">
              <a:lnSpc>
                <a:spcPct val="100000"/>
              </a:lnSpc>
              <a:spcBef>
                <a:spcPts val="0"/>
              </a:spcBef>
              <a:spcAft>
                <a:spcPts val="0"/>
              </a:spcAft>
              <a:buClr>
                <a:srgbClr val="FFFFFF"/>
              </a:buClr>
              <a:buSzPct val="25000"/>
              <a:buFont typeface="Rokkitt"/>
              <a:buNone/>
            </a:pPr>
            <a:r>
              <a:rPr lang="en-US" sz="2800" b="1" dirty="0" smtClean="0">
                <a:solidFill>
                  <a:srgbClr val="FFFFFF"/>
                </a:solidFill>
                <a:latin typeface="Calibri" panose="020F0502020204030204" pitchFamily="34" charset="0"/>
                <a:ea typeface="Rokkitt"/>
                <a:cs typeface="Rokkitt"/>
                <a:sym typeface="Rokkitt"/>
              </a:rPr>
              <a:t>Rationale: What’s </a:t>
            </a:r>
            <a:r>
              <a:rPr lang="en-US" sz="2800" b="1" dirty="0">
                <a:solidFill>
                  <a:srgbClr val="FFFFFF"/>
                </a:solidFill>
                <a:latin typeface="Calibri" panose="020F0502020204030204" pitchFamily="34" charset="0"/>
                <a:ea typeface="Rokkitt"/>
                <a:cs typeface="Rokkitt"/>
                <a:sym typeface="Rokkitt"/>
              </a:rPr>
              <a:t>at </a:t>
            </a:r>
            <a:r>
              <a:rPr lang="en-US" sz="2800" b="1" dirty="0" smtClean="0">
                <a:solidFill>
                  <a:srgbClr val="FFFFFF"/>
                </a:solidFill>
                <a:latin typeface="Calibri" panose="020F0502020204030204" pitchFamily="34" charset="0"/>
                <a:ea typeface="Rokkitt"/>
                <a:cs typeface="Rokkitt"/>
                <a:sym typeface="Rokkitt"/>
              </a:rPr>
              <a:t>Stake (Immediate)</a:t>
            </a:r>
            <a:endParaRPr lang="en-US" sz="2800" b="1" dirty="0">
              <a:solidFill>
                <a:srgbClr val="FFFFFF"/>
              </a:solidFill>
              <a:latin typeface="Calibri" panose="020F0502020204030204" pitchFamily="34" charset="0"/>
              <a:ea typeface="Rokkitt"/>
              <a:cs typeface="Rokkitt"/>
              <a:sym typeface="Rokkitt"/>
            </a:endParaRPr>
          </a:p>
        </p:txBody>
      </p:sp>
      <p:sp>
        <p:nvSpPr>
          <p:cNvPr id="85" name="Shape 85"/>
          <p:cNvSpPr txBox="1"/>
          <p:nvPr/>
        </p:nvSpPr>
        <p:spPr>
          <a:xfrm>
            <a:off x="-9525" y="933450"/>
            <a:ext cx="8972550" cy="5467800"/>
          </a:xfrm>
          <a:prstGeom prst="rect">
            <a:avLst/>
          </a:prstGeom>
          <a:noFill/>
          <a:ln>
            <a:noFill/>
          </a:ln>
        </p:spPr>
        <p:txBody>
          <a:bodyPr lIns="91425" tIns="45700" rIns="91425" bIns="45700" anchor="t" anchorCtr="0">
            <a:noAutofit/>
          </a:bodyPr>
          <a:lstStyle/>
          <a:p>
            <a:pPr marL="342900" lvl="0" indent="-342900" rtl="0">
              <a:spcBef>
                <a:spcPts val="0"/>
              </a:spcBef>
              <a:buClr>
                <a:srgbClr val="000000"/>
              </a:buClr>
              <a:buSzPct val="100000"/>
              <a:buFont typeface="Wingdings" panose="05000000000000000000" pitchFamily="2" charset="2"/>
              <a:buChar char="ü"/>
            </a:pPr>
            <a:r>
              <a:rPr lang="en-US" sz="2000" b="1" dirty="0" smtClean="0">
                <a:solidFill>
                  <a:srgbClr val="0070C0"/>
                </a:solidFill>
                <a:latin typeface="Calibri" panose="020F0502020204030204" pitchFamily="34" charset="0"/>
                <a:ea typeface="Rokkitt"/>
                <a:cs typeface="Rokkitt"/>
                <a:sym typeface="Rokkitt"/>
              </a:rPr>
              <a:t>Governor Malloy’s proposed budget includes funding for over 2,000 new charter school seats (grades, seats, and schools).  However, the State Legislature has not agreed to this, and we need to call on them to do so. </a:t>
            </a:r>
          </a:p>
          <a:p>
            <a:pPr lvl="0" rtl="0">
              <a:spcBef>
                <a:spcPts val="0"/>
              </a:spcBef>
              <a:buClr>
                <a:srgbClr val="000000"/>
              </a:buClr>
              <a:buSzPct val="100000"/>
            </a:pPr>
            <a:endParaRPr lang="en-US" sz="1600" b="1" dirty="0" smtClean="0">
              <a:solidFill>
                <a:srgbClr val="FF0000"/>
              </a:solidFill>
              <a:latin typeface="Calibri" panose="020F0502020204030204" pitchFamily="34" charset="0"/>
              <a:ea typeface="Rokkitt"/>
              <a:cs typeface="Rokkitt"/>
              <a:sym typeface="Rokkitt"/>
            </a:endParaRPr>
          </a:p>
          <a:p>
            <a:pPr marL="342900" lvl="0" indent="-342900" rtl="0">
              <a:spcBef>
                <a:spcPts val="0"/>
              </a:spcBef>
              <a:buClr>
                <a:srgbClr val="000000"/>
              </a:buClr>
              <a:buSzPct val="100000"/>
              <a:buFont typeface="Noto Symbol"/>
              <a:buChar char="✓"/>
            </a:pPr>
            <a:r>
              <a:rPr lang="en-US" sz="2000" b="1" dirty="0" smtClean="0">
                <a:solidFill>
                  <a:srgbClr val="0070C0"/>
                </a:solidFill>
                <a:latin typeface="Calibri" panose="020F0502020204030204" pitchFamily="34" charset="0"/>
                <a:ea typeface="Rokkitt"/>
                <a:cs typeface="Rokkitt"/>
                <a:sym typeface="Rokkitt"/>
              </a:rPr>
              <a:t>Grade Growth &amp; Seat Growth</a:t>
            </a:r>
            <a:endParaRPr lang="en-US" sz="2000" b="1" dirty="0">
              <a:solidFill>
                <a:srgbClr val="0070C0"/>
              </a:solidFill>
              <a:latin typeface="Calibri" panose="020F0502020204030204" pitchFamily="34" charset="0"/>
              <a:ea typeface="Rokkitt"/>
              <a:cs typeface="Rokkitt"/>
              <a:sym typeface="Rokkitt"/>
            </a:endParaRPr>
          </a:p>
          <a:p>
            <a:pPr marL="800100" lvl="1" indent="-342900" rtl="0">
              <a:spcBef>
                <a:spcPts val="0"/>
              </a:spcBef>
              <a:buClr>
                <a:srgbClr val="000000"/>
              </a:buClr>
              <a:buSzPct val="100000"/>
              <a:buFont typeface="Arial"/>
              <a:buChar char="•"/>
            </a:pPr>
            <a:r>
              <a:rPr lang="en-US" sz="1700" b="1" dirty="0" smtClean="0">
                <a:latin typeface="Calibri" panose="020F0502020204030204" pitchFamily="34" charset="0"/>
                <a:ea typeface="Rokkitt"/>
                <a:cs typeface="Rokkitt"/>
                <a:sym typeface="Rokkitt"/>
              </a:rPr>
              <a:t>Grade growth: </a:t>
            </a:r>
            <a:r>
              <a:rPr lang="en-US" sz="1700" dirty="0" smtClean="0">
                <a:latin typeface="Calibri" panose="020F0502020204030204" pitchFamily="34" charset="0"/>
                <a:ea typeface="Rokkitt"/>
                <a:cs typeface="Rokkitt"/>
                <a:sym typeface="Rokkitt"/>
              </a:rPr>
              <a:t>W</a:t>
            </a:r>
            <a:r>
              <a:rPr lang="en-US" sz="1700" dirty="0" smtClean="0">
                <a:solidFill>
                  <a:srgbClr val="000000"/>
                </a:solidFill>
                <a:latin typeface="Calibri" panose="020F0502020204030204" pitchFamily="34" charset="0"/>
                <a:ea typeface="Rokkitt"/>
                <a:cs typeface="Rokkitt"/>
                <a:sym typeface="Rokkitt"/>
              </a:rPr>
              <a:t>e’re hopeful that the funding </a:t>
            </a:r>
            <a:r>
              <a:rPr lang="en-US" sz="1700" dirty="0">
                <a:solidFill>
                  <a:srgbClr val="000000"/>
                </a:solidFill>
                <a:latin typeface="Calibri" panose="020F0502020204030204" pitchFamily="34" charset="0"/>
                <a:ea typeface="Rokkitt"/>
                <a:cs typeface="Rokkitt"/>
                <a:sym typeface="Rokkitt"/>
              </a:rPr>
              <a:t>for additional </a:t>
            </a:r>
            <a:r>
              <a:rPr lang="en-US" sz="1700" i="1" dirty="0">
                <a:solidFill>
                  <a:srgbClr val="000000"/>
                </a:solidFill>
                <a:latin typeface="Calibri" panose="020F0502020204030204" pitchFamily="34" charset="0"/>
                <a:ea typeface="Rokkitt"/>
                <a:cs typeface="Rokkitt"/>
                <a:sym typeface="Rokkitt"/>
              </a:rPr>
              <a:t>grades</a:t>
            </a:r>
            <a:r>
              <a:rPr lang="en-US" sz="1700" dirty="0">
                <a:solidFill>
                  <a:srgbClr val="000000"/>
                </a:solidFill>
                <a:latin typeface="Calibri" panose="020F0502020204030204" pitchFamily="34" charset="0"/>
                <a:ea typeface="Rokkitt"/>
                <a:cs typeface="Rokkitt"/>
                <a:sym typeface="Rokkitt"/>
              </a:rPr>
              <a:t> </a:t>
            </a:r>
            <a:r>
              <a:rPr lang="en-US" sz="1700" dirty="0" smtClean="0">
                <a:latin typeface="Calibri" panose="020F0502020204030204" pitchFamily="34" charset="0"/>
                <a:ea typeface="Rokkitt"/>
                <a:cs typeface="Rokkitt"/>
                <a:sym typeface="Rokkitt"/>
              </a:rPr>
              <a:t>remains </a:t>
            </a:r>
            <a:r>
              <a:rPr lang="en-US" sz="1700" dirty="0" smtClean="0">
                <a:solidFill>
                  <a:srgbClr val="000000"/>
                </a:solidFill>
                <a:latin typeface="Calibri" panose="020F0502020204030204" pitchFamily="34" charset="0"/>
                <a:ea typeface="Rokkitt"/>
                <a:cs typeface="Rokkitt"/>
                <a:sym typeface="Rokkitt"/>
              </a:rPr>
              <a:t>secure, which is needed for AF Summit (6</a:t>
            </a:r>
            <a:r>
              <a:rPr lang="en-US" sz="1700" baseline="30000" dirty="0" smtClean="0">
                <a:solidFill>
                  <a:srgbClr val="000000"/>
                </a:solidFill>
                <a:latin typeface="Calibri" panose="020F0502020204030204" pitchFamily="34" charset="0"/>
                <a:ea typeface="Rokkitt"/>
                <a:cs typeface="Rokkitt"/>
                <a:sym typeface="Rokkitt"/>
              </a:rPr>
              <a:t>th</a:t>
            </a:r>
            <a:r>
              <a:rPr lang="en-US" sz="1700" dirty="0" smtClean="0">
                <a:solidFill>
                  <a:srgbClr val="000000"/>
                </a:solidFill>
                <a:latin typeface="Calibri" panose="020F0502020204030204" pitchFamily="34" charset="0"/>
                <a:ea typeface="Rokkitt"/>
                <a:cs typeface="Rokkitt"/>
                <a:sym typeface="Rokkitt"/>
              </a:rPr>
              <a:t>) AF Hartford High (12</a:t>
            </a:r>
            <a:r>
              <a:rPr lang="en-US" sz="1700" baseline="30000" dirty="0" smtClean="0">
                <a:solidFill>
                  <a:srgbClr val="000000"/>
                </a:solidFill>
                <a:latin typeface="Calibri" panose="020F0502020204030204" pitchFamily="34" charset="0"/>
                <a:ea typeface="Rokkitt"/>
                <a:cs typeface="Rokkitt"/>
                <a:sym typeface="Rokkitt"/>
              </a:rPr>
              <a:t>th</a:t>
            </a:r>
            <a:r>
              <a:rPr lang="en-US" sz="1700" dirty="0" smtClean="0">
                <a:solidFill>
                  <a:srgbClr val="000000"/>
                </a:solidFill>
                <a:latin typeface="Calibri" panose="020F0502020204030204" pitchFamily="34" charset="0"/>
                <a:ea typeface="Rokkitt"/>
                <a:cs typeface="Rokkitt"/>
                <a:sym typeface="Rokkitt"/>
              </a:rPr>
              <a:t>).  However, with this budget climate we cannot take anything for granted.</a:t>
            </a:r>
          </a:p>
          <a:p>
            <a:pPr marL="457200" lvl="1" rtl="0">
              <a:spcBef>
                <a:spcPts val="0"/>
              </a:spcBef>
              <a:buClr>
                <a:srgbClr val="000000"/>
              </a:buClr>
              <a:buSzPct val="100000"/>
            </a:pPr>
            <a:endParaRPr lang="en-US" sz="1700" dirty="0" smtClean="0">
              <a:solidFill>
                <a:srgbClr val="000000"/>
              </a:solidFill>
              <a:latin typeface="Calibri" panose="020F0502020204030204" pitchFamily="34" charset="0"/>
              <a:ea typeface="Rokkitt"/>
              <a:cs typeface="Rokkitt"/>
              <a:sym typeface="Rokkitt"/>
            </a:endParaRPr>
          </a:p>
          <a:p>
            <a:pPr marL="800100" lvl="1" indent="-342900" rtl="0">
              <a:spcBef>
                <a:spcPts val="0"/>
              </a:spcBef>
              <a:buClr>
                <a:srgbClr val="000000"/>
              </a:buClr>
              <a:buSzPct val="100000"/>
              <a:buFont typeface="Arial"/>
              <a:buChar char="•"/>
            </a:pPr>
            <a:r>
              <a:rPr lang="en-US" sz="1700" b="1" dirty="0" smtClean="0">
                <a:latin typeface="Calibri" panose="020F0502020204030204" pitchFamily="34" charset="0"/>
                <a:ea typeface="Rokkitt"/>
                <a:cs typeface="Rokkitt"/>
                <a:sym typeface="Rokkitt"/>
              </a:rPr>
              <a:t>Seat growth: </a:t>
            </a:r>
            <a:r>
              <a:rPr lang="en-US" sz="1700" dirty="0" smtClean="0">
                <a:latin typeface="Calibri" panose="020F0502020204030204" pitchFamily="34" charset="0"/>
                <a:ea typeface="Rokkitt"/>
                <a:cs typeface="Rokkitt"/>
                <a:sym typeface="Rokkitt"/>
              </a:rPr>
              <a:t>Funding for additional </a:t>
            </a:r>
            <a:r>
              <a:rPr lang="en-US" sz="1700" i="1" dirty="0" smtClean="0">
                <a:latin typeface="Calibri" panose="020F0502020204030204" pitchFamily="34" charset="0"/>
                <a:ea typeface="Rokkitt"/>
                <a:cs typeface="Rokkitt"/>
                <a:sym typeface="Rokkitt"/>
              </a:rPr>
              <a:t>seats </a:t>
            </a:r>
            <a:r>
              <a:rPr lang="en-US" sz="1700" dirty="0" smtClean="0">
                <a:latin typeface="Calibri" panose="020F0502020204030204" pitchFamily="34" charset="0"/>
                <a:ea typeface="Rokkitt"/>
                <a:cs typeface="Rokkitt"/>
                <a:sym typeface="Rokkitt"/>
              </a:rPr>
              <a:t>at all AF schools r</a:t>
            </a:r>
            <a:r>
              <a:rPr lang="en-US" sz="1700" dirty="0" smtClean="0">
                <a:solidFill>
                  <a:srgbClr val="000000"/>
                </a:solidFill>
                <a:latin typeface="Calibri" panose="020F0502020204030204" pitchFamily="34" charset="0"/>
                <a:ea typeface="Rokkitt"/>
                <a:cs typeface="Rokkitt"/>
                <a:sym typeface="Rokkitt"/>
              </a:rPr>
              <a:t>emains very much at risk (and we need the seat growth to compensate for flat funding).</a:t>
            </a:r>
            <a:r>
              <a:rPr lang="en-US" sz="1700" dirty="0" smtClean="0">
                <a:latin typeface="Calibri" panose="020F0502020204030204" pitchFamily="34" charset="0"/>
                <a:ea typeface="Rokkitt"/>
                <a:cs typeface="Rokkitt"/>
                <a:sym typeface="Rokkitt"/>
              </a:rPr>
              <a:t> </a:t>
            </a:r>
          </a:p>
          <a:p>
            <a:pPr marL="800100" lvl="1" indent="-342900" rtl="0">
              <a:spcBef>
                <a:spcPts val="0"/>
              </a:spcBef>
              <a:buClr>
                <a:srgbClr val="000000"/>
              </a:buClr>
              <a:buSzPct val="100000"/>
              <a:buFont typeface="Arial"/>
              <a:buChar char="•"/>
            </a:pPr>
            <a:endParaRPr lang="en-US" sz="1700" dirty="0" smtClean="0">
              <a:latin typeface="Calibri" panose="020F0502020204030204" pitchFamily="34" charset="0"/>
              <a:ea typeface="Rokkitt"/>
              <a:cs typeface="Rokkitt"/>
              <a:sym typeface="Rokkitt"/>
            </a:endParaRPr>
          </a:p>
          <a:p>
            <a:pPr marL="800100" lvl="1" indent="-342900" rtl="0">
              <a:spcBef>
                <a:spcPts val="0"/>
              </a:spcBef>
              <a:buClr>
                <a:srgbClr val="000000"/>
              </a:buClr>
              <a:buSzPct val="100000"/>
              <a:buFont typeface="Arial"/>
              <a:buChar char="•"/>
            </a:pPr>
            <a:r>
              <a:rPr lang="en-US" sz="1700" b="1" dirty="0" smtClean="0">
                <a:latin typeface="Calibri" panose="020F0502020204030204" pitchFamily="34" charset="0"/>
                <a:ea typeface="Rokkitt"/>
                <a:cs typeface="Rokkitt"/>
                <a:sym typeface="Rokkitt"/>
              </a:rPr>
              <a:t>Our goal: </a:t>
            </a:r>
            <a:r>
              <a:rPr lang="en-US" sz="1700" dirty="0" smtClean="0">
                <a:latin typeface="Calibri" panose="020F0502020204030204" pitchFamily="34" charset="0"/>
                <a:ea typeface="Rokkitt"/>
                <a:cs typeface="Rokkitt"/>
                <a:sym typeface="Rokkitt"/>
              </a:rPr>
              <a:t>Secure funding for schools to grow </a:t>
            </a:r>
            <a:r>
              <a:rPr lang="en-US" sz="1700" dirty="0">
                <a:latin typeface="Calibri" panose="020F0502020204030204" pitchFamily="34" charset="0"/>
                <a:ea typeface="Rokkitt"/>
                <a:cs typeface="Rokkitt"/>
                <a:sym typeface="Rokkitt"/>
              </a:rPr>
              <a:t>to full </a:t>
            </a:r>
            <a:r>
              <a:rPr lang="en-US" sz="1700" dirty="0" smtClean="0">
                <a:latin typeface="Calibri" panose="020F0502020204030204" pitchFamily="34" charset="0"/>
                <a:ea typeface="Rokkitt"/>
                <a:cs typeface="Rokkitt"/>
                <a:sym typeface="Rokkitt"/>
              </a:rPr>
              <a:t>size (grades &amp; seats) so that we can keep our promises to current families and provide opportunities to new families.</a:t>
            </a:r>
          </a:p>
          <a:p>
            <a:pPr marL="457200">
              <a:buClr>
                <a:srgbClr val="000000"/>
              </a:buClr>
              <a:buSzPct val="100000"/>
            </a:pPr>
            <a:r>
              <a:rPr lang="en-US" sz="1600" dirty="0" smtClean="0">
                <a:latin typeface="Calibri" panose="020F0502020204030204" pitchFamily="34" charset="0"/>
                <a:ea typeface="Rokkitt"/>
                <a:cs typeface="Rokkitt"/>
                <a:sym typeface="Rokkitt"/>
              </a:rPr>
              <a:t> </a:t>
            </a:r>
          </a:p>
          <a:p>
            <a:pPr marL="342900" lvl="0" indent="-342900">
              <a:buClr>
                <a:srgbClr val="000000"/>
              </a:buClr>
              <a:buSzPct val="100000"/>
              <a:buFont typeface="Noto Symbol"/>
              <a:buChar char="✓"/>
            </a:pPr>
            <a:r>
              <a:rPr lang="en-US" sz="2000" b="1" dirty="0" smtClean="0">
                <a:solidFill>
                  <a:srgbClr val="0070C0"/>
                </a:solidFill>
                <a:latin typeface="Calibri" panose="020F0502020204030204" pitchFamily="34" charset="0"/>
                <a:ea typeface="Rokkitt"/>
                <a:cs typeface="Rokkitt"/>
                <a:sym typeface="Rokkitt"/>
              </a:rPr>
              <a:t>New Schools</a:t>
            </a:r>
          </a:p>
          <a:p>
            <a:pPr marL="800100" lvl="1" indent="-342900">
              <a:buClr>
                <a:srgbClr val="000000"/>
              </a:buClr>
              <a:buSzPct val="100000"/>
              <a:buFont typeface="Arial"/>
              <a:buChar char="•"/>
            </a:pPr>
            <a:r>
              <a:rPr lang="en-US" sz="1700" b="1" dirty="0" smtClean="0">
                <a:latin typeface="Calibri" panose="020F0502020204030204" pitchFamily="34" charset="0"/>
                <a:ea typeface="Rokkitt"/>
                <a:cs typeface="Rokkitt"/>
                <a:sym typeface="Rokkitt"/>
              </a:rPr>
              <a:t>Other schools: </a:t>
            </a:r>
            <a:r>
              <a:rPr lang="en-US" sz="1700" dirty="0" smtClean="0">
                <a:latin typeface="Calibri" panose="020F0502020204030204" pitchFamily="34" charset="0"/>
                <a:ea typeface="Rokkitt"/>
                <a:cs typeface="Rokkitt"/>
                <a:sym typeface="Rokkitt"/>
              </a:rPr>
              <a:t>Two new charters -- </a:t>
            </a:r>
            <a:r>
              <a:rPr lang="en-US" sz="1700" dirty="0" smtClean="0">
                <a:solidFill>
                  <a:schemeClr val="dk1"/>
                </a:solidFill>
                <a:latin typeface="Calibri" panose="020F0502020204030204" pitchFamily="34" charset="0"/>
                <a:ea typeface="Rokkitt"/>
                <a:cs typeface="Rokkitt"/>
                <a:sym typeface="Rokkitt"/>
              </a:rPr>
              <a:t>Capital Prep Harbor School and Stamford Charter School for Excellence -- were approved to open this fall. They are now at risk of not receiving state funding and not opening. </a:t>
            </a:r>
          </a:p>
          <a:p>
            <a:pPr marL="800100" lvl="1" indent="-342900">
              <a:buClr>
                <a:srgbClr val="000000"/>
              </a:buClr>
              <a:buSzPct val="100000"/>
              <a:buFont typeface="Arial"/>
              <a:buChar char="•"/>
            </a:pPr>
            <a:endParaRPr lang="en-US" sz="1700" dirty="0" smtClean="0">
              <a:solidFill>
                <a:schemeClr val="dk1"/>
              </a:solidFill>
              <a:latin typeface="Calibri" panose="020F0502020204030204" pitchFamily="34" charset="0"/>
              <a:ea typeface="Rokkitt"/>
              <a:cs typeface="Rokkitt"/>
              <a:sym typeface="Rokkitt"/>
            </a:endParaRPr>
          </a:p>
          <a:p>
            <a:pPr marL="800100" lvl="1" indent="-342900">
              <a:buClr>
                <a:srgbClr val="000000"/>
              </a:buClr>
              <a:buSzPct val="100000"/>
              <a:buFont typeface="Arial"/>
              <a:buChar char="•"/>
            </a:pPr>
            <a:r>
              <a:rPr lang="en-US" sz="1700" b="1" dirty="0" smtClean="0">
                <a:solidFill>
                  <a:schemeClr val="dk1"/>
                </a:solidFill>
                <a:latin typeface="Calibri" panose="020F0502020204030204" pitchFamily="34" charset="0"/>
                <a:ea typeface="Rokkitt"/>
                <a:cs typeface="Rokkitt"/>
                <a:sym typeface="Rokkitt"/>
              </a:rPr>
              <a:t>Our goal: </a:t>
            </a:r>
            <a:r>
              <a:rPr lang="en-US" sz="1700" dirty="0" smtClean="0">
                <a:solidFill>
                  <a:schemeClr val="dk1"/>
                </a:solidFill>
                <a:latin typeface="Calibri" panose="020F0502020204030204" pitchFamily="34" charset="0"/>
                <a:ea typeface="Rokkitt"/>
                <a:cs typeface="Rokkitt"/>
                <a:sym typeface="Rokkitt"/>
              </a:rPr>
              <a:t>Secure funding for the two new charter schools and pave the way for additional schools the following year.</a:t>
            </a:r>
            <a:endParaRPr lang="en-US" sz="1700" dirty="0">
              <a:solidFill>
                <a:schemeClr val="dk1"/>
              </a:solidFill>
              <a:latin typeface="Calibri" panose="020F0502020204030204" pitchFamily="34" charset="0"/>
              <a:ea typeface="Rokkitt"/>
              <a:cs typeface="Rokkitt"/>
              <a:sym typeface="Rokkitt"/>
            </a:endParaRPr>
          </a:p>
        </p:txBody>
      </p:sp>
    </p:spTree>
    <p:extLst>
      <p:ext uri="{BB962C8B-B14F-4D97-AF65-F5344CB8AC3E}">
        <p14:creationId xmlns:p14="http://schemas.microsoft.com/office/powerpoint/2010/main" val="582887126"/>
      </p:ext>
    </p:extLst>
  </p:cSld>
  <p:clrMapOvr>
    <a:masterClrMapping/>
  </p:clrMapOvr>
  <p:transition spd="slow">
    <p:cut/>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83"/>
        <p:cNvGrpSpPr/>
        <p:nvPr/>
      </p:nvGrpSpPr>
      <p:grpSpPr>
        <a:xfrm>
          <a:off x="0" y="0"/>
          <a:ext cx="0" cy="0"/>
          <a:chOff x="0" y="0"/>
          <a:chExt cx="0" cy="0"/>
        </a:xfrm>
      </p:grpSpPr>
      <p:sp>
        <p:nvSpPr>
          <p:cNvPr id="84" name="Shape 84"/>
          <p:cNvSpPr txBox="1">
            <a:spLocks noGrp="1"/>
          </p:cNvSpPr>
          <p:nvPr>
            <p:ph type="title"/>
          </p:nvPr>
        </p:nvSpPr>
        <p:spPr>
          <a:xfrm>
            <a:off x="0" y="0"/>
            <a:ext cx="7756799" cy="972600"/>
          </a:xfrm>
          <a:prstGeom prst="rect">
            <a:avLst/>
          </a:prstGeom>
          <a:noFill/>
          <a:ln>
            <a:noFill/>
          </a:ln>
        </p:spPr>
        <p:txBody>
          <a:bodyPr lIns="91425" tIns="45700" rIns="91425" bIns="45700" anchor="ctr" anchorCtr="0">
            <a:noAutofit/>
          </a:bodyPr>
          <a:lstStyle/>
          <a:p>
            <a:pPr marL="0" marR="0" lvl="0" indent="0" algn="l" rtl="0">
              <a:lnSpc>
                <a:spcPct val="100000"/>
              </a:lnSpc>
              <a:spcBef>
                <a:spcPts val="0"/>
              </a:spcBef>
              <a:spcAft>
                <a:spcPts val="0"/>
              </a:spcAft>
              <a:buClr>
                <a:srgbClr val="FFFFFF"/>
              </a:buClr>
              <a:buSzPct val="25000"/>
              <a:buFont typeface="Rokkitt"/>
              <a:buNone/>
            </a:pPr>
            <a:r>
              <a:rPr lang="en-US" sz="2800" b="1" dirty="0" smtClean="0">
                <a:solidFill>
                  <a:srgbClr val="FFFFFF"/>
                </a:solidFill>
                <a:latin typeface="Calibri" panose="020F0502020204030204" pitchFamily="34" charset="0"/>
                <a:ea typeface="Rokkitt"/>
                <a:cs typeface="Rokkitt"/>
                <a:sym typeface="Rokkitt"/>
              </a:rPr>
              <a:t>Rationale: What’s </a:t>
            </a:r>
            <a:r>
              <a:rPr lang="en-US" sz="2800" b="1" dirty="0">
                <a:solidFill>
                  <a:srgbClr val="FFFFFF"/>
                </a:solidFill>
                <a:latin typeface="Calibri" panose="020F0502020204030204" pitchFamily="34" charset="0"/>
                <a:ea typeface="Rokkitt"/>
                <a:cs typeface="Rokkitt"/>
                <a:sym typeface="Rokkitt"/>
              </a:rPr>
              <a:t>at </a:t>
            </a:r>
            <a:r>
              <a:rPr lang="en-US" sz="2800" b="1" dirty="0" smtClean="0">
                <a:solidFill>
                  <a:srgbClr val="FFFFFF"/>
                </a:solidFill>
                <a:latin typeface="Calibri" panose="020F0502020204030204" pitchFamily="34" charset="0"/>
                <a:ea typeface="Rokkitt"/>
                <a:cs typeface="Rokkitt"/>
                <a:sym typeface="Rokkitt"/>
              </a:rPr>
              <a:t>Stake (Longer Term)</a:t>
            </a:r>
            <a:endParaRPr lang="en-US" sz="2800" b="1" dirty="0">
              <a:solidFill>
                <a:srgbClr val="FFFFFF"/>
              </a:solidFill>
              <a:latin typeface="Calibri" panose="020F0502020204030204" pitchFamily="34" charset="0"/>
              <a:ea typeface="Rokkitt"/>
              <a:cs typeface="Rokkitt"/>
              <a:sym typeface="Rokkitt"/>
            </a:endParaRPr>
          </a:p>
        </p:txBody>
      </p:sp>
      <p:sp>
        <p:nvSpPr>
          <p:cNvPr id="85" name="Shape 85"/>
          <p:cNvSpPr txBox="1"/>
          <p:nvPr/>
        </p:nvSpPr>
        <p:spPr>
          <a:xfrm>
            <a:off x="254000" y="1009200"/>
            <a:ext cx="8648699" cy="5467800"/>
          </a:xfrm>
          <a:prstGeom prst="rect">
            <a:avLst/>
          </a:prstGeom>
          <a:noFill/>
          <a:ln>
            <a:noFill/>
          </a:ln>
        </p:spPr>
        <p:txBody>
          <a:bodyPr lIns="91425" tIns="45700" rIns="91425" bIns="45700" anchor="t" anchorCtr="0">
            <a:noAutofit/>
          </a:bodyPr>
          <a:lstStyle/>
          <a:p>
            <a:pPr marL="342900" lvl="0" indent="-342900" rtl="0">
              <a:spcBef>
                <a:spcPts val="0"/>
              </a:spcBef>
              <a:buClr>
                <a:srgbClr val="000000"/>
              </a:buClr>
              <a:buSzPct val="100000"/>
              <a:buFont typeface="Wingdings" panose="05000000000000000000" pitchFamily="2" charset="2"/>
              <a:buChar char="ü"/>
            </a:pPr>
            <a:r>
              <a:rPr lang="en-US" sz="2000" b="1" dirty="0" smtClean="0">
                <a:solidFill>
                  <a:srgbClr val="0070C0"/>
                </a:solidFill>
                <a:latin typeface="Calibri" panose="020F0502020204030204" pitchFamily="34" charset="0"/>
                <a:ea typeface="Rokkitt"/>
                <a:cs typeface="Rokkitt"/>
                <a:sym typeface="Rokkitt"/>
              </a:rPr>
              <a:t>Equitable Funding (Over Time)</a:t>
            </a:r>
            <a:endParaRPr lang="en-US" sz="1600" b="1" dirty="0" smtClean="0">
              <a:solidFill>
                <a:srgbClr val="0070C0"/>
              </a:solidFill>
              <a:latin typeface="Calibri" panose="020F0502020204030204" pitchFamily="34" charset="0"/>
              <a:ea typeface="Rokkitt"/>
              <a:cs typeface="Rokkitt"/>
              <a:sym typeface="Rokkitt"/>
            </a:endParaRPr>
          </a:p>
          <a:p>
            <a:pPr marL="800100" lvl="1" indent="-342900" rtl="0">
              <a:spcBef>
                <a:spcPts val="0"/>
              </a:spcBef>
              <a:buClr>
                <a:srgbClr val="000000"/>
              </a:buClr>
              <a:buSzPct val="100000"/>
              <a:buFont typeface="Arial"/>
              <a:buChar char="•"/>
            </a:pPr>
            <a:r>
              <a:rPr lang="en-US" sz="1700" b="1" dirty="0" smtClean="0">
                <a:solidFill>
                  <a:srgbClr val="000000"/>
                </a:solidFill>
                <a:latin typeface="Calibri" panose="020F0502020204030204" pitchFamily="34" charset="0"/>
                <a:ea typeface="Rokkitt"/>
                <a:cs typeface="Rokkitt"/>
                <a:sym typeface="Rokkitt"/>
              </a:rPr>
              <a:t>Funding: </a:t>
            </a:r>
            <a:r>
              <a:rPr lang="en-US" sz="1700" dirty="0" smtClean="0">
                <a:solidFill>
                  <a:srgbClr val="000000"/>
                </a:solidFill>
                <a:latin typeface="Calibri" panose="020F0502020204030204" pitchFamily="34" charset="0"/>
                <a:ea typeface="Rokkitt"/>
                <a:cs typeface="Rokkitt"/>
                <a:sym typeface="Rokkitt"/>
              </a:rPr>
              <a:t>Public charter schools currently receive </a:t>
            </a:r>
            <a:r>
              <a:rPr lang="en-US" sz="1700" dirty="0">
                <a:solidFill>
                  <a:srgbClr val="000000"/>
                </a:solidFill>
                <a:latin typeface="Calibri" panose="020F0502020204030204" pitchFamily="34" charset="0"/>
                <a:ea typeface="Rokkitt"/>
                <a:cs typeface="Rokkitt"/>
                <a:sym typeface="Rokkitt"/>
              </a:rPr>
              <a:t>about $</a:t>
            </a:r>
            <a:r>
              <a:rPr lang="en-US" sz="1700" dirty="0" smtClean="0">
                <a:solidFill>
                  <a:srgbClr val="000000"/>
                </a:solidFill>
                <a:latin typeface="Calibri" panose="020F0502020204030204" pitchFamily="34" charset="0"/>
                <a:ea typeface="Rokkitt"/>
                <a:cs typeface="Rokkitt"/>
                <a:sym typeface="Rokkitt"/>
              </a:rPr>
              <a:t>2,000 - $4,000 </a:t>
            </a:r>
            <a:r>
              <a:rPr lang="en-US" sz="1700" dirty="0">
                <a:solidFill>
                  <a:srgbClr val="000000"/>
                </a:solidFill>
                <a:latin typeface="Calibri" panose="020F0502020204030204" pitchFamily="34" charset="0"/>
                <a:ea typeface="Rokkitt"/>
                <a:cs typeface="Rokkitt"/>
                <a:sym typeface="Rokkitt"/>
              </a:rPr>
              <a:t>less per student than traditional district schools. </a:t>
            </a:r>
            <a:endParaRPr lang="en-US" sz="1700" dirty="0" smtClean="0">
              <a:latin typeface="Calibri" panose="020F0502020204030204" pitchFamily="34" charset="0"/>
              <a:ea typeface="Rokkitt"/>
              <a:cs typeface="Rokkitt"/>
              <a:sym typeface="Rokkitt"/>
            </a:endParaRPr>
          </a:p>
          <a:p>
            <a:pPr marL="457200" lvl="1" rtl="0">
              <a:spcBef>
                <a:spcPts val="0"/>
              </a:spcBef>
              <a:buClr>
                <a:srgbClr val="000000"/>
              </a:buClr>
              <a:buSzPct val="100000"/>
            </a:pPr>
            <a:endParaRPr lang="en-US" sz="1700" dirty="0" smtClean="0">
              <a:latin typeface="Calibri" panose="020F0502020204030204" pitchFamily="34" charset="0"/>
              <a:ea typeface="Rokkitt"/>
              <a:cs typeface="Rokkitt"/>
              <a:sym typeface="Rokkitt"/>
            </a:endParaRPr>
          </a:p>
          <a:p>
            <a:pPr marL="800100" lvl="1" indent="-342900" rtl="0">
              <a:spcBef>
                <a:spcPts val="0"/>
              </a:spcBef>
              <a:buClr>
                <a:srgbClr val="000000"/>
              </a:buClr>
              <a:buSzPct val="100000"/>
              <a:buFont typeface="Arial"/>
              <a:buChar char="•"/>
            </a:pPr>
            <a:r>
              <a:rPr lang="en-US" sz="1700" b="1" dirty="0" smtClean="0">
                <a:latin typeface="Calibri" panose="020F0502020204030204" pitchFamily="34" charset="0"/>
                <a:ea typeface="Rokkitt"/>
                <a:cs typeface="Rokkitt"/>
                <a:sym typeface="Rokkitt"/>
              </a:rPr>
              <a:t>Over Time: </a:t>
            </a:r>
            <a:r>
              <a:rPr lang="en-US" sz="1700" dirty="0" smtClean="0">
                <a:latin typeface="Calibri" panose="020F0502020204030204" pitchFamily="34" charset="0"/>
                <a:ea typeface="Rokkitt"/>
                <a:cs typeface="Rokkitt"/>
                <a:sym typeface="Rokkitt"/>
              </a:rPr>
              <a:t>Both charters and district schools will likely be </a:t>
            </a:r>
            <a:r>
              <a:rPr lang="en-US" sz="1700" i="1" dirty="0" smtClean="0">
                <a:latin typeface="Calibri" panose="020F0502020204030204" pitchFamily="34" charset="0"/>
                <a:ea typeface="Rokkitt"/>
                <a:cs typeface="Rokkitt"/>
                <a:sym typeface="Rokkitt"/>
              </a:rPr>
              <a:t>flat funded </a:t>
            </a:r>
            <a:r>
              <a:rPr lang="en-US" sz="1700" dirty="0" smtClean="0">
                <a:latin typeface="Calibri" panose="020F0502020204030204" pitchFamily="34" charset="0"/>
                <a:ea typeface="Rokkitt"/>
                <a:cs typeface="Rokkitt"/>
                <a:sym typeface="Rokkitt"/>
              </a:rPr>
              <a:t>this year, but we need to lay the foundation now for more equitable funding.  As the state’s fiscal health improves, we want them to revisit this issue because we have established a clear and compelling case and demonstrated that equitable funding is supported by a strong and sizable constituency.</a:t>
            </a:r>
          </a:p>
          <a:p>
            <a:pPr marL="457200" lvl="1" rtl="0">
              <a:spcBef>
                <a:spcPts val="0"/>
              </a:spcBef>
              <a:buClr>
                <a:srgbClr val="000000"/>
              </a:buClr>
              <a:buSzPct val="100000"/>
            </a:pPr>
            <a:endParaRPr lang="en-US" sz="1700" dirty="0" smtClean="0">
              <a:latin typeface="Calibri" panose="020F0502020204030204" pitchFamily="34" charset="0"/>
              <a:ea typeface="Rokkitt"/>
              <a:cs typeface="Rokkitt"/>
              <a:sym typeface="Rokkitt"/>
            </a:endParaRPr>
          </a:p>
          <a:p>
            <a:pPr marL="800100" lvl="1" indent="-342900" rtl="0">
              <a:spcBef>
                <a:spcPts val="0"/>
              </a:spcBef>
              <a:buClr>
                <a:srgbClr val="000000"/>
              </a:buClr>
              <a:buSzPct val="100000"/>
              <a:buFont typeface="Arial"/>
              <a:buChar char="•"/>
            </a:pPr>
            <a:r>
              <a:rPr lang="en-US" sz="1700" b="1" dirty="0" smtClean="0">
                <a:latin typeface="Calibri" panose="020F0502020204030204" pitchFamily="34" charset="0"/>
                <a:ea typeface="Rokkitt"/>
                <a:cs typeface="Rokkitt"/>
                <a:sym typeface="Rokkitt"/>
              </a:rPr>
              <a:t>Our goal:  </a:t>
            </a:r>
            <a:r>
              <a:rPr lang="en-US" sz="1700" dirty="0" smtClean="0">
                <a:latin typeface="Calibri" panose="020F0502020204030204" pitchFamily="34" charset="0"/>
                <a:ea typeface="Rokkitt"/>
                <a:cs typeface="Rokkitt"/>
                <a:sym typeface="Rokkitt"/>
              </a:rPr>
              <a:t>A fair, equitable and transparent funding formula for all public school students, irrespective of what </a:t>
            </a:r>
            <a:r>
              <a:rPr lang="en-US" sz="1700" i="1" dirty="0" smtClean="0">
                <a:latin typeface="Calibri" panose="020F0502020204030204" pitchFamily="34" charset="0"/>
                <a:ea typeface="Rokkitt"/>
                <a:cs typeface="Rokkitt"/>
                <a:sym typeface="Rokkitt"/>
              </a:rPr>
              <a:t>type</a:t>
            </a:r>
            <a:r>
              <a:rPr lang="en-US" sz="1700" dirty="0" smtClean="0">
                <a:latin typeface="Calibri" panose="020F0502020204030204" pitchFamily="34" charset="0"/>
                <a:ea typeface="Rokkitt"/>
                <a:cs typeface="Rokkitt"/>
                <a:sym typeface="Rokkitt"/>
              </a:rPr>
              <a:t> of public school they go to. </a:t>
            </a:r>
            <a:endParaRPr lang="en-US" sz="1700" dirty="0">
              <a:latin typeface="Calibri" panose="020F0502020204030204" pitchFamily="34" charset="0"/>
              <a:ea typeface="Rokkitt"/>
              <a:cs typeface="Rokkitt"/>
              <a:sym typeface="Rokkitt"/>
            </a:endParaRPr>
          </a:p>
          <a:p>
            <a:pPr marL="457200" lvl="0" indent="0" rtl="0">
              <a:spcBef>
                <a:spcPts val="0"/>
              </a:spcBef>
              <a:buNone/>
            </a:pPr>
            <a:endParaRPr sz="1600" dirty="0">
              <a:latin typeface="Calibri" panose="020F0502020204030204" pitchFamily="34" charset="0"/>
              <a:ea typeface="Rokkitt"/>
              <a:cs typeface="Rokkitt"/>
              <a:sym typeface="Rokkitt"/>
            </a:endParaRPr>
          </a:p>
          <a:p>
            <a:pPr marL="285750" lvl="0" indent="-285750" rtl="0">
              <a:spcBef>
                <a:spcPts val="0"/>
              </a:spcBef>
              <a:buClr>
                <a:srgbClr val="000000"/>
              </a:buClr>
              <a:buSzPct val="100000"/>
              <a:buFont typeface="Rokkitt"/>
              <a:buChar char="✓"/>
            </a:pPr>
            <a:r>
              <a:rPr lang="en-US" sz="2000" b="1" dirty="0" smtClean="0">
                <a:solidFill>
                  <a:srgbClr val="0070C0"/>
                </a:solidFill>
                <a:latin typeface="Calibri" panose="020F0502020204030204" pitchFamily="34" charset="0"/>
                <a:ea typeface="Rokkitt"/>
                <a:cs typeface="Rokkitt"/>
                <a:sym typeface="Rokkitt"/>
              </a:rPr>
              <a:t>Respect for &amp; Validation of CT’s Charter Schools (Over Time) </a:t>
            </a:r>
            <a:endParaRPr lang="en-US" sz="1700" dirty="0" smtClean="0">
              <a:solidFill>
                <a:srgbClr val="0070C0"/>
              </a:solidFill>
              <a:latin typeface="Calibri" panose="020F0502020204030204" pitchFamily="34" charset="0"/>
              <a:ea typeface="Rokkitt"/>
              <a:cs typeface="Rokkitt"/>
              <a:sym typeface="Rokkitt"/>
            </a:endParaRPr>
          </a:p>
          <a:p>
            <a:pPr marL="800100" lvl="1" indent="-342900" rtl="0">
              <a:spcBef>
                <a:spcPts val="0"/>
              </a:spcBef>
              <a:buClr>
                <a:srgbClr val="000000"/>
              </a:buClr>
              <a:buSzPct val="100000"/>
              <a:buFont typeface="Rokkitt"/>
              <a:buChar char="•"/>
            </a:pPr>
            <a:r>
              <a:rPr lang="en-US" sz="1700" b="1" dirty="0" smtClean="0">
                <a:solidFill>
                  <a:schemeClr val="dk1"/>
                </a:solidFill>
                <a:latin typeface="Calibri" panose="020F0502020204030204" pitchFamily="34" charset="0"/>
                <a:ea typeface="Rokkitt"/>
                <a:cs typeface="Rokkitt"/>
                <a:sym typeface="Rokkitt"/>
              </a:rPr>
              <a:t>Respect/Validation: </a:t>
            </a:r>
            <a:r>
              <a:rPr lang="en-US" sz="1700" dirty="0" smtClean="0">
                <a:solidFill>
                  <a:schemeClr val="dk1"/>
                </a:solidFill>
                <a:latin typeface="Calibri" panose="020F0502020204030204" pitchFamily="34" charset="0"/>
                <a:ea typeface="Rokkitt"/>
                <a:cs typeface="Rokkitt"/>
                <a:sym typeface="Rokkitt"/>
              </a:rPr>
              <a:t>By and large, CT’s charter schools are providing some of the strongest academic results, often among the state’s highest-need students. These successes should be celebrated and replicated.  Instead, we are often maligned and attacked.  We need to make sure our results, stories, and voices are heard.</a:t>
            </a:r>
          </a:p>
          <a:p>
            <a:pPr marL="800100" lvl="1" indent="-342900" rtl="0">
              <a:spcBef>
                <a:spcPts val="0"/>
              </a:spcBef>
              <a:buClr>
                <a:srgbClr val="000000"/>
              </a:buClr>
              <a:buSzPct val="100000"/>
              <a:buFont typeface="Rokkitt"/>
              <a:buChar char="•"/>
            </a:pPr>
            <a:endParaRPr lang="en-US" sz="1700" dirty="0">
              <a:solidFill>
                <a:schemeClr val="dk1"/>
              </a:solidFill>
              <a:latin typeface="Calibri" panose="020F0502020204030204" pitchFamily="34" charset="0"/>
              <a:ea typeface="Rokkitt"/>
              <a:cs typeface="Rokkitt"/>
              <a:sym typeface="Rokkitt"/>
            </a:endParaRPr>
          </a:p>
          <a:p>
            <a:pPr marL="800100" lvl="1" indent="-342900" rtl="0">
              <a:spcBef>
                <a:spcPts val="0"/>
              </a:spcBef>
              <a:buClr>
                <a:srgbClr val="000000"/>
              </a:buClr>
              <a:buSzPct val="100000"/>
              <a:buFont typeface="Rokkitt"/>
              <a:buChar char="•"/>
            </a:pPr>
            <a:r>
              <a:rPr lang="en-US" sz="1700" b="1" dirty="0" smtClean="0">
                <a:solidFill>
                  <a:schemeClr val="dk1"/>
                </a:solidFill>
                <a:latin typeface="Calibri" panose="020F0502020204030204" pitchFamily="34" charset="0"/>
                <a:ea typeface="Rokkitt"/>
                <a:cs typeface="Rokkitt"/>
                <a:sym typeface="Rokkitt"/>
              </a:rPr>
              <a:t>Our goal: </a:t>
            </a:r>
            <a:r>
              <a:rPr lang="en-US" sz="1700" dirty="0" smtClean="0">
                <a:solidFill>
                  <a:schemeClr val="dk1"/>
                </a:solidFill>
                <a:latin typeface="Calibri" panose="020F0502020204030204" pitchFamily="34" charset="0"/>
                <a:ea typeface="Rokkitt"/>
                <a:cs typeface="Rokkitt"/>
                <a:sym typeface="Rokkitt"/>
              </a:rPr>
              <a:t>General support for charters by a critical mass of legislators.</a:t>
            </a:r>
            <a:endParaRPr lang="en-US" sz="1700" dirty="0">
              <a:solidFill>
                <a:schemeClr val="dk1"/>
              </a:solidFill>
              <a:latin typeface="Calibri" panose="020F0502020204030204" pitchFamily="34" charset="0"/>
              <a:ea typeface="Rokkitt"/>
              <a:cs typeface="Rokkitt"/>
              <a:sym typeface="Rokkitt"/>
            </a:endParaRPr>
          </a:p>
        </p:txBody>
      </p:sp>
    </p:spTree>
    <p:extLst>
      <p:ext uri="{BB962C8B-B14F-4D97-AF65-F5344CB8AC3E}">
        <p14:creationId xmlns:p14="http://schemas.microsoft.com/office/powerpoint/2010/main" val="1961032969"/>
      </p:ext>
    </p:extLst>
  </p:cSld>
  <p:clrMapOvr>
    <a:masterClrMapping/>
  </p:clrMapOvr>
  <p:transition spd="slow">
    <p:cut/>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98"/>
        <p:cNvGrpSpPr/>
        <p:nvPr/>
      </p:nvGrpSpPr>
      <p:grpSpPr>
        <a:xfrm>
          <a:off x="0" y="0"/>
          <a:ext cx="0" cy="0"/>
          <a:chOff x="0" y="0"/>
          <a:chExt cx="0" cy="0"/>
        </a:xfrm>
      </p:grpSpPr>
      <p:sp>
        <p:nvSpPr>
          <p:cNvPr id="99" name="Shape 99"/>
          <p:cNvSpPr txBox="1">
            <a:spLocks noGrp="1"/>
          </p:cNvSpPr>
          <p:nvPr>
            <p:ph type="title"/>
          </p:nvPr>
        </p:nvSpPr>
        <p:spPr>
          <a:xfrm>
            <a:off x="0" y="0"/>
            <a:ext cx="7756799" cy="972600"/>
          </a:xfrm>
          <a:prstGeom prst="rect">
            <a:avLst/>
          </a:prstGeom>
          <a:noFill/>
          <a:ln>
            <a:noFill/>
          </a:ln>
        </p:spPr>
        <p:txBody>
          <a:bodyPr lIns="91425" tIns="45700" rIns="91425" bIns="45700" anchor="ctr" anchorCtr="0">
            <a:noAutofit/>
          </a:bodyPr>
          <a:lstStyle/>
          <a:p>
            <a:pPr marL="0" marR="0" lvl="0" indent="0" algn="l" rtl="0">
              <a:lnSpc>
                <a:spcPct val="100000"/>
              </a:lnSpc>
              <a:spcBef>
                <a:spcPts val="0"/>
              </a:spcBef>
              <a:spcAft>
                <a:spcPts val="0"/>
              </a:spcAft>
              <a:buClr>
                <a:srgbClr val="FFFFFF"/>
              </a:buClr>
              <a:buSzPct val="25000"/>
              <a:buFont typeface="Rokkitt"/>
              <a:buNone/>
            </a:pPr>
            <a:r>
              <a:rPr lang="en-US" sz="2600" b="0" i="0" u="none" strike="noStrike" cap="none" baseline="0" dirty="0" smtClean="0">
                <a:solidFill>
                  <a:srgbClr val="FFFFFF"/>
                </a:solidFill>
                <a:latin typeface="Calibri" panose="020F0502020204030204" pitchFamily="34" charset="0"/>
                <a:ea typeface="Rokkitt"/>
                <a:cs typeface="Rokkitt"/>
                <a:sym typeface="Rokkitt"/>
              </a:rPr>
              <a:t>The </a:t>
            </a:r>
            <a:r>
              <a:rPr lang="en-US" sz="2600" dirty="0" smtClean="0">
                <a:solidFill>
                  <a:srgbClr val="FFFFFF"/>
                </a:solidFill>
                <a:latin typeface="Calibri" panose="020F0502020204030204" pitchFamily="34" charset="0"/>
                <a:ea typeface="Rokkitt"/>
                <a:cs typeface="Rokkitt"/>
                <a:sym typeface="Rokkitt"/>
              </a:rPr>
              <a:t>Coalition</a:t>
            </a:r>
            <a:r>
              <a:rPr lang="en-US" sz="2600" b="0" i="0" u="none" strike="noStrike" cap="none" baseline="0" dirty="0" smtClean="0">
                <a:solidFill>
                  <a:srgbClr val="FFFFFF"/>
                </a:solidFill>
                <a:latin typeface="Calibri" panose="020F0502020204030204" pitchFamily="34" charset="0"/>
                <a:ea typeface="Rokkitt"/>
                <a:cs typeface="Rokkitt"/>
                <a:sym typeface="Rokkitt"/>
              </a:rPr>
              <a:t> </a:t>
            </a:r>
            <a:r>
              <a:rPr lang="en-US" sz="2600" dirty="0">
                <a:solidFill>
                  <a:srgbClr val="FFFFFF"/>
                </a:solidFill>
                <a:latin typeface="Calibri" panose="020F0502020204030204" pitchFamily="34" charset="0"/>
                <a:ea typeface="Rokkitt"/>
                <a:cs typeface="Rokkitt"/>
                <a:sym typeface="Rokkitt"/>
              </a:rPr>
              <a:t>For Every Child</a:t>
            </a:r>
            <a:r>
              <a:rPr lang="en-US" sz="2600" b="0" i="0" u="none" strike="noStrike" cap="none" baseline="0" dirty="0">
                <a:solidFill>
                  <a:srgbClr val="FFFFFF"/>
                </a:solidFill>
                <a:latin typeface="Calibri" panose="020F0502020204030204" pitchFamily="34" charset="0"/>
                <a:ea typeface="Rokkitt"/>
                <a:cs typeface="Rokkitt"/>
                <a:sym typeface="Rokkitt"/>
              </a:rPr>
              <a:t> Campaign</a:t>
            </a:r>
          </a:p>
        </p:txBody>
      </p:sp>
      <p:sp>
        <p:nvSpPr>
          <p:cNvPr id="9" name="Shape 85"/>
          <p:cNvSpPr txBox="1"/>
          <p:nvPr/>
        </p:nvSpPr>
        <p:spPr>
          <a:xfrm>
            <a:off x="152400" y="1085400"/>
            <a:ext cx="8762999" cy="5467800"/>
          </a:xfrm>
          <a:prstGeom prst="rect">
            <a:avLst/>
          </a:prstGeom>
          <a:noFill/>
          <a:ln>
            <a:noFill/>
          </a:ln>
        </p:spPr>
        <p:txBody>
          <a:bodyPr lIns="91425" tIns="45700" rIns="91425" bIns="45700" anchor="t" anchorCtr="0">
            <a:noAutofit/>
          </a:bodyPr>
          <a:lstStyle/>
          <a:p>
            <a:pPr marL="342900" lvl="0" indent="-342900" rtl="0">
              <a:spcBef>
                <a:spcPts val="0"/>
              </a:spcBef>
              <a:buClr>
                <a:srgbClr val="000000"/>
              </a:buClr>
              <a:buSzPct val="100000"/>
              <a:buFont typeface="Wingdings" panose="05000000000000000000" pitchFamily="2" charset="2"/>
              <a:buChar char="ü"/>
            </a:pPr>
            <a:r>
              <a:rPr lang="en-US" sz="2400" b="1" dirty="0" smtClean="0">
                <a:solidFill>
                  <a:srgbClr val="0070C0"/>
                </a:solidFill>
                <a:latin typeface="Calibri" panose="020F0502020204030204" pitchFamily="34" charset="0"/>
                <a:ea typeface="Rokkitt"/>
                <a:cs typeface="Rokkitt"/>
                <a:sym typeface="Rokkitt"/>
              </a:rPr>
              <a:t>AF is a founding member of the Coalition For Every Child (FEC).</a:t>
            </a:r>
            <a:endParaRPr lang="en-US" sz="1800" b="1" dirty="0" smtClean="0">
              <a:solidFill>
                <a:srgbClr val="0070C0"/>
              </a:solidFill>
              <a:latin typeface="Calibri" panose="020F0502020204030204" pitchFamily="34" charset="0"/>
              <a:ea typeface="Rokkitt"/>
              <a:cs typeface="Rokkitt"/>
              <a:sym typeface="Rokkitt"/>
            </a:endParaRPr>
          </a:p>
          <a:p>
            <a:pPr marL="342900" lvl="0" indent="-342900" rtl="0">
              <a:spcBef>
                <a:spcPts val="0"/>
              </a:spcBef>
              <a:buClr>
                <a:srgbClr val="000000"/>
              </a:buClr>
              <a:buSzPct val="100000"/>
              <a:buFont typeface="Wingdings" panose="05000000000000000000" pitchFamily="2" charset="2"/>
              <a:buChar char="ü"/>
            </a:pPr>
            <a:endParaRPr lang="en-US" sz="1800" b="1" i="1" dirty="0">
              <a:solidFill>
                <a:srgbClr val="FF0000"/>
              </a:solidFill>
              <a:latin typeface="Calibri" panose="020F0502020204030204" pitchFamily="34" charset="0"/>
              <a:sym typeface="Rokkitt"/>
            </a:endParaRPr>
          </a:p>
          <a:p>
            <a:pPr marL="285750" lvl="0" indent="-285750" rtl="0">
              <a:spcBef>
                <a:spcPts val="0"/>
              </a:spcBef>
              <a:buClr>
                <a:srgbClr val="000000"/>
              </a:buClr>
              <a:buSzPct val="100000"/>
              <a:buFont typeface="Wingdings" panose="05000000000000000000" pitchFamily="2" charset="2"/>
              <a:buChar char="§"/>
            </a:pPr>
            <a:r>
              <a:rPr lang="en-US" sz="1800" i="1" dirty="0" smtClean="0">
                <a:latin typeface="Calibri" panose="020F0502020204030204" pitchFamily="34" charset="0"/>
              </a:rPr>
              <a:t>“The </a:t>
            </a:r>
            <a:r>
              <a:rPr lang="en-US" sz="1800" i="1" dirty="0">
                <a:latin typeface="Calibri" panose="020F0502020204030204" pitchFamily="34" charset="0"/>
              </a:rPr>
              <a:t>Coalition For Every Child is a movement of parents, students, educators, community members, faith leaders, advocates and organizations dedicated to ensuring that each and every Connecticut student has a quality </a:t>
            </a:r>
            <a:r>
              <a:rPr lang="en-US" sz="1800" i="1" dirty="0" smtClean="0">
                <a:latin typeface="Calibri" panose="020F0502020204030204" pitchFamily="34" charset="0"/>
              </a:rPr>
              <a:t>education.”</a:t>
            </a:r>
          </a:p>
          <a:p>
            <a:pPr marL="285750" lvl="0" indent="-285750" rtl="0">
              <a:spcBef>
                <a:spcPts val="0"/>
              </a:spcBef>
              <a:buClr>
                <a:srgbClr val="000000"/>
              </a:buClr>
              <a:buSzPct val="100000"/>
              <a:buFont typeface="Wingdings" panose="05000000000000000000" pitchFamily="2" charset="2"/>
              <a:buChar char="§"/>
            </a:pPr>
            <a:endParaRPr lang="en-US" sz="1800" i="1" dirty="0">
              <a:latin typeface="Calibri" panose="020F0502020204030204" pitchFamily="34" charset="0"/>
            </a:endParaRPr>
          </a:p>
          <a:p>
            <a:pPr marL="285750" indent="-285750">
              <a:buClr>
                <a:srgbClr val="000000"/>
              </a:buClr>
              <a:buSzPct val="100000"/>
              <a:buFont typeface="Wingdings" panose="05000000000000000000" pitchFamily="2" charset="2"/>
              <a:buChar char="§"/>
            </a:pPr>
            <a:r>
              <a:rPr lang="en-US" sz="1800" dirty="0">
                <a:solidFill>
                  <a:schemeClr val="dk1"/>
                </a:solidFill>
                <a:latin typeface="Calibri" panose="020F0502020204030204" pitchFamily="34" charset="0"/>
                <a:ea typeface="Rokkitt"/>
                <a:cs typeface="Rokkitt"/>
              </a:rPr>
              <a:t>The Coalition officially launched at the December rally on the New Haven Green and continues to build momentum. </a:t>
            </a:r>
            <a:endParaRPr lang="en-US" sz="1800" dirty="0" smtClean="0">
              <a:solidFill>
                <a:schemeClr val="dk1"/>
              </a:solidFill>
              <a:latin typeface="Calibri" panose="020F0502020204030204" pitchFamily="34" charset="0"/>
              <a:ea typeface="Rokkitt"/>
              <a:cs typeface="Rokkitt"/>
            </a:endParaRPr>
          </a:p>
          <a:p>
            <a:pPr marL="285750" indent="-285750">
              <a:buClr>
                <a:srgbClr val="000000"/>
              </a:buClr>
              <a:buSzPct val="100000"/>
              <a:buFont typeface="Wingdings" panose="05000000000000000000" pitchFamily="2" charset="2"/>
              <a:buChar char="§"/>
            </a:pPr>
            <a:endParaRPr lang="en-US" sz="1800" i="1" dirty="0">
              <a:solidFill>
                <a:schemeClr val="dk1"/>
              </a:solidFill>
              <a:latin typeface="Calibri" panose="020F0502020204030204" pitchFamily="34" charset="0"/>
              <a:ea typeface="Rokkitt"/>
              <a:cs typeface="Rokkitt"/>
              <a:sym typeface="Rokkitt"/>
            </a:endParaRPr>
          </a:p>
          <a:p>
            <a:pPr marL="285750" lvl="0" indent="-285750" rtl="0">
              <a:spcBef>
                <a:spcPts val="0"/>
              </a:spcBef>
              <a:buClr>
                <a:srgbClr val="000000"/>
              </a:buClr>
              <a:buSzPct val="100000"/>
              <a:buFont typeface="Wingdings" panose="05000000000000000000" pitchFamily="2" charset="2"/>
              <a:buChar char="§"/>
            </a:pPr>
            <a:r>
              <a:rPr lang="en-US" sz="1800" dirty="0" smtClean="0">
                <a:solidFill>
                  <a:schemeClr val="dk1"/>
                </a:solidFill>
                <a:latin typeface="Calibri" panose="020F0502020204030204" pitchFamily="34" charset="0"/>
                <a:ea typeface="Rokkitt"/>
                <a:cs typeface="Rokkitt"/>
                <a:sym typeface="Rokkitt"/>
              </a:rPr>
              <a:t>In </a:t>
            </a:r>
            <a:r>
              <a:rPr lang="en-US" sz="1800" dirty="0">
                <a:solidFill>
                  <a:schemeClr val="dk1"/>
                </a:solidFill>
                <a:latin typeface="Calibri" panose="020F0502020204030204" pitchFamily="34" charset="0"/>
                <a:ea typeface="Rokkitt"/>
                <a:cs typeface="Rokkitt"/>
                <a:sym typeface="Rokkitt"/>
              </a:rPr>
              <a:t>order to amplify parents’ voices and protect our schools, </a:t>
            </a:r>
            <a:endParaRPr lang="en-US" sz="1800" dirty="0" smtClean="0">
              <a:solidFill>
                <a:schemeClr val="dk1"/>
              </a:solidFill>
              <a:latin typeface="Calibri" panose="020F0502020204030204" pitchFamily="34" charset="0"/>
              <a:ea typeface="Rokkitt"/>
              <a:cs typeface="Rokkitt"/>
              <a:sym typeface="Rokkitt"/>
            </a:endParaRPr>
          </a:p>
          <a:p>
            <a:pPr lvl="0" rtl="0">
              <a:spcBef>
                <a:spcPts val="0"/>
              </a:spcBef>
              <a:buClr>
                <a:srgbClr val="000000"/>
              </a:buClr>
              <a:buSzPct val="100000"/>
            </a:pPr>
            <a:r>
              <a:rPr lang="en-US" sz="1800" dirty="0" smtClean="0">
                <a:solidFill>
                  <a:schemeClr val="dk1"/>
                </a:solidFill>
                <a:latin typeface="Calibri" panose="020F0502020204030204" pitchFamily="34" charset="0"/>
                <a:ea typeface="Rokkitt"/>
                <a:cs typeface="Rokkitt"/>
                <a:sym typeface="Rokkitt"/>
              </a:rPr>
              <a:t>     we </a:t>
            </a:r>
            <a:r>
              <a:rPr lang="en-US" sz="1800" dirty="0">
                <a:solidFill>
                  <a:schemeClr val="dk1"/>
                </a:solidFill>
                <a:latin typeface="Calibri" panose="020F0502020204030204" pitchFamily="34" charset="0"/>
                <a:ea typeface="Rokkitt"/>
                <a:cs typeface="Rokkitt"/>
                <a:sym typeface="Rokkitt"/>
              </a:rPr>
              <a:t>have engaged in a broad effort which includes</a:t>
            </a:r>
            <a:r>
              <a:rPr lang="en-US" sz="1800" dirty="0" smtClean="0">
                <a:solidFill>
                  <a:schemeClr val="dk1"/>
                </a:solidFill>
                <a:latin typeface="Calibri" panose="020F0502020204030204" pitchFamily="34" charset="0"/>
                <a:ea typeface="Rokkitt"/>
                <a:cs typeface="Rokkitt"/>
                <a:sym typeface="Rokkitt"/>
              </a:rPr>
              <a:t>:</a:t>
            </a:r>
          </a:p>
          <a:p>
            <a:pPr marL="457200" lvl="0" algn="ctr">
              <a:buClr>
                <a:srgbClr val="000000"/>
              </a:buClr>
              <a:buSzPct val="100000"/>
            </a:pPr>
            <a:endParaRPr lang="en-US" sz="1800" dirty="0">
              <a:solidFill>
                <a:schemeClr val="dk1"/>
              </a:solidFill>
              <a:latin typeface="Calibri" panose="020F0502020204030204" pitchFamily="34" charset="0"/>
              <a:ea typeface="Rokkitt"/>
              <a:cs typeface="Rokkitt"/>
              <a:sym typeface="Rokkitt"/>
            </a:endParaRPr>
          </a:p>
          <a:p>
            <a:pPr marL="800100" lvl="1" indent="-342900">
              <a:buClr>
                <a:schemeClr val="dk1"/>
              </a:buClr>
              <a:buSzPct val="100000"/>
              <a:buFont typeface="Noto Symbol"/>
              <a:buChar char="✓"/>
            </a:pPr>
            <a:r>
              <a:rPr lang="en-US" sz="2000" dirty="0">
                <a:solidFill>
                  <a:schemeClr val="dk1"/>
                </a:solidFill>
                <a:latin typeface="Calibri" panose="020F0502020204030204" pitchFamily="34" charset="0"/>
                <a:ea typeface="Rokkitt"/>
                <a:cs typeface="Rokkitt"/>
                <a:sym typeface="Rokkitt"/>
              </a:rPr>
              <a:t>Mass </a:t>
            </a:r>
            <a:r>
              <a:rPr lang="en-US" sz="2000" dirty="0" smtClean="0">
                <a:solidFill>
                  <a:schemeClr val="dk1"/>
                </a:solidFill>
                <a:latin typeface="Calibri" panose="020F0502020204030204" pitchFamily="34" charset="0"/>
                <a:ea typeface="Rokkitt"/>
                <a:cs typeface="Rokkitt"/>
                <a:sym typeface="Rokkitt"/>
              </a:rPr>
              <a:t>mobilizations  </a:t>
            </a:r>
            <a:r>
              <a:rPr lang="en-US" sz="1800" dirty="0" smtClean="0">
                <a:solidFill>
                  <a:schemeClr val="dk1"/>
                </a:solidFill>
                <a:latin typeface="Calibri" panose="020F0502020204030204" pitchFamily="34" charset="0"/>
                <a:ea typeface="Rokkitt"/>
                <a:cs typeface="Rokkitt"/>
                <a:sym typeface="Rokkitt"/>
              </a:rPr>
              <a:t>(December rally in New Haven)</a:t>
            </a:r>
            <a:endParaRPr lang="en-US" sz="1800" dirty="0">
              <a:solidFill>
                <a:schemeClr val="dk1"/>
              </a:solidFill>
              <a:latin typeface="Calibri" panose="020F0502020204030204" pitchFamily="34" charset="0"/>
              <a:ea typeface="Rokkitt"/>
              <a:cs typeface="Rokkitt"/>
              <a:sym typeface="Rokkitt"/>
            </a:endParaRPr>
          </a:p>
          <a:p>
            <a:pPr marL="800100" lvl="1" indent="-342900">
              <a:buClr>
                <a:schemeClr val="dk1"/>
              </a:buClr>
              <a:buSzPct val="100000"/>
              <a:buFont typeface="Noto Symbol"/>
              <a:buChar char="✓"/>
            </a:pPr>
            <a:r>
              <a:rPr lang="en-US" sz="2000" dirty="0">
                <a:solidFill>
                  <a:schemeClr val="dk1"/>
                </a:solidFill>
                <a:latin typeface="Calibri" panose="020F0502020204030204" pitchFamily="34" charset="0"/>
                <a:ea typeface="Rokkitt"/>
                <a:cs typeface="Rokkitt"/>
                <a:sym typeface="Rokkitt"/>
              </a:rPr>
              <a:t>Elected engagement</a:t>
            </a:r>
          </a:p>
          <a:p>
            <a:pPr marL="800100" lvl="1" indent="-342900">
              <a:buClr>
                <a:schemeClr val="dk1"/>
              </a:buClr>
              <a:buSzPct val="100000"/>
              <a:buFont typeface="Noto Symbol"/>
              <a:buChar char="✓"/>
            </a:pPr>
            <a:r>
              <a:rPr lang="en-US" sz="2000" dirty="0" smtClean="0">
                <a:solidFill>
                  <a:schemeClr val="dk1"/>
                </a:solidFill>
                <a:latin typeface="Calibri" panose="020F0502020204030204" pitchFamily="34" charset="0"/>
                <a:ea typeface="Rokkitt"/>
                <a:cs typeface="Rokkitt"/>
                <a:sym typeface="Rokkitt"/>
              </a:rPr>
              <a:t>Testify </a:t>
            </a:r>
            <a:r>
              <a:rPr lang="en-US" sz="2000" dirty="0">
                <a:solidFill>
                  <a:schemeClr val="dk1"/>
                </a:solidFill>
                <a:latin typeface="Calibri" panose="020F0502020204030204" pitchFamily="34" charset="0"/>
                <a:ea typeface="Rokkitt"/>
                <a:cs typeface="Rokkitt"/>
                <a:sym typeface="Rokkitt"/>
              </a:rPr>
              <a:t>at </a:t>
            </a:r>
            <a:r>
              <a:rPr lang="en-US" sz="2000" dirty="0" smtClean="0">
                <a:solidFill>
                  <a:schemeClr val="dk1"/>
                </a:solidFill>
                <a:latin typeface="Calibri" panose="020F0502020204030204" pitchFamily="34" charset="0"/>
                <a:ea typeface="Rokkitt"/>
                <a:cs typeface="Rokkitt"/>
                <a:sym typeface="Rokkitt"/>
              </a:rPr>
              <a:t>public hearings</a:t>
            </a:r>
            <a:endParaRPr lang="en-US" sz="2000" dirty="0">
              <a:solidFill>
                <a:schemeClr val="dk1"/>
              </a:solidFill>
              <a:latin typeface="Calibri" panose="020F0502020204030204" pitchFamily="34" charset="0"/>
              <a:ea typeface="Rokkitt"/>
              <a:cs typeface="Rokkitt"/>
              <a:sym typeface="Rokkitt"/>
            </a:endParaRPr>
          </a:p>
          <a:p>
            <a:pPr marL="800100" lvl="1" indent="-342900">
              <a:buClr>
                <a:schemeClr val="dk1"/>
              </a:buClr>
              <a:buSzPct val="100000"/>
              <a:buFont typeface="Noto Symbol"/>
              <a:buChar char="✓"/>
            </a:pPr>
            <a:r>
              <a:rPr lang="en-US" sz="2000" dirty="0">
                <a:solidFill>
                  <a:schemeClr val="dk1"/>
                </a:solidFill>
                <a:latin typeface="Calibri" panose="020F0502020204030204" pitchFamily="34" charset="0"/>
                <a:ea typeface="Rokkitt"/>
                <a:cs typeface="Rokkitt"/>
                <a:sym typeface="Rokkitt"/>
              </a:rPr>
              <a:t>Parent &amp; community </a:t>
            </a:r>
            <a:r>
              <a:rPr lang="en-US" sz="2000" dirty="0" smtClean="0">
                <a:solidFill>
                  <a:schemeClr val="dk1"/>
                </a:solidFill>
                <a:latin typeface="Calibri" panose="020F0502020204030204" pitchFamily="34" charset="0"/>
                <a:ea typeface="Rokkitt"/>
                <a:cs typeface="Rokkitt"/>
                <a:sym typeface="Rokkitt"/>
              </a:rPr>
              <a:t>engagement</a:t>
            </a:r>
          </a:p>
          <a:p>
            <a:pPr marL="800100" lvl="1" indent="-342900">
              <a:buClr>
                <a:schemeClr val="dk1"/>
              </a:buClr>
              <a:buSzPct val="100000"/>
              <a:buFont typeface="Noto Symbol"/>
              <a:buChar char="✓"/>
            </a:pPr>
            <a:r>
              <a:rPr lang="en-US" sz="2000" dirty="0">
                <a:solidFill>
                  <a:schemeClr val="dk1"/>
                </a:solidFill>
                <a:latin typeface="Calibri" panose="020F0502020204030204" pitchFamily="34" charset="0"/>
                <a:ea typeface="Rokkitt"/>
                <a:cs typeface="Rokkitt"/>
                <a:sym typeface="Rokkitt"/>
              </a:rPr>
              <a:t>S</a:t>
            </a:r>
            <a:r>
              <a:rPr lang="en-US" sz="2000" dirty="0" smtClean="0">
                <a:solidFill>
                  <a:schemeClr val="dk1"/>
                </a:solidFill>
                <a:latin typeface="Calibri" panose="020F0502020204030204" pitchFamily="34" charset="0"/>
                <a:ea typeface="Rokkitt"/>
                <a:cs typeface="Rokkitt"/>
                <a:sym typeface="Rokkitt"/>
              </a:rPr>
              <a:t>ocial media and e-advocacy</a:t>
            </a:r>
            <a:endParaRPr lang="en-US" sz="2000" dirty="0">
              <a:solidFill>
                <a:schemeClr val="dk1"/>
              </a:solidFill>
              <a:latin typeface="Calibri" panose="020F0502020204030204" pitchFamily="34" charset="0"/>
              <a:ea typeface="Rokkitt"/>
              <a:cs typeface="Rokkitt"/>
              <a:sym typeface="Rokkitt"/>
            </a:endParaRPr>
          </a:p>
          <a:p>
            <a:pPr marL="800100" lvl="1" indent="-342900">
              <a:buClr>
                <a:schemeClr val="dk1"/>
              </a:buClr>
              <a:buSzPct val="100000"/>
              <a:buFont typeface="Noto Symbol"/>
              <a:buChar char="✓"/>
            </a:pPr>
            <a:r>
              <a:rPr lang="en-US" sz="2000" dirty="0">
                <a:solidFill>
                  <a:schemeClr val="dk1"/>
                </a:solidFill>
                <a:latin typeface="Calibri" panose="020F0502020204030204" pitchFamily="34" charset="0"/>
                <a:ea typeface="Rokkitt"/>
                <a:cs typeface="Rokkitt"/>
                <a:sym typeface="Rokkitt"/>
              </a:rPr>
              <a:t>TV and digital ads</a:t>
            </a:r>
          </a:p>
          <a:p>
            <a:pPr marL="800100" lvl="1" indent="-342900">
              <a:buClr>
                <a:schemeClr val="dk1"/>
              </a:buClr>
              <a:buSzPct val="100000"/>
              <a:buFont typeface="Noto Symbol"/>
              <a:buChar char="✓"/>
            </a:pPr>
            <a:r>
              <a:rPr lang="en-US" sz="2000" dirty="0">
                <a:solidFill>
                  <a:schemeClr val="dk1"/>
                </a:solidFill>
                <a:latin typeface="Calibri" panose="020F0502020204030204" pitchFamily="34" charset="0"/>
                <a:ea typeface="Rokkitt"/>
                <a:cs typeface="Rokkitt"/>
                <a:sym typeface="Rokkitt"/>
              </a:rPr>
              <a:t>Press conferences &amp; releases</a:t>
            </a:r>
          </a:p>
          <a:p>
            <a:pPr marL="457200" lvl="0" algn="ctr">
              <a:buClr>
                <a:srgbClr val="000000"/>
              </a:buClr>
              <a:buSzPct val="100000"/>
            </a:pPr>
            <a:endParaRPr lang="en-US" sz="1600" dirty="0">
              <a:solidFill>
                <a:schemeClr val="dk1"/>
              </a:solidFill>
              <a:latin typeface="Rokkitt"/>
              <a:ea typeface="Rokkitt"/>
              <a:cs typeface="Rokkitt"/>
              <a:sym typeface="Rokkitt"/>
            </a:endParaRPr>
          </a:p>
        </p:txBody>
      </p:sp>
      <p:pic>
        <p:nvPicPr>
          <p:cNvPr id="6" name="Shape 102"/>
          <p:cNvPicPr preferRelativeResize="0"/>
          <p:nvPr/>
        </p:nvPicPr>
        <p:blipFill rotWithShape="1">
          <a:blip r:embed="rId3">
            <a:alphaModFix/>
          </a:blip>
          <a:srcRect t="8542" b="19067"/>
          <a:stretch/>
        </p:blipFill>
        <p:spPr>
          <a:xfrm>
            <a:off x="6115050" y="3200400"/>
            <a:ext cx="2590800" cy="3200400"/>
          </a:xfrm>
          <a:prstGeom prst="rect">
            <a:avLst/>
          </a:prstGeom>
          <a:noFill/>
          <a:ln>
            <a:noFill/>
          </a:ln>
        </p:spPr>
      </p:pic>
      <p:sp>
        <p:nvSpPr>
          <p:cNvPr id="7" name="TextBox 6"/>
          <p:cNvSpPr txBox="1"/>
          <p:nvPr/>
        </p:nvSpPr>
        <p:spPr>
          <a:xfrm>
            <a:off x="5791200" y="6400800"/>
            <a:ext cx="3352800" cy="338554"/>
          </a:xfrm>
          <a:prstGeom prst="rect">
            <a:avLst/>
          </a:prstGeom>
          <a:noFill/>
        </p:spPr>
        <p:txBody>
          <a:bodyPr wrap="square" rtlCol="0">
            <a:spAutoFit/>
          </a:bodyPr>
          <a:lstStyle/>
          <a:p>
            <a:r>
              <a:rPr lang="en-US" sz="1600" i="1" dirty="0" smtClean="0">
                <a:latin typeface="Calibri" panose="020F0502020204030204" pitchFamily="34" charset="0"/>
              </a:rPr>
              <a:t>Press conference at AF Hartford High.</a:t>
            </a:r>
            <a:endParaRPr lang="en-US" sz="1600" i="1" dirty="0">
              <a:latin typeface="Calibri" panose="020F0502020204030204" pitchFamily="34" charset="0"/>
            </a:endParaRPr>
          </a:p>
        </p:txBody>
      </p:sp>
    </p:spTree>
    <p:extLst>
      <p:ext uri="{BB962C8B-B14F-4D97-AF65-F5344CB8AC3E}">
        <p14:creationId xmlns:p14="http://schemas.microsoft.com/office/powerpoint/2010/main" val="2437986829"/>
      </p:ext>
    </p:extLst>
  </p:cSld>
  <p:clrMapOvr>
    <a:masterClrMapping/>
  </p:clrMapOvr>
  <p:transition spd="slow">
    <p:cut/>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Text Placeholder 2"/>
          <p:cNvSpPr>
            <a:spLocks noGrp="1"/>
          </p:cNvSpPr>
          <p:nvPr>
            <p:ph type="body" idx="1"/>
          </p:nvPr>
        </p:nvSpPr>
        <p:spPr>
          <a:xfrm>
            <a:off x="352425" y="1466850"/>
            <a:ext cx="8229600" cy="4525963"/>
          </a:xfrm>
        </p:spPr>
        <p:txBody>
          <a:bodyPr/>
          <a:lstStyle/>
          <a:p>
            <a:pPr marL="292100" indent="0">
              <a:buNone/>
            </a:pPr>
            <a:endParaRPr lang="en-US" dirty="0"/>
          </a:p>
        </p:txBody>
      </p:sp>
      <p:sp>
        <p:nvSpPr>
          <p:cNvPr id="4" name="Shape 99"/>
          <p:cNvSpPr txBox="1">
            <a:spLocks/>
          </p:cNvSpPr>
          <p:nvPr/>
        </p:nvSpPr>
        <p:spPr>
          <a:xfrm>
            <a:off x="105102" y="57804"/>
            <a:ext cx="7756811" cy="972562"/>
          </a:xfrm>
          <a:prstGeom prst="rect">
            <a:avLst/>
          </a:prstGeom>
          <a:noFill/>
          <a:ln>
            <a:noFill/>
          </a:ln>
        </p:spPr>
        <p:txBody>
          <a:bodyPr lIns="91425" tIns="45700" rIns="91425" bIns="45700" anchor="ctr" anchorCtr="0">
            <a:noAutofit/>
          </a:bodyPr>
          <a:lstStyle>
            <a:defPPr marR="0" algn="l" rtl="0">
              <a:lnSpc>
                <a:spcPct val="100000"/>
              </a:lnSpc>
              <a:spcBef>
                <a:spcPts val="0"/>
              </a:spcBef>
              <a:spcAft>
                <a:spcPts val="0"/>
              </a:spcAft>
            </a:defPPr>
            <a:lvl1pPr marL="0" marR="0" indent="0" algn="l" rtl="0">
              <a:lnSpc>
                <a:spcPct val="100000"/>
              </a:lnSpc>
              <a:spcBef>
                <a:spcPts val="0"/>
              </a:spcBef>
              <a:spcAft>
                <a:spcPts val="0"/>
              </a:spcAft>
              <a:buClr>
                <a:srgbClr val="FFFFFF"/>
              </a:buClr>
              <a:buFont typeface="Rokkitt"/>
              <a:buNone/>
              <a:defRPr sz="1400" b="0" i="0" u="none" strike="noStrike" cap="none" baseline="0">
                <a:solidFill>
                  <a:srgbClr val="000000"/>
                </a:solidFill>
                <a:latin typeface="Arial"/>
                <a:ea typeface="Arial"/>
                <a:cs typeface="Arial"/>
                <a:sym typeface="Arial"/>
                <a:rtl val="0"/>
              </a:defRPr>
            </a:lvl1pPr>
            <a:lvl2pPr marL="0" marR="0" indent="0" algn="l" rtl="0">
              <a:lnSpc>
                <a:spcPct val="100000"/>
              </a:lnSpc>
              <a:spcBef>
                <a:spcPts val="0"/>
              </a:spcBef>
              <a:spcAft>
                <a:spcPts val="0"/>
              </a:spcAft>
              <a:buClr>
                <a:srgbClr val="000000"/>
              </a:buClr>
              <a:buFont typeface="Arial"/>
              <a:buNone/>
              <a:defRPr sz="1400" b="0" i="0" u="none" strike="noStrike" cap="none" baseline="0">
                <a:solidFill>
                  <a:srgbClr val="000000"/>
                </a:solidFill>
                <a:latin typeface="Arial"/>
                <a:ea typeface="Arial"/>
                <a:cs typeface="Arial"/>
                <a:sym typeface="Arial"/>
                <a:rtl val="0"/>
              </a:defRPr>
            </a:lvl2pPr>
            <a:lvl3pPr marL="0" marR="0" indent="0" algn="l" rtl="0">
              <a:spcBef>
                <a:spcPts val="0"/>
              </a:spcBef>
              <a:defRPr/>
            </a:lvl3pPr>
            <a:lvl4pPr marL="0" marR="0" indent="0" algn="l" rtl="0">
              <a:spcBef>
                <a:spcPts val="0"/>
              </a:spcBef>
              <a:defRPr/>
            </a:lvl4pPr>
            <a:lvl5pPr marL="0" marR="0" indent="0" algn="l" rtl="0">
              <a:spcBef>
                <a:spcPts val="0"/>
              </a:spcBef>
              <a:defRPr/>
            </a:lvl5pPr>
            <a:lvl6pPr marL="0" marR="0" indent="0" algn="l" rtl="0">
              <a:spcBef>
                <a:spcPts val="0"/>
              </a:spcBef>
              <a:defRPr/>
            </a:lvl6pPr>
            <a:lvl7pPr marL="0" marR="0" indent="0" algn="l" rtl="0">
              <a:spcBef>
                <a:spcPts val="0"/>
              </a:spcBef>
              <a:defRPr/>
            </a:lvl7pPr>
            <a:lvl8pPr marL="0" marR="0" indent="0" algn="l" rtl="0">
              <a:spcBef>
                <a:spcPts val="0"/>
              </a:spcBef>
              <a:defRPr/>
            </a:lvl8pPr>
            <a:lvl9pPr marL="0" marR="0" indent="0" algn="l" rtl="0">
              <a:spcBef>
                <a:spcPts val="0"/>
              </a:spcBef>
              <a:defRPr/>
            </a:lvl9pPr>
          </a:lstStyle>
          <a:p>
            <a:pPr>
              <a:buSzPct val="25000"/>
            </a:pPr>
            <a:r>
              <a:rPr lang="en-US" sz="2600" dirty="0" smtClean="0">
                <a:solidFill>
                  <a:srgbClr val="FFFFFF"/>
                </a:solidFill>
                <a:latin typeface="Calibri" panose="020F0502020204030204" pitchFamily="34" charset="0"/>
                <a:ea typeface="Rokkitt"/>
                <a:cs typeface="Rokkitt"/>
                <a:sym typeface="Rokkitt"/>
              </a:rPr>
              <a:t>Video: Rally For Every Child – New Haven (12/3/14) </a:t>
            </a:r>
            <a:endParaRPr lang="en-US" sz="2600" i="1" dirty="0">
              <a:solidFill>
                <a:srgbClr val="FFFFFF"/>
              </a:solidFill>
              <a:latin typeface="Calibri" panose="020F0502020204030204" pitchFamily="34" charset="0"/>
              <a:ea typeface="Rokkitt"/>
              <a:cs typeface="Rokkitt"/>
              <a:sym typeface="Rokkitt"/>
            </a:endParaRPr>
          </a:p>
        </p:txBody>
      </p:sp>
      <p:sp>
        <p:nvSpPr>
          <p:cNvPr id="5" name="Text Placeholder 2"/>
          <p:cNvSpPr txBox="1">
            <a:spLocks/>
          </p:cNvSpPr>
          <p:nvPr/>
        </p:nvSpPr>
        <p:spPr>
          <a:xfrm>
            <a:off x="190500" y="6116639"/>
            <a:ext cx="8229600" cy="533400"/>
          </a:xfrm>
          <a:prstGeom prst="rect">
            <a:avLst/>
          </a:prstGeom>
          <a:noFill/>
          <a:ln>
            <a:noFill/>
          </a:ln>
        </p:spPr>
        <p:txBody>
          <a:bodyPr lIns="91425" tIns="91425" rIns="91425" bIns="91425" anchor="t" anchorCtr="0"/>
          <a:lstStyle>
            <a:defPPr marR="0" algn="l" rtl="0">
              <a:lnSpc>
                <a:spcPct val="100000"/>
              </a:lnSpc>
              <a:spcBef>
                <a:spcPts val="0"/>
              </a:spcBef>
              <a:spcAft>
                <a:spcPts val="0"/>
              </a:spcAft>
            </a:defPPr>
            <a:lvl1pPr marL="342900" marR="0" indent="-50800" algn="l" rtl="0">
              <a:lnSpc>
                <a:spcPct val="100000"/>
              </a:lnSpc>
              <a:spcBef>
                <a:spcPts val="0"/>
              </a:spcBef>
              <a:spcAft>
                <a:spcPts val="0"/>
              </a:spcAft>
              <a:buClr>
                <a:schemeClr val="dk1"/>
              </a:buClr>
              <a:buFont typeface="Noto Symbol"/>
              <a:buChar char="✓"/>
              <a:defRPr sz="1400" b="0" i="0" u="none" strike="noStrike" cap="none" baseline="0">
                <a:solidFill>
                  <a:srgbClr val="000000"/>
                </a:solidFill>
                <a:latin typeface="Arial"/>
                <a:ea typeface="Arial"/>
                <a:cs typeface="Arial"/>
                <a:sym typeface="Arial"/>
                <a:rtl val="0"/>
              </a:defRPr>
            </a:lvl1pPr>
            <a:lvl2pPr marL="742950" marR="0" indent="-19050" algn="l" rtl="0">
              <a:lnSpc>
                <a:spcPct val="100000"/>
              </a:lnSpc>
              <a:spcBef>
                <a:spcPts val="0"/>
              </a:spcBef>
              <a:spcAft>
                <a:spcPts val="0"/>
              </a:spcAft>
              <a:buClr>
                <a:srgbClr val="7F7F7F"/>
              </a:buClr>
              <a:buFont typeface="Arial"/>
              <a:buChar char="•"/>
              <a:defRPr sz="1400" b="0" i="0" u="none" strike="noStrike" cap="none" baseline="0">
                <a:solidFill>
                  <a:srgbClr val="000000"/>
                </a:solidFill>
                <a:latin typeface="Arial"/>
                <a:ea typeface="Arial"/>
                <a:cs typeface="Arial"/>
                <a:sym typeface="Arial"/>
                <a:rtl val="0"/>
              </a:defRPr>
            </a:lvl2pPr>
            <a:lvl3pPr marL="1143000" marR="0" indent="12700" algn="l" rtl="0">
              <a:lnSpc>
                <a:spcPct val="100000"/>
              </a:lnSpc>
              <a:spcBef>
                <a:spcPts val="0"/>
              </a:spcBef>
              <a:spcAft>
                <a:spcPts val="0"/>
              </a:spcAft>
              <a:buClr>
                <a:srgbClr val="7F7F7F"/>
              </a:buClr>
              <a:buFont typeface="Arial"/>
              <a:buChar char="•"/>
              <a:defRPr sz="1400" b="0" i="0" u="none" strike="noStrike" cap="none" baseline="0">
                <a:solidFill>
                  <a:srgbClr val="000000"/>
                </a:solidFill>
                <a:latin typeface="Arial"/>
                <a:ea typeface="Arial"/>
                <a:cs typeface="Arial"/>
                <a:sym typeface="Arial"/>
                <a:rtl val="0"/>
              </a:defRPr>
            </a:lvl3pPr>
            <a:lvl4pPr marL="1600200" marR="0" indent="-12700" algn="l" rtl="0">
              <a:lnSpc>
                <a:spcPct val="100000"/>
              </a:lnSpc>
              <a:spcBef>
                <a:spcPts val="0"/>
              </a:spcBef>
              <a:spcAft>
                <a:spcPts val="0"/>
              </a:spcAft>
              <a:buClr>
                <a:srgbClr val="7F7F7F"/>
              </a:buClr>
              <a:buFont typeface="Arial"/>
              <a:buChar char="•"/>
              <a:defRPr sz="1400" b="0" i="0" u="none" strike="noStrike" cap="none" baseline="0">
                <a:solidFill>
                  <a:srgbClr val="000000"/>
                </a:solidFill>
                <a:latin typeface="Arial"/>
                <a:ea typeface="Arial"/>
                <a:cs typeface="Arial"/>
                <a:sym typeface="Arial"/>
                <a:rtl val="0"/>
              </a:defRPr>
            </a:lvl4pPr>
            <a:lvl5pPr marL="2057400" marR="0" indent="-12700" algn="l" rtl="0">
              <a:lnSpc>
                <a:spcPct val="100000"/>
              </a:lnSpc>
              <a:spcBef>
                <a:spcPts val="0"/>
              </a:spcBef>
              <a:spcAft>
                <a:spcPts val="0"/>
              </a:spcAft>
              <a:buClr>
                <a:srgbClr val="7F7F7F"/>
              </a:buClr>
              <a:buFont typeface="Arial"/>
              <a:buChar char="•"/>
              <a:defRPr sz="1400" b="0" i="0" u="none" strike="noStrike" cap="none" baseline="0">
                <a:solidFill>
                  <a:srgbClr val="000000"/>
                </a:solidFill>
                <a:latin typeface="Arial"/>
                <a:ea typeface="Arial"/>
                <a:cs typeface="Arial"/>
                <a:sym typeface="Arial"/>
                <a:rtl val="0"/>
              </a:defRPr>
            </a:lvl5pPr>
            <a:lvl6pPr marL="2514600" marR="0" indent="-12700" algn="l" rtl="0">
              <a:lnSpc>
                <a:spcPct val="100000"/>
              </a:lnSpc>
              <a:spcBef>
                <a:spcPts val="0"/>
              </a:spcBef>
              <a:spcAft>
                <a:spcPts val="0"/>
              </a:spcAft>
              <a:buClr>
                <a:schemeClr val="dk1"/>
              </a:buClr>
              <a:buFont typeface="Arial"/>
              <a:buChar char="•"/>
              <a:defRPr sz="1400" b="0" i="0" u="none" strike="noStrike" cap="none" baseline="0">
                <a:solidFill>
                  <a:srgbClr val="000000"/>
                </a:solidFill>
                <a:latin typeface="Arial"/>
                <a:ea typeface="Arial"/>
                <a:cs typeface="Arial"/>
                <a:sym typeface="Arial"/>
                <a:rtl val="0"/>
              </a:defRPr>
            </a:lvl6pPr>
            <a:lvl7pPr marL="2971800" marR="0" indent="-12700" algn="l" rtl="0">
              <a:lnSpc>
                <a:spcPct val="100000"/>
              </a:lnSpc>
              <a:spcBef>
                <a:spcPts val="0"/>
              </a:spcBef>
              <a:spcAft>
                <a:spcPts val="0"/>
              </a:spcAft>
              <a:buClr>
                <a:schemeClr val="dk1"/>
              </a:buClr>
              <a:buFont typeface="Arial"/>
              <a:buChar char="•"/>
              <a:defRPr sz="1400" b="0" i="0" u="none" strike="noStrike" cap="none" baseline="0">
                <a:solidFill>
                  <a:srgbClr val="000000"/>
                </a:solidFill>
                <a:latin typeface="Arial"/>
                <a:ea typeface="Arial"/>
                <a:cs typeface="Arial"/>
                <a:sym typeface="Arial"/>
                <a:rtl val="0"/>
              </a:defRPr>
            </a:lvl7pPr>
            <a:lvl8pPr marL="3429000" marR="0" indent="-12700" algn="l" rtl="0">
              <a:lnSpc>
                <a:spcPct val="100000"/>
              </a:lnSpc>
              <a:spcBef>
                <a:spcPts val="0"/>
              </a:spcBef>
              <a:spcAft>
                <a:spcPts val="0"/>
              </a:spcAft>
              <a:buClr>
                <a:schemeClr val="dk1"/>
              </a:buClr>
              <a:buFont typeface="Arial"/>
              <a:buChar char="•"/>
              <a:defRPr sz="1400" b="0" i="0" u="none" strike="noStrike" cap="none" baseline="0">
                <a:solidFill>
                  <a:srgbClr val="000000"/>
                </a:solidFill>
                <a:latin typeface="Arial"/>
                <a:ea typeface="Arial"/>
                <a:cs typeface="Arial"/>
                <a:sym typeface="Arial"/>
                <a:rtl val="0"/>
              </a:defRPr>
            </a:lvl8pPr>
            <a:lvl9pPr marL="3886200" marR="0" indent="-12700" algn="l" rtl="0">
              <a:lnSpc>
                <a:spcPct val="100000"/>
              </a:lnSpc>
              <a:spcBef>
                <a:spcPts val="0"/>
              </a:spcBef>
              <a:spcAft>
                <a:spcPts val="0"/>
              </a:spcAft>
              <a:buClr>
                <a:schemeClr val="dk1"/>
              </a:buClr>
              <a:buFont typeface="Arial"/>
              <a:buChar char="•"/>
              <a:defRPr sz="1400" b="0" i="0" u="none" strike="noStrike" cap="none" baseline="0">
                <a:solidFill>
                  <a:srgbClr val="000000"/>
                </a:solidFill>
                <a:latin typeface="Arial"/>
                <a:ea typeface="Arial"/>
                <a:cs typeface="Arial"/>
                <a:sym typeface="Arial"/>
                <a:rtl val="0"/>
              </a:defRPr>
            </a:lvl9pPr>
          </a:lstStyle>
          <a:p>
            <a:pPr marL="292100" indent="0" algn="ctr">
              <a:buFont typeface="Noto Symbol"/>
              <a:buNone/>
            </a:pPr>
            <a:r>
              <a:rPr lang="en-US" sz="1600" dirty="0" smtClean="0">
                <a:latin typeface="Calibri" panose="020F0502020204030204" pitchFamily="34" charset="0"/>
              </a:rPr>
              <a:t>Note: Consider having a parent or staff who attended the rally or participated in other advocacy work provide a testimonial to the group.</a:t>
            </a:r>
          </a:p>
          <a:p>
            <a:pPr marL="292100" indent="0">
              <a:buFont typeface="Noto Symbol"/>
              <a:buNone/>
            </a:pPr>
            <a:endParaRPr lang="en-US" dirty="0"/>
          </a:p>
        </p:txBody>
      </p:sp>
      <p:pic>
        <p:nvPicPr>
          <p:cNvPr id="6" name="r2M4zz850SU?list=PLIrzmMKkOMKiT9OtCZ_JqmgnvlX5FlwGG"/>
          <p:cNvPicPr>
            <a:picLocks noRot="1" noChangeAspect="1"/>
          </p:cNvPicPr>
          <p:nvPr>
            <a:videoFile r:link="rId1"/>
          </p:nvPr>
        </p:nvPicPr>
        <p:blipFill>
          <a:blip r:embed="rId4"/>
          <a:stretch>
            <a:fillRect/>
          </a:stretch>
        </p:blipFill>
        <p:spPr>
          <a:xfrm>
            <a:off x="609600" y="1200150"/>
            <a:ext cx="7874000" cy="4429125"/>
          </a:xfrm>
          <a:prstGeom prst="rect">
            <a:avLst/>
          </a:prstGeom>
        </p:spPr>
      </p:pic>
      <p:sp>
        <p:nvSpPr>
          <p:cNvPr id="7" name="TextBox 6"/>
          <p:cNvSpPr txBox="1"/>
          <p:nvPr/>
        </p:nvSpPr>
        <p:spPr>
          <a:xfrm>
            <a:off x="3323365" y="5712814"/>
            <a:ext cx="2106667" cy="246221"/>
          </a:xfrm>
          <a:prstGeom prst="rect">
            <a:avLst/>
          </a:prstGeom>
          <a:noFill/>
        </p:spPr>
        <p:txBody>
          <a:bodyPr wrap="none" rtlCol="0">
            <a:spAutoFit/>
          </a:bodyPr>
          <a:lstStyle/>
          <a:p>
            <a:r>
              <a:rPr lang="en-US" sz="1000" dirty="0" smtClean="0"/>
              <a:t>Trouble Playing Video? Click </a:t>
            </a:r>
            <a:r>
              <a:rPr lang="en-US" sz="1000" dirty="0" smtClean="0">
                <a:hlinkClick r:id="rId5"/>
              </a:rPr>
              <a:t>here</a:t>
            </a:r>
            <a:endParaRPr lang="en-US" sz="1000" dirty="0" smtClean="0"/>
          </a:p>
        </p:txBody>
      </p:sp>
    </p:spTree>
    <p:extLst>
      <p:ext uri="{BB962C8B-B14F-4D97-AF65-F5344CB8AC3E}">
        <p14:creationId xmlns:p14="http://schemas.microsoft.com/office/powerpoint/2010/main" val="98538386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25"/>
        <p:cNvGrpSpPr/>
        <p:nvPr/>
      </p:nvGrpSpPr>
      <p:grpSpPr>
        <a:xfrm>
          <a:off x="0" y="0"/>
          <a:ext cx="0" cy="0"/>
          <a:chOff x="0" y="0"/>
          <a:chExt cx="0" cy="0"/>
        </a:xfrm>
      </p:grpSpPr>
      <p:sp>
        <p:nvSpPr>
          <p:cNvPr id="2" name="Rounded Rectangle 1"/>
          <p:cNvSpPr/>
          <p:nvPr/>
        </p:nvSpPr>
        <p:spPr>
          <a:xfrm>
            <a:off x="292100" y="5419725"/>
            <a:ext cx="8394700" cy="1177801"/>
          </a:xfrm>
          <a:prstGeom prst="roundRect">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buClr>
                <a:schemeClr val="dk1"/>
              </a:buClr>
              <a:buSzPct val="25000"/>
            </a:pPr>
            <a:r>
              <a:rPr lang="en-US" sz="2200" b="1" dirty="0" smtClean="0">
                <a:solidFill>
                  <a:srgbClr val="0070C0"/>
                </a:solidFill>
                <a:latin typeface="Calibri" panose="020F0502020204030204" pitchFamily="34" charset="0"/>
                <a:ea typeface="Rokkitt"/>
                <a:cs typeface="Rokkitt"/>
                <a:sym typeface="Rokkitt"/>
              </a:rPr>
              <a:t>Our message</a:t>
            </a:r>
            <a:r>
              <a:rPr lang="en-US" sz="2200" b="1" dirty="0">
                <a:solidFill>
                  <a:srgbClr val="0070C0"/>
                </a:solidFill>
                <a:latin typeface="Calibri" panose="020F0502020204030204" pitchFamily="34" charset="0"/>
                <a:ea typeface="Rokkitt"/>
                <a:cs typeface="Rokkitt"/>
                <a:sym typeface="Rokkitt"/>
              </a:rPr>
              <a:t>: </a:t>
            </a:r>
            <a:r>
              <a:rPr lang="en-US" sz="2200" dirty="0">
                <a:solidFill>
                  <a:srgbClr val="0070C0"/>
                </a:solidFill>
                <a:latin typeface="Calibri" panose="020F0502020204030204" pitchFamily="34" charset="0"/>
                <a:ea typeface="Rokkitt"/>
                <a:cs typeface="Rokkitt"/>
                <a:sym typeface="Rokkitt"/>
              </a:rPr>
              <a:t>Support our schools and great schools For Every Child!</a:t>
            </a:r>
            <a:endParaRPr lang="en-US" sz="2200" b="1" dirty="0">
              <a:solidFill>
                <a:srgbClr val="0070C0"/>
              </a:solidFill>
              <a:latin typeface="Calibri" panose="020F0502020204030204" pitchFamily="34" charset="0"/>
              <a:ea typeface="Rokkitt"/>
              <a:cs typeface="Rokkitt"/>
              <a:sym typeface="Rokkitt"/>
            </a:endParaRPr>
          </a:p>
        </p:txBody>
      </p:sp>
      <p:sp>
        <p:nvSpPr>
          <p:cNvPr id="126" name="Shape 126"/>
          <p:cNvSpPr txBox="1">
            <a:spLocks noGrp="1"/>
          </p:cNvSpPr>
          <p:nvPr>
            <p:ph type="title"/>
          </p:nvPr>
        </p:nvSpPr>
        <p:spPr>
          <a:xfrm>
            <a:off x="0" y="0"/>
            <a:ext cx="7756811" cy="972562"/>
          </a:xfrm>
          <a:prstGeom prst="rect">
            <a:avLst/>
          </a:prstGeom>
          <a:noFill/>
          <a:ln>
            <a:noFill/>
          </a:ln>
        </p:spPr>
        <p:txBody>
          <a:bodyPr lIns="91425" tIns="45700" rIns="91425" bIns="45700" anchor="ctr" anchorCtr="0">
            <a:noAutofit/>
          </a:bodyPr>
          <a:lstStyle/>
          <a:p>
            <a:pPr marL="0" marR="0" lvl="0" indent="0" algn="l" rtl="0">
              <a:lnSpc>
                <a:spcPct val="100000"/>
              </a:lnSpc>
              <a:spcBef>
                <a:spcPts val="0"/>
              </a:spcBef>
              <a:spcAft>
                <a:spcPts val="0"/>
              </a:spcAft>
              <a:buClr>
                <a:srgbClr val="FFFFFF"/>
              </a:buClr>
              <a:buSzPct val="25000"/>
              <a:buFont typeface="Rokkitt"/>
              <a:buNone/>
            </a:pPr>
            <a:r>
              <a:rPr lang="en-US" sz="2600" b="0" i="0" u="none" strike="noStrike" cap="none" baseline="0" dirty="0" smtClean="0">
                <a:solidFill>
                  <a:srgbClr val="FFFFFF"/>
                </a:solidFill>
                <a:latin typeface="Calibri" panose="020F0502020204030204" pitchFamily="34" charset="0"/>
                <a:ea typeface="Rokkitt"/>
                <a:cs typeface="Rokkitt"/>
                <a:sym typeface="Rokkitt"/>
                <a:rtl val="0"/>
              </a:rPr>
              <a:t>Rally:</a:t>
            </a:r>
            <a:r>
              <a:rPr lang="en-US" sz="2600" b="0" i="0" u="none" strike="noStrike" cap="none" dirty="0" smtClean="0">
                <a:solidFill>
                  <a:srgbClr val="FFFFFF"/>
                </a:solidFill>
                <a:latin typeface="Calibri" panose="020F0502020204030204" pitchFamily="34" charset="0"/>
                <a:ea typeface="Rokkitt"/>
                <a:cs typeface="Rokkitt"/>
                <a:sym typeface="Rokkitt"/>
                <a:rtl val="0"/>
              </a:rPr>
              <a:t> Event Basics</a:t>
            </a:r>
            <a:endParaRPr lang="en-US" sz="2600" b="0" i="0" u="none" strike="noStrike" cap="none" baseline="0" dirty="0">
              <a:solidFill>
                <a:srgbClr val="FFFFFF"/>
              </a:solidFill>
              <a:latin typeface="Calibri" panose="020F0502020204030204" pitchFamily="34" charset="0"/>
              <a:ea typeface="Rokkitt"/>
              <a:cs typeface="Rokkitt"/>
              <a:sym typeface="Rokkitt"/>
              <a:rtl val="0"/>
            </a:endParaRPr>
          </a:p>
        </p:txBody>
      </p:sp>
      <p:sp>
        <p:nvSpPr>
          <p:cNvPr id="127" name="Shape 127"/>
          <p:cNvSpPr txBox="1"/>
          <p:nvPr/>
        </p:nvSpPr>
        <p:spPr>
          <a:xfrm>
            <a:off x="254000" y="1066801"/>
            <a:ext cx="8648699" cy="4572000"/>
          </a:xfrm>
          <a:prstGeom prst="rect">
            <a:avLst/>
          </a:prstGeom>
          <a:noFill/>
          <a:ln>
            <a:noFill/>
          </a:ln>
        </p:spPr>
        <p:txBody>
          <a:bodyPr lIns="91425" tIns="45700" rIns="91425" bIns="45700" anchor="t" anchorCtr="0">
            <a:noAutofit/>
          </a:bodyPr>
          <a:lstStyle/>
          <a:p>
            <a:pPr marL="0" marR="0" lvl="0" indent="0" algn="ctr" rtl="0">
              <a:lnSpc>
                <a:spcPct val="100000"/>
              </a:lnSpc>
              <a:spcBef>
                <a:spcPts val="0"/>
              </a:spcBef>
              <a:spcAft>
                <a:spcPts val="0"/>
              </a:spcAft>
              <a:buClr>
                <a:schemeClr val="dk1"/>
              </a:buClr>
              <a:buSzPct val="25000"/>
              <a:buFont typeface="Rokkitt"/>
              <a:buNone/>
            </a:pPr>
            <a:r>
              <a:rPr lang="en-US" sz="2800" b="1" i="1" u="none" strike="noStrike" cap="none" baseline="0" dirty="0" smtClean="0">
                <a:solidFill>
                  <a:srgbClr val="0070C0"/>
                </a:solidFill>
                <a:latin typeface="Calibri" panose="020F0502020204030204" pitchFamily="34" charset="0"/>
                <a:ea typeface="Rokkitt"/>
                <a:cs typeface="Rokkitt"/>
                <a:sym typeface="Rokkitt"/>
                <a:rtl val="0"/>
              </a:rPr>
              <a:t>We’re taking our</a:t>
            </a:r>
            <a:r>
              <a:rPr lang="en-US" sz="2800" b="1" i="1" u="none" strike="noStrike" cap="none" dirty="0" smtClean="0">
                <a:solidFill>
                  <a:srgbClr val="0070C0"/>
                </a:solidFill>
                <a:latin typeface="Calibri" panose="020F0502020204030204" pitchFamily="34" charset="0"/>
                <a:ea typeface="Rokkitt"/>
                <a:cs typeface="Rokkitt"/>
                <a:sym typeface="Rokkitt"/>
                <a:rtl val="0"/>
              </a:rPr>
              <a:t> message to the Capitol!</a:t>
            </a:r>
            <a:endParaRPr lang="en-US" sz="2800" b="1" i="1" u="none" strike="noStrike" cap="none" baseline="0" dirty="0" smtClean="0">
              <a:solidFill>
                <a:srgbClr val="0070C0"/>
              </a:solidFill>
              <a:latin typeface="Calibri" panose="020F0502020204030204" pitchFamily="34" charset="0"/>
              <a:ea typeface="Rokkitt"/>
              <a:cs typeface="Rokkitt"/>
              <a:sym typeface="Rokkitt"/>
              <a:rtl val="0"/>
            </a:endParaRPr>
          </a:p>
          <a:p>
            <a:pPr marL="0" marR="0" lvl="0" indent="0" algn="l" rtl="0">
              <a:lnSpc>
                <a:spcPct val="100000"/>
              </a:lnSpc>
              <a:spcBef>
                <a:spcPts val="0"/>
              </a:spcBef>
              <a:spcAft>
                <a:spcPts val="0"/>
              </a:spcAft>
              <a:buClr>
                <a:schemeClr val="dk1"/>
              </a:buClr>
              <a:buSzPct val="25000"/>
              <a:buFont typeface="Rokkitt"/>
              <a:buNone/>
            </a:pPr>
            <a:endParaRPr lang="en-US" sz="2000" b="1" dirty="0">
              <a:solidFill>
                <a:schemeClr val="dk1"/>
              </a:solidFill>
              <a:latin typeface="Rokkitt"/>
              <a:ea typeface="Rokkitt"/>
              <a:cs typeface="Rokkitt"/>
              <a:sym typeface="Rokkitt"/>
            </a:endParaRPr>
          </a:p>
          <a:p>
            <a:pPr marL="0" marR="0" lvl="0" indent="0" algn="l" rtl="0">
              <a:lnSpc>
                <a:spcPct val="100000"/>
              </a:lnSpc>
              <a:spcBef>
                <a:spcPts val="0"/>
              </a:spcBef>
              <a:spcAft>
                <a:spcPts val="0"/>
              </a:spcAft>
              <a:buClr>
                <a:schemeClr val="dk1"/>
              </a:buClr>
              <a:buSzPct val="25000"/>
              <a:buFont typeface="Rokkitt"/>
              <a:buNone/>
            </a:pPr>
            <a:r>
              <a:rPr lang="en-US" sz="1800" b="1" i="0" u="none" strike="noStrike" cap="none" baseline="0" dirty="0" smtClean="0">
                <a:solidFill>
                  <a:schemeClr val="dk1"/>
                </a:solidFill>
                <a:latin typeface="Calibri" panose="020F0502020204030204" pitchFamily="34" charset="0"/>
                <a:ea typeface="Rokkitt"/>
                <a:cs typeface="Rokkitt"/>
                <a:sym typeface="Rokkitt"/>
                <a:rtl val="0"/>
              </a:rPr>
              <a:t>Date:	    </a:t>
            </a:r>
            <a:r>
              <a:rPr lang="en-US" sz="1800" b="0" i="0" u="none" strike="noStrike" cap="none" baseline="0" dirty="0" smtClean="0">
                <a:solidFill>
                  <a:schemeClr val="dk1"/>
                </a:solidFill>
                <a:latin typeface="Calibri" panose="020F0502020204030204" pitchFamily="34" charset="0"/>
                <a:ea typeface="Rokkitt"/>
                <a:cs typeface="Rokkitt"/>
                <a:sym typeface="Rokkitt"/>
                <a:rtl val="0"/>
              </a:rPr>
              <a:t>Thursda</a:t>
            </a:r>
            <a:r>
              <a:rPr lang="en-US" sz="1800" dirty="0" smtClean="0">
                <a:solidFill>
                  <a:schemeClr val="dk1"/>
                </a:solidFill>
                <a:latin typeface="Calibri" panose="020F0502020204030204" pitchFamily="34" charset="0"/>
                <a:ea typeface="Rokkitt"/>
                <a:cs typeface="Rokkitt"/>
                <a:sym typeface="Rokkitt"/>
              </a:rPr>
              <a:t>y, May 7</a:t>
            </a:r>
            <a:r>
              <a:rPr lang="en-US" sz="1800" baseline="30000" dirty="0" smtClean="0">
                <a:solidFill>
                  <a:schemeClr val="dk1"/>
                </a:solidFill>
                <a:latin typeface="Calibri" panose="020F0502020204030204" pitchFamily="34" charset="0"/>
                <a:ea typeface="Rokkitt"/>
                <a:cs typeface="Rokkitt"/>
                <a:sym typeface="Rokkitt"/>
              </a:rPr>
              <a:t>th</a:t>
            </a:r>
            <a:r>
              <a:rPr lang="en-US" sz="1800" dirty="0" smtClean="0">
                <a:solidFill>
                  <a:schemeClr val="dk1"/>
                </a:solidFill>
                <a:latin typeface="Calibri" panose="020F0502020204030204" pitchFamily="34" charset="0"/>
                <a:ea typeface="Rokkitt"/>
                <a:cs typeface="Rokkitt"/>
                <a:sym typeface="Rokkitt"/>
              </a:rPr>
              <a:t> </a:t>
            </a:r>
            <a:endParaRPr lang="en-US" sz="1800" b="0" i="0" u="none" strike="noStrike" cap="none" baseline="0" dirty="0" smtClean="0">
              <a:solidFill>
                <a:schemeClr val="dk1"/>
              </a:solidFill>
              <a:latin typeface="Calibri" panose="020F0502020204030204" pitchFamily="34" charset="0"/>
              <a:ea typeface="Rokkitt"/>
              <a:cs typeface="Rokkitt"/>
              <a:sym typeface="Rokkitt"/>
              <a:rtl val="0"/>
            </a:endParaRPr>
          </a:p>
          <a:p>
            <a:pPr marL="0" marR="0" lvl="0" indent="0" algn="l" rtl="0">
              <a:lnSpc>
                <a:spcPct val="100000"/>
              </a:lnSpc>
              <a:spcBef>
                <a:spcPts val="0"/>
              </a:spcBef>
              <a:spcAft>
                <a:spcPts val="0"/>
              </a:spcAft>
              <a:buClr>
                <a:schemeClr val="dk1"/>
              </a:buClr>
              <a:buSzPct val="25000"/>
              <a:buFont typeface="Rokkitt"/>
              <a:buNone/>
            </a:pPr>
            <a:endParaRPr lang="en-US" sz="1800" dirty="0">
              <a:solidFill>
                <a:schemeClr val="dk1"/>
              </a:solidFill>
              <a:latin typeface="Calibri" panose="020F0502020204030204" pitchFamily="34" charset="0"/>
              <a:ea typeface="Rokkitt"/>
              <a:cs typeface="Rokkitt"/>
              <a:sym typeface="Rokkitt"/>
            </a:endParaRPr>
          </a:p>
          <a:p>
            <a:pPr marL="0" marR="0" lvl="0" indent="0" algn="l" rtl="0">
              <a:lnSpc>
                <a:spcPct val="100000"/>
              </a:lnSpc>
              <a:spcBef>
                <a:spcPts val="0"/>
              </a:spcBef>
              <a:spcAft>
                <a:spcPts val="0"/>
              </a:spcAft>
              <a:buClr>
                <a:schemeClr val="dk1"/>
              </a:buClr>
              <a:buSzPct val="25000"/>
              <a:buFont typeface="Rokkitt"/>
              <a:buNone/>
            </a:pPr>
            <a:r>
              <a:rPr lang="en-US" sz="1800" b="1" i="0" u="none" strike="noStrike" cap="none" baseline="0" dirty="0" smtClean="0">
                <a:solidFill>
                  <a:schemeClr val="dk1"/>
                </a:solidFill>
                <a:latin typeface="Calibri" panose="020F0502020204030204" pitchFamily="34" charset="0"/>
                <a:ea typeface="Rokkitt"/>
                <a:cs typeface="Rokkitt"/>
                <a:sym typeface="Rokkitt"/>
                <a:rtl val="0"/>
              </a:rPr>
              <a:t>Time:	</a:t>
            </a:r>
            <a:r>
              <a:rPr lang="en-US" sz="1800" b="1" i="0" u="none" strike="noStrike" cap="none" dirty="0" smtClean="0">
                <a:solidFill>
                  <a:schemeClr val="dk1"/>
                </a:solidFill>
                <a:latin typeface="Calibri" panose="020F0502020204030204" pitchFamily="34" charset="0"/>
                <a:ea typeface="Rokkitt"/>
                <a:cs typeface="Rokkitt"/>
                <a:sym typeface="Rokkitt"/>
                <a:rtl val="0"/>
              </a:rPr>
              <a:t>    </a:t>
            </a:r>
            <a:r>
              <a:rPr lang="en-US" sz="1800" b="0" i="0" u="none" strike="noStrike" cap="none" baseline="0" dirty="0" smtClean="0">
                <a:solidFill>
                  <a:schemeClr val="dk1"/>
                </a:solidFill>
                <a:latin typeface="Calibri" panose="020F0502020204030204" pitchFamily="34" charset="0"/>
                <a:ea typeface="Rokkitt"/>
                <a:cs typeface="Rokkitt"/>
                <a:sym typeface="Rokkitt"/>
                <a:rtl val="0"/>
              </a:rPr>
              <a:t>4:30 </a:t>
            </a:r>
            <a:r>
              <a:rPr lang="en-US" sz="1800" dirty="0" smtClean="0">
                <a:solidFill>
                  <a:schemeClr val="dk1"/>
                </a:solidFill>
                <a:latin typeface="Calibri" panose="020F0502020204030204" pitchFamily="34" charset="0"/>
                <a:ea typeface="Rokkitt"/>
                <a:cs typeface="Rokkitt"/>
                <a:sym typeface="Rokkitt"/>
              </a:rPr>
              <a:t>pm</a:t>
            </a:r>
            <a:r>
              <a:rPr lang="en-US" sz="1800" b="0" i="0" u="none" strike="noStrike" cap="none" baseline="0" dirty="0" smtClean="0">
                <a:solidFill>
                  <a:schemeClr val="dk1"/>
                </a:solidFill>
                <a:latin typeface="Calibri" panose="020F0502020204030204" pitchFamily="34" charset="0"/>
                <a:ea typeface="Rokkitt"/>
                <a:cs typeface="Rokkitt"/>
                <a:sym typeface="Rokkitt"/>
                <a:rtl val="0"/>
              </a:rPr>
              <a:t> – 6</a:t>
            </a:r>
            <a:r>
              <a:rPr lang="en-US" sz="1800" b="0" i="0" u="none" strike="noStrike" cap="none" dirty="0" smtClean="0">
                <a:solidFill>
                  <a:schemeClr val="dk1"/>
                </a:solidFill>
                <a:latin typeface="Calibri" panose="020F0502020204030204" pitchFamily="34" charset="0"/>
                <a:ea typeface="Rokkitt"/>
                <a:cs typeface="Rokkitt"/>
                <a:sym typeface="Rokkitt"/>
                <a:rtl val="0"/>
              </a:rPr>
              <a:t> pm</a:t>
            </a:r>
            <a:endParaRPr lang="en-US" sz="1800" dirty="0">
              <a:solidFill>
                <a:schemeClr val="dk1"/>
              </a:solidFill>
              <a:latin typeface="Calibri" panose="020F0502020204030204" pitchFamily="34" charset="0"/>
              <a:ea typeface="Rokkitt"/>
              <a:cs typeface="Rokkitt"/>
              <a:sym typeface="Rokkitt"/>
            </a:endParaRPr>
          </a:p>
          <a:p>
            <a:pPr marL="0" marR="0" lvl="0" indent="0" algn="l" rtl="0">
              <a:lnSpc>
                <a:spcPct val="100000"/>
              </a:lnSpc>
              <a:spcBef>
                <a:spcPts val="0"/>
              </a:spcBef>
              <a:spcAft>
                <a:spcPts val="0"/>
              </a:spcAft>
              <a:buClr>
                <a:schemeClr val="dk1"/>
              </a:buClr>
              <a:buSzPct val="25000"/>
              <a:buFont typeface="Rokkitt"/>
              <a:buNone/>
            </a:pPr>
            <a:r>
              <a:rPr lang="en-US" dirty="0" smtClean="0">
                <a:solidFill>
                  <a:schemeClr val="dk1"/>
                </a:solidFill>
                <a:latin typeface="Calibri" panose="020F0502020204030204" pitchFamily="34" charset="0"/>
                <a:ea typeface="Rokkitt"/>
                <a:cs typeface="Rokkitt"/>
                <a:sym typeface="Rokkitt"/>
              </a:rPr>
              <a:t>	     (Note: We will meet up at </a:t>
            </a:r>
          </a:p>
          <a:p>
            <a:pPr marL="0" marR="0" lvl="0" indent="0" algn="l" rtl="0">
              <a:lnSpc>
                <a:spcPct val="100000"/>
              </a:lnSpc>
              <a:spcBef>
                <a:spcPts val="0"/>
              </a:spcBef>
              <a:spcAft>
                <a:spcPts val="0"/>
              </a:spcAft>
              <a:buClr>
                <a:schemeClr val="dk1"/>
              </a:buClr>
              <a:buSzPct val="25000"/>
              <a:buFont typeface="Rokkitt"/>
              <a:buNone/>
            </a:pPr>
            <a:r>
              <a:rPr lang="en-US" dirty="0">
                <a:solidFill>
                  <a:schemeClr val="dk1"/>
                </a:solidFill>
                <a:latin typeface="Calibri" panose="020F0502020204030204" pitchFamily="34" charset="0"/>
                <a:ea typeface="Rokkitt"/>
                <a:cs typeface="Rokkitt"/>
                <a:sym typeface="Rokkitt"/>
              </a:rPr>
              <a:t>	</a:t>
            </a:r>
            <a:r>
              <a:rPr lang="en-US" dirty="0" smtClean="0">
                <a:solidFill>
                  <a:schemeClr val="dk1"/>
                </a:solidFill>
                <a:latin typeface="Calibri" panose="020F0502020204030204" pitchFamily="34" charset="0"/>
                <a:ea typeface="Rokkitt"/>
                <a:cs typeface="Rokkitt"/>
                <a:sym typeface="Rokkitt"/>
              </a:rPr>
              <a:t>      our school earlier!)</a:t>
            </a:r>
          </a:p>
          <a:p>
            <a:pPr marL="0" marR="0" lvl="0" indent="0" algn="l" rtl="0">
              <a:lnSpc>
                <a:spcPct val="100000"/>
              </a:lnSpc>
              <a:spcBef>
                <a:spcPts val="0"/>
              </a:spcBef>
              <a:spcAft>
                <a:spcPts val="0"/>
              </a:spcAft>
              <a:buClr>
                <a:schemeClr val="dk1"/>
              </a:buClr>
              <a:buSzPct val="25000"/>
              <a:buFont typeface="Rokkitt"/>
              <a:buNone/>
            </a:pPr>
            <a:endParaRPr lang="en-US" sz="1800" dirty="0">
              <a:solidFill>
                <a:schemeClr val="dk1"/>
              </a:solidFill>
              <a:latin typeface="Calibri" panose="020F0502020204030204" pitchFamily="34" charset="0"/>
              <a:ea typeface="Rokkitt"/>
              <a:cs typeface="Rokkitt"/>
              <a:sym typeface="Rokkitt"/>
            </a:endParaRPr>
          </a:p>
          <a:p>
            <a:pPr marL="0" marR="0" lvl="0" indent="0" algn="l" rtl="0">
              <a:lnSpc>
                <a:spcPct val="100000"/>
              </a:lnSpc>
              <a:spcBef>
                <a:spcPts val="0"/>
              </a:spcBef>
              <a:spcAft>
                <a:spcPts val="0"/>
              </a:spcAft>
              <a:buClr>
                <a:schemeClr val="dk1"/>
              </a:buClr>
              <a:buSzPct val="25000"/>
              <a:buFont typeface="Rokkitt"/>
              <a:buNone/>
            </a:pPr>
            <a:r>
              <a:rPr lang="en-US" sz="1800" b="1" i="0" u="none" strike="noStrike" cap="none" baseline="0" dirty="0" smtClean="0">
                <a:solidFill>
                  <a:schemeClr val="dk1"/>
                </a:solidFill>
                <a:latin typeface="Calibri" panose="020F0502020204030204" pitchFamily="34" charset="0"/>
                <a:ea typeface="Rokkitt"/>
                <a:cs typeface="Rokkitt"/>
                <a:sym typeface="Rokkitt"/>
                <a:rtl val="0"/>
              </a:rPr>
              <a:t>Location:</a:t>
            </a:r>
            <a:r>
              <a:rPr lang="en-US" sz="1800" b="1" i="0" u="none" strike="noStrike" cap="none" dirty="0" smtClean="0">
                <a:solidFill>
                  <a:schemeClr val="dk1"/>
                </a:solidFill>
                <a:latin typeface="Calibri" panose="020F0502020204030204" pitchFamily="34" charset="0"/>
                <a:ea typeface="Rokkitt"/>
                <a:cs typeface="Rokkitt"/>
                <a:sym typeface="Rokkitt"/>
                <a:rtl val="0"/>
              </a:rPr>
              <a:t>  </a:t>
            </a:r>
            <a:r>
              <a:rPr lang="en-US" sz="1800" b="0" i="0" u="none" strike="noStrike" cap="none" baseline="0" dirty="0" smtClean="0">
                <a:solidFill>
                  <a:schemeClr val="dk1"/>
                </a:solidFill>
                <a:latin typeface="Calibri" panose="020F0502020204030204" pitchFamily="34" charset="0"/>
                <a:ea typeface="Rokkitt"/>
                <a:cs typeface="Rokkitt"/>
                <a:sym typeface="Rokkitt"/>
                <a:rtl val="0"/>
              </a:rPr>
              <a:t>State</a:t>
            </a:r>
            <a:r>
              <a:rPr lang="en-US" sz="1800" b="0" i="0" u="none" strike="noStrike" cap="none" dirty="0" smtClean="0">
                <a:solidFill>
                  <a:schemeClr val="dk1"/>
                </a:solidFill>
                <a:latin typeface="Calibri" panose="020F0502020204030204" pitchFamily="34" charset="0"/>
                <a:ea typeface="Rokkitt"/>
                <a:cs typeface="Rokkitt"/>
                <a:sym typeface="Rokkitt"/>
                <a:rtl val="0"/>
              </a:rPr>
              <a:t> Capitol Building</a:t>
            </a:r>
          </a:p>
          <a:p>
            <a:pPr marL="0" marR="0" lvl="0" indent="0" algn="l" rtl="0">
              <a:lnSpc>
                <a:spcPct val="100000"/>
              </a:lnSpc>
              <a:spcBef>
                <a:spcPts val="0"/>
              </a:spcBef>
              <a:spcAft>
                <a:spcPts val="0"/>
              </a:spcAft>
              <a:buClr>
                <a:schemeClr val="dk1"/>
              </a:buClr>
              <a:buSzPct val="25000"/>
              <a:buFont typeface="Rokkitt"/>
              <a:buNone/>
            </a:pPr>
            <a:r>
              <a:rPr lang="en-US" sz="1800" dirty="0">
                <a:solidFill>
                  <a:schemeClr val="dk1"/>
                </a:solidFill>
                <a:latin typeface="Calibri" panose="020F0502020204030204" pitchFamily="34" charset="0"/>
                <a:ea typeface="Rokkitt"/>
                <a:cs typeface="Rokkitt"/>
                <a:sym typeface="Rokkitt"/>
              </a:rPr>
              <a:t>	</a:t>
            </a:r>
            <a:r>
              <a:rPr lang="en-US" sz="1800" dirty="0" smtClean="0">
                <a:solidFill>
                  <a:schemeClr val="dk1"/>
                </a:solidFill>
                <a:latin typeface="Calibri" panose="020F0502020204030204" pitchFamily="34" charset="0"/>
                <a:ea typeface="Rokkitt"/>
                <a:cs typeface="Rokkitt"/>
                <a:sym typeface="Rokkitt"/>
              </a:rPr>
              <a:t>    </a:t>
            </a:r>
            <a:r>
              <a:rPr lang="en-US" sz="1800" b="0" i="0" u="none" strike="noStrike" cap="none" dirty="0" smtClean="0">
                <a:solidFill>
                  <a:schemeClr val="dk1"/>
                </a:solidFill>
                <a:latin typeface="Calibri" panose="020F0502020204030204" pitchFamily="34" charset="0"/>
                <a:ea typeface="Rokkitt"/>
                <a:cs typeface="Rokkitt"/>
                <a:sym typeface="Rokkitt"/>
                <a:rtl val="0"/>
              </a:rPr>
              <a:t>Hartford, CT </a:t>
            </a:r>
            <a:endParaRPr lang="en-US" sz="1800" b="0" i="0" u="none" strike="noStrike" cap="none" baseline="0" dirty="0" smtClean="0">
              <a:solidFill>
                <a:schemeClr val="dk1"/>
              </a:solidFill>
              <a:latin typeface="Calibri" panose="020F0502020204030204" pitchFamily="34" charset="0"/>
              <a:ea typeface="Rokkitt"/>
              <a:cs typeface="Rokkitt"/>
              <a:sym typeface="Rokkitt"/>
              <a:rtl val="0"/>
            </a:endParaRPr>
          </a:p>
          <a:p>
            <a:pPr marL="0" marR="0" lvl="0" indent="0" algn="l" rtl="0">
              <a:lnSpc>
                <a:spcPct val="100000"/>
              </a:lnSpc>
              <a:spcBef>
                <a:spcPts val="0"/>
              </a:spcBef>
              <a:spcAft>
                <a:spcPts val="0"/>
              </a:spcAft>
              <a:buClr>
                <a:schemeClr val="dk1"/>
              </a:buClr>
              <a:buSzPct val="25000"/>
              <a:buFont typeface="Rokkitt"/>
              <a:buNone/>
            </a:pPr>
            <a:endParaRPr lang="en-US" sz="1800" b="1" dirty="0">
              <a:solidFill>
                <a:schemeClr val="dk1"/>
              </a:solidFill>
              <a:latin typeface="Calibri" panose="020F0502020204030204" pitchFamily="34" charset="0"/>
              <a:ea typeface="Rokkitt"/>
              <a:cs typeface="Rokkitt"/>
              <a:sym typeface="Rokkitt"/>
            </a:endParaRPr>
          </a:p>
          <a:p>
            <a:pPr marL="0" marR="0" lvl="0" indent="0" algn="l" rtl="0">
              <a:lnSpc>
                <a:spcPct val="100000"/>
              </a:lnSpc>
              <a:spcBef>
                <a:spcPts val="0"/>
              </a:spcBef>
              <a:spcAft>
                <a:spcPts val="0"/>
              </a:spcAft>
              <a:buClr>
                <a:schemeClr val="dk1"/>
              </a:buClr>
              <a:buSzPct val="25000"/>
              <a:buFont typeface="Rokkitt"/>
              <a:buNone/>
            </a:pPr>
            <a:r>
              <a:rPr lang="en-US" sz="1800" b="1" i="0" u="none" strike="noStrike" cap="none" baseline="0" dirty="0" smtClean="0">
                <a:solidFill>
                  <a:schemeClr val="dk1"/>
                </a:solidFill>
                <a:latin typeface="Calibri" panose="020F0502020204030204" pitchFamily="34" charset="0"/>
                <a:ea typeface="Rokkitt"/>
                <a:cs typeface="Rokkitt"/>
                <a:sym typeface="Rokkitt"/>
                <a:rtl val="0"/>
              </a:rPr>
              <a:t>Rationale for</a:t>
            </a:r>
            <a:r>
              <a:rPr lang="en-US" sz="1800" b="1" i="0" u="none" strike="noStrike" cap="none" dirty="0" smtClean="0">
                <a:solidFill>
                  <a:schemeClr val="dk1"/>
                </a:solidFill>
                <a:latin typeface="Calibri" panose="020F0502020204030204" pitchFamily="34" charset="0"/>
                <a:ea typeface="Rokkitt"/>
                <a:cs typeface="Rokkitt"/>
                <a:sym typeface="Rokkitt"/>
                <a:rtl val="0"/>
              </a:rPr>
              <a:t> the Date &amp; Time</a:t>
            </a:r>
            <a:r>
              <a:rPr lang="en-US" sz="1800" b="1" dirty="0">
                <a:solidFill>
                  <a:schemeClr val="dk1"/>
                </a:solidFill>
                <a:latin typeface="Calibri" panose="020F0502020204030204" pitchFamily="34" charset="0"/>
                <a:ea typeface="Rokkitt"/>
                <a:cs typeface="Rokkitt"/>
                <a:sym typeface="Rokkitt"/>
              </a:rPr>
              <a:t>:</a:t>
            </a:r>
            <a:endParaRPr lang="en-US" sz="1600" dirty="0" smtClean="0">
              <a:solidFill>
                <a:schemeClr val="dk1"/>
              </a:solidFill>
              <a:latin typeface="Calibri" panose="020F0502020204030204" pitchFamily="34" charset="0"/>
              <a:ea typeface="Rokkitt"/>
              <a:cs typeface="Rokkitt"/>
              <a:sym typeface="Rokkitt"/>
            </a:endParaRPr>
          </a:p>
          <a:p>
            <a:pPr marR="0" lvl="0" algn="l" rtl="0">
              <a:lnSpc>
                <a:spcPct val="100000"/>
              </a:lnSpc>
              <a:spcBef>
                <a:spcPts val="0"/>
              </a:spcBef>
              <a:spcAft>
                <a:spcPts val="0"/>
              </a:spcAft>
              <a:buClr>
                <a:schemeClr val="dk1"/>
              </a:buClr>
              <a:buSzPct val="25000"/>
            </a:pPr>
            <a:r>
              <a:rPr lang="en-US" sz="1600" i="1" dirty="0" smtClean="0">
                <a:solidFill>
                  <a:schemeClr val="dk1"/>
                </a:solidFill>
                <a:latin typeface="Calibri" panose="020F0502020204030204" pitchFamily="34" charset="0"/>
                <a:ea typeface="Rokkitt"/>
                <a:cs typeface="Rokkitt"/>
                <a:sym typeface="Rokkitt"/>
              </a:rPr>
              <a:t>To </a:t>
            </a:r>
            <a:r>
              <a:rPr lang="en-US" sz="1600" i="1" dirty="0">
                <a:solidFill>
                  <a:schemeClr val="dk1"/>
                </a:solidFill>
                <a:latin typeface="Calibri" panose="020F0502020204030204" pitchFamily="34" charset="0"/>
                <a:ea typeface="Rokkitt"/>
                <a:cs typeface="Rokkitt"/>
                <a:sym typeface="Rokkitt"/>
              </a:rPr>
              <a:t>m</a:t>
            </a:r>
            <a:r>
              <a:rPr lang="en-US" sz="1600" i="1" dirty="0" smtClean="0">
                <a:solidFill>
                  <a:schemeClr val="dk1"/>
                </a:solidFill>
                <a:latin typeface="Calibri" panose="020F0502020204030204" pitchFamily="34" charset="0"/>
                <a:ea typeface="Rokkitt"/>
                <a:cs typeface="Rokkitt"/>
                <a:sym typeface="Rokkitt"/>
              </a:rPr>
              <a:t>aximize legislative impact: </a:t>
            </a:r>
            <a:r>
              <a:rPr lang="en-US" sz="1600" dirty="0" smtClean="0">
                <a:solidFill>
                  <a:schemeClr val="dk1"/>
                </a:solidFill>
                <a:latin typeface="Calibri" panose="020F0502020204030204" pitchFamily="34" charset="0"/>
                <a:ea typeface="Rokkitt"/>
                <a:cs typeface="Rokkitt"/>
                <a:sym typeface="Rokkitt"/>
              </a:rPr>
              <a:t>Early May is when the final, closed-door executive and legislative budget negotiations begin in earnest, and therefore, it’s also the time when we need to make our voices heard the loudest!</a:t>
            </a:r>
          </a:p>
          <a:p>
            <a:pPr marL="0" marR="0" lvl="0" indent="0" algn="l" rtl="0">
              <a:lnSpc>
                <a:spcPct val="100000"/>
              </a:lnSpc>
              <a:spcBef>
                <a:spcPts val="0"/>
              </a:spcBef>
              <a:spcAft>
                <a:spcPts val="0"/>
              </a:spcAft>
              <a:buClr>
                <a:schemeClr val="dk1"/>
              </a:buClr>
              <a:buSzPct val="25000"/>
              <a:buFont typeface="Rokkitt"/>
              <a:buNone/>
            </a:pPr>
            <a:endParaRPr lang="en-US" sz="1800" dirty="0" smtClean="0">
              <a:solidFill>
                <a:schemeClr val="dk1"/>
              </a:solidFill>
              <a:latin typeface="Rokkitt"/>
              <a:ea typeface="Rokkitt"/>
              <a:cs typeface="Rokkitt"/>
              <a:sym typeface="Rokkitt"/>
            </a:endParaRPr>
          </a:p>
          <a:p>
            <a:pPr marL="0" marR="0" lvl="0" indent="0" algn="l" rtl="0">
              <a:lnSpc>
                <a:spcPct val="100000"/>
              </a:lnSpc>
              <a:spcBef>
                <a:spcPts val="0"/>
              </a:spcBef>
              <a:spcAft>
                <a:spcPts val="0"/>
              </a:spcAft>
              <a:buClr>
                <a:schemeClr val="dk1"/>
              </a:buClr>
              <a:buSzPct val="25000"/>
              <a:buFont typeface="Rokkitt"/>
              <a:buNone/>
            </a:pPr>
            <a:endParaRPr lang="en-US" sz="1800" dirty="0">
              <a:solidFill>
                <a:schemeClr val="dk1"/>
              </a:solidFill>
              <a:latin typeface="Rokkitt"/>
              <a:ea typeface="Rokkitt"/>
              <a:cs typeface="Rokkitt"/>
              <a:sym typeface="Rokkitt"/>
            </a:endParaRP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67200" y="1600200"/>
            <a:ext cx="4152900" cy="2754757"/>
          </a:xfrm>
          <a:prstGeom prst="rect">
            <a:avLst/>
          </a:prstGeom>
        </p:spPr>
      </p:pic>
    </p:spTree>
    <p:extLst>
      <p:ext uri="{BB962C8B-B14F-4D97-AF65-F5344CB8AC3E}">
        <p14:creationId xmlns:p14="http://schemas.microsoft.com/office/powerpoint/2010/main" val="3145913071"/>
      </p:ext>
    </p:extLst>
  </p:cSld>
  <p:clrMapOvr>
    <a:masterClrMapping/>
  </p:clrMapOvr>
  <p:transition spd="slow">
    <p:cut/>
  </p:transition>
  <p:timing>
    <p:tnLst>
      <p:par>
        <p:cTn id="1" dur="indefinite" restart="never" nodeType="tmRoot"/>
      </p:par>
    </p:tnLst>
  </p:timing>
</p:sld>
</file>

<file path=ppt/theme/theme1.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_dlc_DocId xmlns="870d16f4-8048-4199-b7c0-9cbff46dc78c">YRZUPVWUHWXA-69-9</_dlc_DocId>
    <_dlc_DocIdUrl xmlns="870d16f4-8048-4199-b7c0-9cbff46dc78c">
      <Url>https://manyminds.achievementfirst.org/PartnerExternal/_layouts/15/DocIdRedir.aspx?ID=YRZUPVWUHWXA-69-9</Url>
      <Description>YRZUPVWUHWXA-69-9</Description>
    </_dlc_DocIdUrl>
    <Key_x0020_Area xmlns="79c90de2-b994-46ab-bfec-acfa2e489147">Advocacy</Key_x0020_Area>
    <Sub_x0020_Folder xmlns="79c90de2-b994-46ab-bfec-acfa2e489147" xsi:nil="true"/>
    <Description0 xmlns="79c90de2-b994-46ab-bfec-acfa2e489147" xsi:nil="true"/>
    <Sub_x0020_Folder_x0020_2 xmlns="79c90de2-b994-46ab-bfec-acfa2e489147" xsi:nil="true"/>
  </documentManagement>
</p:properties>
</file>

<file path=customXml/item3.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Version=15.0.0.0,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Version=15.0.0.0,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Version=15.0.0.0,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Version=15.0.0.0, Culture=neutral, PublicKeyToken=71e9bce111e9429c</Assembly>
    <Class>Microsoft.Office.DocumentManagement.Internal.DocIdHandler</Class>
    <Data/>
    <Filter/>
  </Receiver>
</spe:Receivers>
</file>

<file path=customXml/item4.xml><?xml version="1.0" encoding="utf-8"?>
<ct:contentTypeSchema xmlns:ct="http://schemas.microsoft.com/office/2006/metadata/contentType" xmlns:ma="http://schemas.microsoft.com/office/2006/metadata/properties/metaAttributes" ct:_="" ma:_="" ma:contentTypeName="Document" ma:contentTypeID="0x01010004D173582176DA499C1234FB78B186A0" ma:contentTypeVersion="4" ma:contentTypeDescription="Create a new document." ma:contentTypeScope="" ma:versionID="3f6ca70e8decae435dac4b6bb2396afb">
  <xsd:schema xmlns:xsd="http://www.w3.org/2001/XMLSchema" xmlns:xs="http://www.w3.org/2001/XMLSchema" xmlns:p="http://schemas.microsoft.com/office/2006/metadata/properties" xmlns:ns2="870d16f4-8048-4199-b7c0-9cbff46dc78c" xmlns:ns3="79c90de2-b994-46ab-bfec-acfa2e489147" targetNamespace="http://schemas.microsoft.com/office/2006/metadata/properties" ma:root="true" ma:fieldsID="2693d3a98e6ff104685832b8c1f5db02" ns2:_="" ns3:_="">
    <xsd:import namespace="870d16f4-8048-4199-b7c0-9cbff46dc78c"/>
    <xsd:import namespace="79c90de2-b994-46ab-bfec-acfa2e489147"/>
    <xsd:element name="properties">
      <xsd:complexType>
        <xsd:sequence>
          <xsd:element name="documentManagement">
            <xsd:complexType>
              <xsd:all>
                <xsd:element ref="ns2:_dlc_DocId" minOccurs="0"/>
                <xsd:element ref="ns2:_dlc_DocIdUrl" minOccurs="0"/>
                <xsd:element ref="ns2:_dlc_DocIdPersistId" minOccurs="0"/>
                <xsd:element ref="ns3:Key_x0020_Area"/>
                <xsd:element ref="ns3:Description0" minOccurs="0"/>
                <xsd:element ref="ns3:Sub_x0020_Folder" minOccurs="0"/>
                <xsd:element ref="ns3:Sub_x0020_Folder_x0020_2"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70d16f4-8048-4199-b7c0-9cbff46dc78c" elementFormDefault="qualified">
    <xsd:import namespace="http://schemas.microsoft.com/office/2006/documentManagement/types"/>
    <xsd:import namespace="http://schemas.microsoft.com/office/infopath/2007/PartnerControls"/>
    <xsd:element name="_dlc_DocId" ma:index="8" nillable="true" ma:displayName="Document ID Value" ma:description="The value of the document ID assigned to this item." ma:internalName="_dlc_DocId" ma:readOnly="true">
      <xsd:simpleType>
        <xsd:restriction base="dms:Text"/>
      </xsd:simpleType>
    </xsd:element>
    <xsd:element name="_dlc_DocIdUrl" ma:index="9"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0" nillable="true" ma:displayName="Persist ID" ma:description="Keep ID on add." ma:hidden="true" ma:internalName="_dlc_DocIdPersistId" ma:readOnly="true">
      <xsd:simpleType>
        <xsd:restriction base="dms:Boolean"/>
      </xsd:simpleType>
    </xsd:element>
  </xsd:schema>
  <xsd:schema xmlns:xsd="http://www.w3.org/2001/XMLSchema" xmlns:xs="http://www.w3.org/2001/XMLSchema" xmlns:dms="http://schemas.microsoft.com/office/2006/documentManagement/types" xmlns:pc="http://schemas.microsoft.com/office/infopath/2007/PartnerControls" targetNamespace="79c90de2-b994-46ab-bfec-acfa2e489147" elementFormDefault="qualified">
    <xsd:import namespace="http://schemas.microsoft.com/office/2006/documentManagement/types"/>
    <xsd:import namespace="http://schemas.microsoft.com/office/infopath/2007/PartnerControls"/>
    <xsd:element name="Key_x0020_Area" ma:index="11" ma:displayName="Key Area" ma:default="Community Engagement" ma:format="Dropdown" ma:internalName="Key_x0020_Area">
      <xsd:simpleType>
        <xsd:restriction base="dms:Choice">
          <xsd:enumeration value="Community Engagement"/>
          <xsd:enumeration value="Family Engagement"/>
          <xsd:enumeration value="Advocacy"/>
          <xsd:enumeration value="Development"/>
          <xsd:enumeration value="Marketing and Communications"/>
          <xsd:enumeration value="District and Authorizer Relations"/>
          <xsd:enumeration value="Board Engagement"/>
        </xsd:restriction>
      </xsd:simpleType>
    </xsd:element>
    <xsd:element name="Description0" ma:index="12" nillable="true" ma:displayName="Description" ma:internalName="Description0">
      <xsd:simpleType>
        <xsd:restriction base="dms:Note">
          <xsd:maxLength value="255"/>
        </xsd:restriction>
      </xsd:simpleType>
    </xsd:element>
    <xsd:element name="Sub_x0020_Folder" ma:index="13" nillable="true" ma:displayName="Sub Folder" ma:internalName="Sub_x0020_Folder">
      <xsd:simpleType>
        <xsd:restriction base="dms:Text">
          <xsd:maxLength value="255"/>
        </xsd:restriction>
      </xsd:simpleType>
    </xsd:element>
    <xsd:element name="Sub_x0020_Folder_x0020_2" ma:index="14" nillable="true" ma:displayName="Sub Folder 2" ma:internalName="Sub_x0020_Folder_x0020_2">
      <xsd:simpleType>
        <xsd:restriction base="dms:Text">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12217EB2-4A42-449F-91F4-E16B4427E9A6}"/>
</file>

<file path=customXml/itemProps2.xml><?xml version="1.0" encoding="utf-8"?>
<ds:datastoreItem xmlns:ds="http://schemas.openxmlformats.org/officeDocument/2006/customXml" ds:itemID="{C8449E53-4BB5-4126-A8D6-A7AA43860841}"/>
</file>

<file path=customXml/itemProps3.xml><?xml version="1.0" encoding="utf-8"?>
<ds:datastoreItem xmlns:ds="http://schemas.openxmlformats.org/officeDocument/2006/customXml" ds:itemID="{9101490E-44DE-4329-A207-4701946ABDAF}"/>
</file>

<file path=customXml/itemProps4.xml><?xml version="1.0" encoding="utf-8"?>
<ds:datastoreItem xmlns:ds="http://schemas.openxmlformats.org/officeDocument/2006/customXml" ds:itemID="{ADD56C3F-1E81-440C-BF10-4BEF5F7ACCB8}"/>
</file>

<file path=docProps/app.xml><?xml version="1.0" encoding="utf-8"?>
<Properties xmlns="http://schemas.openxmlformats.org/officeDocument/2006/extended-properties" xmlns:vt="http://schemas.openxmlformats.org/officeDocument/2006/docPropsVTypes">
  <TotalTime>319</TotalTime>
  <Words>1384</Words>
  <Application>Microsoft Office PowerPoint</Application>
  <PresentationFormat>On-screen Show (4:3)</PresentationFormat>
  <Paragraphs>223</Paragraphs>
  <Slides>15</Slides>
  <Notes>15</Notes>
  <HiddenSlides>0</HiddenSlides>
  <MMClips>1</MMClips>
  <ScaleCrop>false</ScaleCrop>
  <HeadingPairs>
    <vt:vector size="4" baseType="variant">
      <vt:variant>
        <vt:lpstr>Theme</vt:lpstr>
      </vt:variant>
      <vt:variant>
        <vt:i4>1</vt:i4>
      </vt:variant>
      <vt:variant>
        <vt:lpstr>Slide Titles</vt:lpstr>
      </vt:variant>
      <vt:variant>
        <vt:i4>15</vt:i4>
      </vt:variant>
    </vt:vector>
  </HeadingPairs>
  <TitlesOfParts>
    <vt:vector size="16" baseType="lpstr">
      <vt:lpstr>Office Theme</vt:lpstr>
      <vt:lpstr>Rally #ForEveryChild – May 7th</vt:lpstr>
      <vt:lpstr>Agenda for Call </vt:lpstr>
      <vt:lpstr>Why Rally? We’ve got a lot at stake.</vt:lpstr>
      <vt:lpstr>Why Rally?  The context requires it.</vt:lpstr>
      <vt:lpstr>Rationale: What’s at Stake (Immediate)</vt:lpstr>
      <vt:lpstr>Rationale: What’s at Stake (Longer Term)</vt:lpstr>
      <vt:lpstr>The Coalition For Every Child Campaign</vt:lpstr>
      <vt:lpstr>PowerPoint Presentation</vt:lpstr>
      <vt:lpstr>Rally: Event Basics</vt:lpstr>
      <vt:lpstr>PowerPoint Presentation</vt:lpstr>
      <vt:lpstr>Our School’s Participation Goals</vt:lpstr>
      <vt:lpstr>Our School: Next steps for our school!</vt:lpstr>
      <vt:lpstr>Can We Count on You?</vt:lpstr>
      <vt:lpstr>Other ways you can help…</vt:lpstr>
      <vt:lpstr>Questions? </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Parent Advocacy Meeting PPT Template</dc:title>
  <dc:creator>Lucia Mattox</dc:creator>
  <cp:lastModifiedBy>John Furniss</cp:lastModifiedBy>
  <cp:revision>47</cp:revision>
  <dcterms:modified xsi:type="dcterms:W3CDTF">2015-04-20T18:29:55Z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0x01010004D173582176DA499C1234FB78B186A0</vt:lpwstr>
  </property>
  <property fmtid="{D5CDD505-2E9C-101B-9397-08002B2CF9AE}" pid="3" name="_dlc_DocIdItemGuid">
    <vt:lpwstr>7b3bc638-4ac2-43cc-a4ba-a2987fd6ae7d</vt:lpwstr>
  </property>
  <property fmtid="{D5CDD505-2E9C-101B-9397-08002B2CF9AE}" pid="4" name="Project">
    <vt:lpwstr>451;#May 7 Rally|4c81009e-c04c-4ddb-b7c1-70a585231007</vt:lpwstr>
  </property>
  <property fmtid="{D5CDD505-2E9C-101B-9397-08002B2CF9AE}" pid="5" name="School">
    <vt:lpwstr/>
  </property>
  <property fmtid="{D5CDD505-2E9C-101B-9397-08002B2CF9AE}" pid="6" name="Geography">
    <vt:lpwstr>6;#CT|4f26ce4c-2e8c-4618-bdcc-d0658d396236</vt:lpwstr>
  </property>
  <property fmtid="{D5CDD505-2E9C-101B-9397-08002B2CF9AE}" pid="7" name="School Year">
    <vt:lpwstr>177;#2014-15|b89cc559-1e1c-4e2f-aaf9-90d242a15e76</vt:lpwstr>
  </property>
</Properties>
</file>