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tableStyles.xml" ContentType="application/vnd.openxmlformats-officedocument.presentationml.tableStyles+xml"/>
  <Override PartName="/ppt/presentation.xml" ContentType="application/vnd.openxmlformats-officedocument.presentationml.presentation.main+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2" Type="http://schemas.openxmlformats.org/officeDocument/2006/relationships/custom-properties" Target="docProps/custom.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4"/>
    <p:sldMasterId id="214748366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y="6858000" cx="9144000"/>
  <p:notesSz cx="7010400" cy="9296400"/>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8" Type="http://schemas.openxmlformats.org/officeDocument/2006/relationships/slide" Target="slides/slide2.xml"/><Relationship Id="rId21" Type="http://schemas.openxmlformats.org/officeDocument/2006/relationships/slide" Target="slides/slide15.xml"/><Relationship Id="rId3" Type="http://schemas.openxmlformats.org/officeDocument/2006/relationships/tableStyles" Target="tableStyles.xml"/><Relationship Id="rId12" Type="http://schemas.openxmlformats.org/officeDocument/2006/relationships/slide" Target="slides/slide6.xml"/><Relationship Id="rId17" Type="http://schemas.openxmlformats.org/officeDocument/2006/relationships/slide" Target="slides/slide11.xml"/><Relationship Id="rId7" Type="http://schemas.openxmlformats.org/officeDocument/2006/relationships/slide" Target="slides/slide1.xml"/><Relationship Id="rId25" Type="http://schemas.openxmlformats.org/officeDocument/2006/relationships/customXml" Target="../customXml/item4.xml"/><Relationship Id="rId20" Type="http://schemas.openxmlformats.org/officeDocument/2006/relationships/slide" Target="slides/slide14.xml"/><Relationship Id="rId2" Type="http://schemas.openxmlformats.org/officeDocument/2006/relationships/presProps" Target="presProps.xml"/><Relationship Id="rId16" Type="http://schemas.openxmlformats.org/officeDocument/2006/relationships/slide" Target="slides/slide10.xml"/><Relationship Id="rId11" Type="http://schemas.openxmlformats.org/officeDocument/2006/relationships/slide" Target="slides/slide5.xml"/><Relationship Id="rId1" Type="http://schemas.openxmlformats.org/officeDocument/2006/relationships/theme" Target="theme/theme3.xml"/><Relationship Id="rId6" Type="http://schemas.openxmlformats.org/officeDocument/2006/relationships/notesMaster" Target="notesMasters/notesMaster1.xml"/><Relationship Id="rId24" Type="http://schemas.openxmlformats.org/officeDocument/2006/relationships/customXml" Target="../customXml/item3.xml"/><Relationship Id="rId15" Type="http://schemas.openxmlformats.org/officeDocument/2006/relationships/slide" Target="slides/slide9.xml"/><Relationship Id="rId5" Type="http://schemas.openxmlformats.org/officeDocument/2006/relationships/slideMaster" Target="slideMasters/slideMaster2.xml"/><Relationship Id="rId23" Type="http://schemas.openxmlformats.org/officeDocument/2006/relationships/customXml" Target="../customXml/item2.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1" name="Shape 1"/>
        <p:cNvGrpSpPr/>
        <p:nvPr/>
      </p:nvGrpSpPr>
      <p:grpSpPr>
        <a:xfrm>
          <a:off x="0" y="0"/>
          <a:ext cx="0" cy="0"/>
          <a:chOff x="0" y="0"/>
          <a:chExt cx="0" cy="0"/>
        </a:xfrm>
      </p:grpSpPr>
      <p:sp>
        <p:nvSpPr>
          <p:cNvPr id="2" name="Shape 2"/>
          <p:cNvSpPr txBox="1"/>
          <p:nvPr>
            <p:ph idx="2" type="hdr"/>
          </p:nvPr>
        </p:nvSpPr>
        <p:spPr>
          <a:xfrm>
            <a:off x="0" y="0"/>
            <a:ext cx="3038475" cy="465137"/>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 name="Shape 3"/>
          <p:cNvSpPr txBox="1"/>
          <p:nvPr>
            <p:ph idx="10" type="dt"/>
          </p:nvPr>
        </p:nvSpPr>
        <p:spPr>
          <a:xfrm>
            <a:off x="3970337" y="0"/>
            <a:ext cx="3038475" cy="465137"/>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 name="Shape 4"/>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rnd" cmpd="sng" w="9525">
            <a:solidFill>
              <a:srgbClr val="000000"/>
            </a:solidFill>
            <a:prstDash val="solid"/>
            <a:miter/>
            <a:headEnd len="med" w="med" type="none"/>
            <a:tailEnd len="med" w="med" type="none"/>
          </a:ln>
        </p:spPr>
      </p:sp>
      <p:sp>
        <p:nvSpPr>
          <p:cNvPr id="5" name="Shape 5"/>
          <p:cNvSpPr txBox="1"/>
          <p:nvPr>
            <p:ph idx="1" type="body"/>
          </p:nvPr>
        </p:nvSpPr>
        <p:spPr>
          <a:xfrm>
            <a:off x="701675" y="4416425"/>
            <a:ext cx="5607049" cy="4183061"/>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 name="Shape 6"/>
          <p:cNvSpPr txBox="1"/>
          <p:nvPr>
            <p:ph idx="11" type="ftr"/>
          </p:nvPr>
        </p:nvSpPr>
        <p:spPr>
          <a:xfrm>
            <a:off x="0" y="8829675"/>
            <a:ext cx="3038475" cy="465137"/>
          </a:xfrm>
          <a:prstGeom prst="rect">
            <a:avLst/>
          </a:prstGeom>
          <a:noFill/>
          <a:ln>
            <a:noFill/>
          </a:ln>
        </p:spPr>
        <p:txBody>
          <a:bodyPr anchorCtr="0" anchor="ctr"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7" name="Shape 7"/>
          <p:cNvSpPr txBox="1"/>
          <p:nvPr>
            <p:ph idx="12" type="sldNum"/>
          </p:nvPr>
        </p:nvSpPr>
        <p:spPr>
          <a:xfrm>
            <a:off x="3970337" y="8829675"/>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b="0" baseline="0" i="0" sz="1200" u="none" cap="none" strike="noStrike"/>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 name="Shape 22"/>
        <p:cNvGrpSpPr/>
        <p:nvPr/>
      </p:nvGrpSpPr>
      <p:grpSpPr>
        <a:xfrm>
          <a:off x="0" y="0"/>
          <a:ext cx="0" cy="0"/>
          <a:chOff x="0" y="0"/>
          <a:chExt cx="0" cy="0"/>
        </a:xfrm>
      </p:grpSpPr>
      <p:sp>
        <p:nvSpPr>
          <p:cNvPr id="23" name="Shape 23"/>
          <p:cNvSpPr txBox="1"/>
          <p:nvPr>
            <p:ph idx="1" type="body"/>
          </p:nvPr>
        </p:nvSpPr>
        <p:spPr>
          <a:xfrm>
            <a:off x="701675" y="4416425"/>
            <a:ext cx="5607049" cy="4183061"/>
          </a:xfrm>
          <a:prstGeom prst="rect">
            <a:avLst/>
          </a:prstGeom>
        </p:spPr>
        <p:txBody>
          <a:bodyPr anchorCtr="0" anchor="ctr" bIns="91425" lIns="91425" rIns="91425" tIns="91425">
            <a:noAutofit/>
          </a:bodyPr>
          <a:lstStyle/>
          <a:p>
            <a:pPr>
              <a:spcBef>
                <a:spcPts val="0"/>
              </a:spcBef>
              <a:buNone/>
            </a:pPr>
            <a:r>
              <a:t/>
            </a:r>
            <a:endParaRPr/>
          </a:p>
        </p:txBody>
      </p:sp>
      <p:sp>
        <p:nvSpPr>
          <p:cNvPr id="24" name="Shape 2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26" name="Shape 22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27" name="Shape 227"/>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28" name="Shape 228"/>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5" name="Shape 235"/>
        <p:cNvGrpSpPr/>
        <p:nvPr/>
      </p:nvGrpSpPr>
      <p:grpSpPr>
        <a:xfrm>
          <a:off x="0" y="0"/>
          <a:ext cx="0" cy="0"/>
          <a:chOff x="0" y="0"/>
          <a:chExt cx="0" cy="0"/>
        </a:xfrm>
      </p:grpSpPr>
      <p:sp>
        <p:nvSpPr>
          <p:cNvPr id="236" name="Shape 236"/>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37" name="Shape 23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38" name="Shape 238"/>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39" name="Shape 239"/>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6" name="Shape 246"/>
        <p:cNvGrpSpPr/>
        <p:nvPr/>
      </p:nvGrpSpPr>
      <p:grpSpPr>
        <a:xfrm>
          <a:off x="0" y="0"/>
          <a:ext cx="0" cy="0"/>
          <a:chOff x="0" y="0"/>
          <a:chExt cx="0" cy="0"/>
        </a:xfrm>
      </p:grpSpPr>
      <p:sp>
        <p:nvSpPr>
          <p:cNvPr id="247" name="Shape 247"/>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48" name="Shape 24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49" name="Shape 249"/>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50" name="Shape 250"/>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7" name="Shape 257"/>
        <p:cNvGrpSpPr/>
        <p:nvPr/>
      </p:nvGrpSpPr>
      <p:grpSpPr>
        <a:xfrm>
          <a:off x="0" y="0"/>
          <a:ext cx="0" cy="0"/>
          <a:chOff x="0" y="0"/>
          <a:chExt cx="0" cy="0"/>
        </a:xfrm>
      </p:grpSpPr>
      <p:sp>
        <p:nvSpPr>
          <p:cNvPr id="258" name="Shape 258"/>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59" name="Shape 25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60" name="Shape 260"/>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61" name="Shape 261"/>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9" name="Shape 269"/>
        <p:cNvGrpSpPr/>
        <p:nvPr/>
      </p:nvGrpSpPr>
      <p:grpSpPr>
        <a:xfrm>
          <a:off x="0" y="0"/>
          <a:ext cx="0" cy="0"/>
          <a:chOff x="0" y="0"/>
          <a:chExt cx="0" cy="0"/>
        </a:xfrm>
      </p:grpSpPr>
      <p:sp>
        <p:nvSpPr>
          <p:cNvPr id="270" name="Shape 270"/>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71" name="Shape 27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72" name="Shape 272"/>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73" name="Shape 273"/>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83" name="Shape 28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84" name="Shape 284"/>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85" name="Shape 285"/>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9" name="Shape 79"/>
        <p:cNvGrpSpPr/>
        <p:nvPr/>
      </p:nvGrpSpPr>
      <p:grpSpPr>
        <a:xfrm>
          <a:off x="0" y="0"/>
          <a:ext cx="0" cy="0"/>
          <a:chOff x="0" y="0"/>
          <a:chExt cx="0" cy="0"/>
        </a:xfrm>
      </p:grpSpPr>
      <p:sp>
        <p:nvSpPr>
          <p:cNvPr id="80" name="Shape 80"/>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81" name="Shape 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82" name="Shape 82"/>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83" name="Shape 83"/>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119" name="Shape 11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20" name="Shape 120"/>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121" name="Shape 121"/>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160" name="Shape 160"/>
          <p:cNvSpPr/>
          <p:nvPr>
            <p:ph idx="2" type="sldImg"/>
          </p:nvPr>
        </p:nvSpPr>
        <p:spPr>
          <a:xfrm>
            <a:off x="1181100" y="698500"/>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61" name="Shape 161"/>
          <p:cNvSpPr txBox="1"/>
          <p:nvPr>
            <p:ph idx="1" type="body"/>
          </p:nvPr>
        </p:nvSpPr>
        <p:spPr>
          <a:xfrm>
            <a:off x="701675" y="4416425"/>
            <a:ext cx="5607049" cy="4181475"/>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162" name="Shape 162"/>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9" name="Shape 169"/>
        <p:cNvGrpSpPr/>
        <p:nvPr/>
      </p:nvGrpSpPr>
      <p:grpSpPr>
        <a:xfrm>
          <a:off x="0" y="0"/>
          <a:ext cx="0" cy="0"/>
          <a:chOff x="0" y="0"/>
          <a:chExt cx="0" cy="0"/>
        </a:xfrm>
      </p:grpSpPr>
      <p:sp>
        <p:nvSpPr>
          <p:cNvPr id="170" name="Shape 170"/>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171" name="Shape 17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72" name="Shape 172"/>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173" name="Shape 173"/>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182" name="Shape 18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83" name="Shape 183"/>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184" name="Shape 184"/>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193" name="Shape 19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194" name="Shape 194"/>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195" name="Shape 195"/>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04" name="Shape 20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05" name="Shape 205"/>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06" name="Shape 206"/>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3" name="Shape 213"/>
        <p:cNvGrpSpPr/>
        <p:nvPr/>
      </p:nvGrpSpPr>
      <p:grpSpPr>
        <a:xfrm>
          <a:off x="0" y="0"/>
          <a:ext cx="0" cy="0"/>
          <a:chOff x="0" y="0"/>
          <a:chExt cx="0" cy="0"/>
        </a:xfrm>
      </p:grpSpPr>
      <p:sp>
        <p:nvSpPr>
          <p:cNvPr id="214" name="Shape 214"/>
          <p:cNvSpPr txBox="1"/>
          <p:nvPr/>
        </p:nvSpPr>
        <p:spPr>
          <a:xfrm>
            <a:off x="3970337" y="8829675"/>
            <a:ext cx="3038475" cy="465137"/>
          </a:xfrm>
          <a:prstGeom prst="rect">
            <a:avLst/>
          </a:prstGeom>
          <a:noFill/>
          <a:ln>
            <a:noFill/>
          </a:ln>
        </p:spPr>
        <p:txBody>
          <a:bodyPr anchorCtr="0" anchor="b" bIns="46575" lIns="93150" rIns="93150" tIns="46575">
            <a:noAutofit/>
          </a:bodyPr>
          <a:lstStyle/>
          <a:p>
            <a:pPr indent="0" lvl="0" marL="0" marR="0" rtl="0" algn="r">
              <a:spcBef>
                <a:spcPts val="0"/>
              </a:spcBef>
              <a:buSzPct val="25000"/>
              <a:buFont typeface="Arial"/>
              <a:buNone/>
            </a:pPr>
            <a:r>
              <a:rPr b="0" baseline="0" i="0" lang="en-US" sz="1200" u="none" cap="none" strike="noStrike"/>
              <a:t>*</a:t>
            </a:r>
          </a:p>
        </p:txBody>
      </p:sp>
      <p:sp>
        <p:nvSpPr>
          <p:cNvPr id="215" name="Shape 21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noFill/>
          <a:ln>
            <a:noFill/>
          </a:ln>
        </p:spPr>
      </p:sp>
      <p:sp>
        <p:nvSpPr>
          <p:cNvPr id="216" name="Shape 216"/>
          <p:cNvSpPr txBox="1"/>
          <p:nvPr>
            <p:ph idx="1" type="body"/>
          </p:nvPr>
        </p:nvSpPr>
        <p:spPr>
          <a:xfrm>
            <a:off x="701675" y="4416425"/>
            <a:ext cx="5607049" cy="4183061"/>
          </a:xfrm>
          <a:prstGeom prst="rect">
            <a:avLst/>
          </a:prstGeom>
          <a:noFill/>
          <a:ln>
            <a:noFill/>
          </a:ln>
        </p:spPr>
        <p:txBody>
          <a:bodyPr anchorCtr="0" anchor="t" bIns="46575" lIns="93150" rIns="93150" tIns="46575">
            <a:noAutofit/>
          </a:bodyPr>
          <a:lstStyle/>
          <a:p>
            <a:pPr>
              <a:spcBef>
                <a:spcPts val="0"/>
              </a:spcBef>
              <a:buNone/>
            </a:pPr>
            <a:r>
              <a:t/>
            </a:r>
            <a:endParaRPr/>
          </a:p>
        </p:txBody>
      </p:sp>
      <p:sp>
        <p:nvSpPr>
          <p:cNvPr id="217" name="Shape 217"/>
          <p:cNvSpPr txBox="1"/>
          <p:nvPr>
            <p:ph idx="12" type="sldNum"/>
          </p:nvPr>
        </p:nvSpPr>
        <p:spPr>
          <a:xfrm>
            <a:off x="3970337" y="8829675"/>
            <a:ext cx="3038475" cy="465137"/>
          </a:xfrm>
          <a:prstGeom prst="rect">
            <a:avLst/>
          </a:prstGeom>
          <a:noFill/>
          <a:ln>
            <a:noFill/>
          </a:ln>
        </p:spPr>
        <p:txBody>
          <a:bodyPr anchorCtr="0" anchor="b" bIns="46575" lIns="93150" rIns="93150" tIns="46575">
            <a:noAutofit/>
          </a:bodyPr>
          <a:lstStyle/>
          <a:p>
            <a:pPr>
              <a:spcBef>
                <a:spcPts val="0"/>
              </a:spcBef>
              <a:buNone/>
            </a:pPr>
            <a:r>
              <a:rPr lang="en-US"/>
              <a:t>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6" name="Shape 16"/>
        <p:cNvGrpSpPr/>
        <p:nvPr/>
      </p:nvGrpSpPr>
      <p:grpSpPr>
        <a:xfrm>
          <a:off x="0" y="0"/>
          <a:ext cx="0" cy="0"/>
          <a:chOff x="0" y="0"/>
          <a:chExt cx="0" cy="0"/>
        </a:xfrm>
      </p:grpSpPr>
      <p:sp>
        <p:nvSpPr>
          <p:cNvPr id="17" name="Shape 17"/>
          <p:cNvSpPr txBox="1"/>
          <p:nvPr>
            <p:ph type="ctrTitle"/>
          </p:nvPr>
        </p:nvSpPr>
        <p:spPr>
          <a:xfrm>
            <a:off x="1752600" y="3810000"/>
            <a:ext cx="6781800" cy="533399"/>
          </a:xfrm>
          <a:prstGeom prst="rect">
            <a:avLst/>
          </a:prstGeom>
          <a:noFill/>
          <a:ln>
            <a:noFill/>
          </a:ln>
        </p:spPr>
        <p:txBody>
          <a:bodyPr anchorCtr="0" anchor="t" bIns="91425" lIns="91425" rIns="91425" tIns="91425"/>
          <a:lstStyle>
            <a:lvl1pPr indent="0" marL="0" marR="0" rtl="0" algn="r">
              <a:spcBef>
                <a:spcPts val="0"/>
              </a:spcBef>
              <a:spcAft>
                <a:spcPts val="0"/>
              </a:spcAft>
              <a:defRPr b="0" baseline="0" i="0" sz="2400" u="none" cap="none" strike="noStrike">
                <a:solidFill>
                  <a:srgbClr val="005DAA"/>
                </a:solidFill>
                <a:latin typeface="Rokkitt"/>
                <a:ea typeface="Rokkitt"/>
                <a:cs typeface="Rokkitt"/>
                <a:sym typeface="Rokkitt"/>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subTitle"/>
          </p:nvPr>
        </p:nvSpPr>
        <p:spPr>
          <a:xfrm>
            <a:off x="2057400" y="4724400"/>
            <a:ext cx="6476999" cy="990599"/>
          </a:xfrm>
          <a:prstGeom prst="rect">
            <a:avLst/>
          </a:prstGeom>
          <a:noFill/>
          <a:ln>
            <a:noFill/>
          </a:ln>
        </p:spPr>
        <p:txBody>
          <a:bodyPr anchorCtr="0" anchor="t" bIns="91425" lIns="91425" rIns="91425" tIns="91425"/>
          <a:lstStyle>
            <a:lvl1pPr indent="0" marL="0" marR="0" rtl="0" algn="r">
              <a:spcBef>
                <a:spcPts val="480"/>
              </a:spcBef>
              <a:spcAft>
                <a:spcPts val="0"/>
              </a:spcAft>
              <a:buClr>
                <a:srgbClr val="EE3224"/>
              </a:buClr>
              <a:buFont typeface="Arial"/>
              <a:buNone/>
              <a:defRPr b="0" baseline="0" i="0" sz="2400" u="none" cap="none" strike="noStrike">
                <a:solidFill>
                  <a:schemeClr val="dk1"/>
                </a:solidFill>
                <a:latin typeface="Arial"/>
                <a:ea typeface="Arial"/>
                <a:cs typeface="Arial"/>
                <a:sym typeface="Arial"/>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61" name="Shape 61"/>
        <p:cNvGrpSpPr/>
        <p:nvPr/>
      </p:nvGrpSpPr>
      <p:grpSpPr>
        <a:xfrm>
          <a:off x="0" y="0"/>
          <a:ext cx="0" cy="0"/>
          <a:chOff x="0" y="0"/>
          <a:chExt cx="0" cy="0"/>
        </a:xfrm>
      </p:grpSpPr>
      <p:sp>
        <p:nvSpPr>
          <p:cNvPr id="62" name="Shape 62"/>
          <p:cNvSpPr txBox="1"/>
          <p:nvPr>
            <p:ph type="title"/>
          </p:nvPr>
        </p:nvSpPr>
        <p:spPr>
          <a:xfrm>
            <a:off x="722312" y="4406900"/>
            <a:ext cx="7772400" cy="1362075"/>
          </a:xfrm>
          <a:prstGeom prst="rect">
            <a:avLst/>
          </a:prstGeom>
          <a:noFill/>
          <a:ln>
            <a:noFill/>
          </a:ln>
        </p:spPr>
        <p:txBody>
          <a:bodyPr anchorCtr="0" anchor="t" bIns="91425" lIns="91425" rIns="91425" tIns="91425"/>
          <a:lstStyle>
            <a:lvl1pPr rtl="0" algn="l">
              <a:spcBef>
                <a:spcPts val="0"/>
              </a:spcBef>
              <a:defRPr b="1" sz="4000" cap="small"/>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63" name="Shape 63"/>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marL="0" rtl="0">
              <a:spcBef>
                <a:spcPts val="0"/>
              </a:spcBef>
              <a:buFont typeface="Arial"/>
              <a:buNone/>
              <a:defRPr sz="2000"/>
            </a:lvl1pPr>
            <a:lvl2pPr indent="0" marL="457200" rtl="0">
              <a:spcBef>
                <a:spcPts val="0"/>
              </a:spcBef>
              <a:buFont typeface="Arial"/>
              <a:buNone/>
              <a:defRPr sz="1800"/>
            </a:lvl2pPr>
            <a:lvl3pPr indent="0" marL="914400" rtl="0">
              <a:spcBef>
                <a:spcPts val="0"/>
              </a:spcBef>
              <a:buFont typeface="Arial"/>
              <a:buNone/>
              <a:defRPr sz="1600"/>
            </a:lvl3pPr>
            <a:lvl4pPr indent="0" marL="1371600" rtl="0">
              <a:spcBef>
                <a:spcPts val="0"/>
              </a:spcBef>
              <a:buFont typeface="Arial"/>
              <a:buNone/>
              <a:defRPr sz="1400"/>
            </a:lvl4pPr>
            <a:lvl5pPr indent="0" marL="1828800" rtl="0">
              <a:spcBef>
                <a:spcPts val="0"/>
              </a:spcBef>
              <a:buFont typeface="Arial"/>
              <a:buNone/>
              <a:defRPr sz="1400"/>
            </a:lvl5pPr>
            <a:lvl6pPr indent="0" marL="2286000" rtl="0">
              <a:spcBef>
                <a:spcPts val="0"/>
              </a:spcBef>
              <a:buFont typeface="Arial"/>
              <a:buNone/>
              <a:defRPr sz="1400"/>
            </a:lvl6pPr>
            <a:lvl7pPr indent="0" marL="2743200" rtl="0">
              <a:spcBef>
                <a:spcPts val="0"/>
              </a:spcBef>
              <a:buFont typeface="Arial"/>
              <a:buNone/>
              <a:defRPr sz="1400"/>
            </a:lvl7pPr>
            <a:lvl8pPr indent="0" marL="3200400" rtl="0">
              <a:spcBef>
                <a:spcPts val="0"/>
              </a:spcBef>
              <a:buFont typeface="Arial"/>
              <a:buNone/>
              <a:defRPr sz="1400"/>
            </a:lvl8pPr>
            <a:lvl9pPr indent="0" marL="3657600" rtl="0">
              <a:spcBef>
                <a:spcPts val="0"/>
              </a:spcBef>
              <a:buFont typeface="Arial"/>
              <a:buNone/>
              <a:defRPr sz="14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64" name="Shape 64"/>
        <p:cNvGrpSpPr/>
        <p:nvPr/>
      </p:nvGrpSpPr>
      <p:grpSpPr>
        <a:xfrm>
          <a:off x="0" y="0"/>
          <a:ext cx="0" cy="0"/>
          <a:chOff x="0" y="0"/>
          <a:chExt cx="0" cy="0"/>
        </a:xfrm>
      </p:grpSpPr>
      <p:sp>
        <p:nvSpPr>
          <p:cNvPr id="65" name="Shape 65"/>
          <p:cNvSpPr txBox="1"/>
          <p:nvPr>
            <p:ph type="title"/>
          </p:nvPr>
        </p:nvSpPr>
        <p:spPr>
          <a:xfrm>
            <a:off x="457200" y="457200"/>
            <a:ext cx="8229600" cy="609599"/>
          </a:xfrm>
          <a:prstGeom prst="rect">
            <a:avLst/>
          </a:prstGeom>
          <a:noFill/>
          <a:ln>
            <a:noFill/>
          </a:ln>
        </p:spPr>
        <p:txBody>
          <a:bodyPr anchorCtr="0" anchor="t" bIns="91425" lIns="91425" rIns="91425" tIns="91425"/>
          <a:lstStyle>
            <a:lvl1pPr rtl="0" algn="l">
              <a:spcBef>
                <a:spcPts val="0"/>
              </a:spcBef>
              <a:spcAft>
                <a:spcPts val="0"/>
              </a:spcAft>
              <a:defRPr sz="2800">
                <a:solidFill>
                  <a:srgbClr val="005DAA"/>
                </a:solidFill>
                <a:latin typeface="Rokkitt"/>
                <a:ea typeface="Rokkitt"/>
                <a:cs typeface="Rokkitt"/>
                <a:sym typeface="Rokkitt"/>
              </a:defRPr>
            </a:lvl1pPr>
            <a:lvl2pPr rtl="0" algn="l">
              <a:spcBef>
                <a:spcPts val="0"/>
              </a:spcBef>
              <a:spcAft>
                <a:spcPts val="0"/>
              </a:spcAft>
              <a:defRPr sz="2800">
                <a:solidFill>
                  <a:srgbClr val="005DAA"/>
                </a:solidFill>
                <a:latin typeface="Rokkitt"/>
                <a:ea typeface="Rokkitt"/>
                <a:cs typeface="Rokkitt"/>
                <a:sym typeface="Rokkitt"/>
              </a:defRPr>
            </a:lvl2pPr>
            <a:lvl3pPr rtl="0" algn="l">
              <a:spcBef>
                <a:spcPts val="0"/>
              </a:spcBef>
              <a:spcAft>
                <a:spcPts val="0"/>
              </a:spcAft>
              <a:defRPr sz="2800">
                <a:solidFill>
                  <a:srgbClr val="005DAA"/>
                </a:solidFill>
                <a:latin typeface="Rokkitt"/>
                <a:ea typeface="Rokkitt"/>
                <a:cs typeface="Rokkitt"/>
                <a:sym typeface="Rokkitt"/>
              </a:defRPr>
            </a:lvl3pPr>
            <a:lvl4pPr rtl="0" algn="l">
              <a:spcBef>
                <a:spcPts val="0"/>
              </a:spcBef>
              <a:spcAft>
                <a:spcPts val="0"/>
              </a:spcAft>
              <a:defRPr sz="2800">
                <a:solidFill>
                  <a:srgbClr val="005DAA"/>
                </a:solidFill>
                <a:latin typeface="Rokkitt"/>
                <a:ea typeface="Rokkitt"/>
                <a:cs typeface="Rokkitt"/>
                <a:sym typeface="Rokkitt"/>
              </a:defRPr>
            </a:lvl4pPr>
            <a:lvl5pPr rtl="0" algn="l">
              <a:spcBef>
                <a:spcPts val="0"/>
              </a:spcBef>
              <a:spcAft>
                <a:spcPts val="0"/>
              </a:spcAft>
              <a:defRPr sz="2800">
                <a:solidFill>
                  <a:srgbClr val="005DAA"/>
                </a:solidFill>
                <a:latin typeface="Rokkitt"/>
                <a:ea typeface="Rokkitt"/>
                <a:cs typeface="Rokkitt"/>
                <a:sym typeface="Rokkitt"/>
              </a:defRPr>
            </a:lvl5pPr>
            <a:lvl6pPr marL="457200" rtl="0" algn="l">
              <a:spcBef>
                <a:spcPts val="0"/>
              </a:spcBef>
              <a:spcAft>
                <a:spcPts val="0"/>
              </a:spcAft>
              <a:defRPr sz="2800">
                <a:solidFill>
                  <a:srgbClr val="005DAA"/>
                </a:solidFill>
                <a:latin typeface="Rokkitt"/>
                <a:ea typeface="Rokkitt"/>
                <a:cs typeface="Rokkitt"/>
                <a:sym typeface="Rokkitt"/>
              </a:defRPr>
            </a:lvl6pPr>
            <a:lvl7pPr marL="914400" rtl="0" algn="l">
              <a:spcBef>
                <a:spcPts val="0"/>
              </a:spcBef>
              <a:spcAft>
                <a:spcPts val="0"/>
              </a:spcAft>
              <a:defRPr sz="2800">
                <a:solidFill>
                  <a:srgbClr val="005DAA"/>
                </a:solidFill>
                <a:latin typeface="Rokkitt"/>
                <a:ea typeface="Rokkitt"/>
                <a:cs typeface="Rokkitt"/>
                <a:sym typeface="Rokkitt"/>
              </a:defRPr>
            </a:lvl7pPr>
            <a:lvl8pPr marL="1371600" rtl="0" algn="l">
              <a:spcBef>
                <a:spcPts val="0"/>
              </a:spcBef>
              <a:spcAft>
                <a:spcPts val="0"/>
              </a:spcAft>
              <a:defRPr sz="2800">
                <a:solidFill>
                  <a:srgbClr val="005DAA"/>
                </a:solidFill>
                <a:latin typeface="Rokkitt"/>
                <a:ea typeface="Rokkitt"/>
                <a:cs typeface="Rokkitt"/>
                <a:sym typeface="Rokkitt"/>
              </a:defRPr>
            </a:lvl8pPr>
            <a:lvl9pPr marL="1828800" rtl="0" algn="l">
              <a:spcBef>
                <a:spcPts val="0"/>
              </a:spcBef>
              <a:spcAft>
                <a:spcPts val="0"/>
              </a:spcAft>
              <a:defRPr sz="2800">
                <a:solidFill>
                  <a:srgbClr val="005DAA"/>
                </a:solidFill>
                <a:latin typeface="Rokkitt"/>
                <a:ea typeface="Rokkitt"/>
                <a:cs typeface="Rokkitt"/>
                <a:sym typeface="Rokkitt"/>
              </a:defRPr>
            </a:lvl9pPr>
          </a:lstStyle>
          <a:p/>
        </p:txBody>
      </p:sp>
      <p:sp>
        <p:nvSpPr>
          <p:cNvPr id="66" name="Shape 66"/>
          <p:cNvSpPr txBox="1"/>
          <p:nvPr>
            <p:ph idx="1" type="body"/>
          </p:nvPr>
        </p:nvSpPr>
        <p:spPr>
          <a:xfrm>
            <a:off x="457200" y="1143000"/>
            <a:ext cx="8229600" cy="4983162"/>
          </a:xfrm>
          <a:prstGeom prst="rect">
            <a:avLst/>
          </a:prstGeom>
          <a:noFill/>
          <a:ln>
            <a:noFill/>
          </a:ln>
        </p:spPr>
        <p:txBody>
          <a:bodyPr anchorCtr="0" anchor="t" bIns="91425" lIns="91425" rIns="91425" tIns="91425"/>
          <a:lstStyle>
            <a:lvl1pPr indent="-190500" marL="342900" rtl="0" algn="l">
              <a:spcBef>
                <a:spcPts val="480"/>
              </a:spcBef>
              <a:spcAft>
                <a:spcPts val="0"/>
              </a:spcAft>
              <a:buClr>
                <a:srgbClr val="EE3224"/>
              </a:buClr>
              <a:buFont typeface="Arial"/>
              <a:buChar char="•"/>
              <a:defRPr sz="2400">
                <a:solidFill>
                  <a:schemeClr val="dk1"/>
                </a:solidFill>
                <a:latin typeface="Arial"/>
                <a:ea typeface="Arial"/>
                <a:cs typeface="Arial"/>
                <a:sym typeface="Arial"/>
              </a:defRPr>
            </a:lvl1pPr>
            <a:lvl2pPr indent="-158750" marL="742950" rtl="0" algn="l">
              <a:spcBef>
                <a:spcPts val="400"/>
              </a:spcBef>
              <a:spcAft>
                <a:spcPts val="0"/>
              </a:spcAft>
              <a:buClr>
                <a:srgbClr val="EE3224"/>
              </a:buClr>
              <a:buFont typeface="Arial"/>
              <a:buChar char="•"/>
              <a:defRPr sz="2000">
                <a:solidFill>
                  <a:schemeClr val="dk1"/>
                </a:solidFill>
                <a:latin typeface="Arial"/>
                <a:ea typeface="Arial"/>
                <a:cs typeface="Arial"/>
                <a:sym typeface="Arial"/>
              </a:defRPr>
            </a:lvl2pPr>
            <a:lvl3pPr indent="-114300" marL="1143000" rtl="0" algn="l">
              <a:spcBef>
                <a:spcPts val="360"/>
              </a:spcBef>
              <a:spcAft>
                <a:spcPts val="0"/>
              </a:spcAft>
              <a:buClr>
                <a:srgbClr val="EE3224"/>
              </a:buClr>
              <a:buFont typeface="Arial"/>
              <a:buChar char="•"/>
              <a:defRPr>
                <a:solidFill>
                  <a:schemeClr val="dk1"/>
                </a:solidFill>
                <a:latin typeface="Arial"/>
                <a:ea typeface="Arial"/>
                <a:cs typeface="Arial"/>
                <a:sym typeface="Arial"/>
              </a:defRPr>
            </a:lvl3pPr>
            <a:lvl4pPr indent="-127000" marL="1600200" rtl="0" algn="l">
              <a:spcBef>
                <a:spcPts val="320"/>
              </a:spcBef>
              <a:spcAft>
                <a:spcPts val="0"/>
              </a:spcAft>
              <a:buClr>
                <a:srgbClr val="EE3224"/>
              </a:buClr>
              <a:buFont typeface="Arial"/>
              <a:buChar char="•"/>
              <a:defRPr sz="1600">
                <a:solidFill>
                  <a:schemeClr val="dk1"/>
                </a:solidFill>
                <a:latin typeface="Arial"/>
                <a:ea typeface="Arial"/>
                <a:cs typeface="Arial"/>
                <a:sym typeface="Arial"/>
              </a:defRPr>
            </a:lvl4pPr>
            <a:lvl5pPr indent="-139700" marL="20574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5pPr>
            <a:lvl6pPr indent="-139700" marL="25146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6pPr>
            <a:lvl7pPr indent="-139700" marL="29718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7pPr>
            <a:lvl8pPr indent="-139700" marL="34290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8pPr>
            <a:lvl9pPr indent="-139700" marL="38862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34" name="Shape 34"/>
        <p:cNvGrpSpPr/>
        <p:nvPr/>
      </p:nvGrpSpPr>
      <p:grpSpPr>
        <a:xfrm>
          <a:off x="0" y="0"/>
          <a:ext cx="0" cy="0"/>
          <a:chOff x="0" y="0"/>
          <a:chExt cx="0" cy="0"/>
        </a:xfrm>
      </p:grpSpPr>
      <p:sp>
        <p:nvSpPr>
          <p:cNvPr id="35" name="Shape 35"/>
          <p:cNvSpPr txBox="1"/>
          <p:nvPr>
            <p:ph type="title"/>
          </p:nvPr>
        </p:nvSpPr>
        <p:spPr>
          <a:xfrm rot="5400000">
            <a:off x="4823618" y="2262981"/>
            <a:ext cx="5668962" cy="2057400"/>
          </a:xfrm>
          <a:prstGeom prst="rect">
            <a:avLst/>
          </a:prstGeom>
          <a:noFill/>
          <a:ln>
            <a:noFill/>
          </a:ln>
        </p:spPr>
        <p:txBody>
          <a:bodyPr anchorCtr="0" anchor="t" bIns="91425" lIns="91425" rIns="91425" tIns="91425"/>
          <a:lstStyle>
            <a:lvl1pPr rtl="0" algn="l">
              <a:spcBef>
                <a:spcPts val="0"/>
              </a:spcBef>
              <a:spcAft>
                <a:spcPts val="0"/>
              </a:spcAft>
              <a:defRPr sz="2800">
                <a:solidFill>
                  <a:srgbClr val="005DAA"/>
                </a:solidFill>
                <a:latin typeface="Rokkitt"/>
                <a:ea typeface="Rokkitt"/>
                <a:cs typeface="Rokkitt"/>
                <a:sym typeface="Rokkitt"/>
              </a:defRPr>
            </a:lvl1pPr>
            <a:lvl2pPr rtl="0" algn="l">
              <a:spcBef>
                <a:spcPts val="0"/>
              </a:spcBef>
              <a:spcAft>
                <a:spcPts val="0"/>
              </a:spcAft>
              <a:defRPr sz="2800">
                <a:solidFill>
                  <a:srgbClr val="005DAA"/>
                </a:solidFill>
                <a:latin typeface="Rokkitt"/>
                <a:ea typeface="Rokkitt"/>
                <a:cs typeface="Rokkitt"/>
                <a:sym typeface="Rokkitt"/>
              </a:defRPr>
            </a:lvl2pPr>
            <a:lvl3pPr rtl="0" algn="l">
              <a:spcBef>
                <a:spcPts val="0"/>
              </a:spcBef>
              <a:spcAft>
                <a:spcPts val="0"/>
              </a:spcAft>
              <a:defRPr sz="2800">
                <a:solidFill>
                  <a:srgbClr val="005DAA"/>
                </a:solidFill>
                <a:latin typeface="Rokkitt"/>
                <a:ea typeface="Rokkitt"/>
                <a:cs typeface="Rokkitt"/>
                <a:sym typeface="Rokkitt"/>
              </a:defRPr>
            </a:lvl3pPr>
            <a:lvl4pPr rtl="0" algn="l">
              <a:spcBef>
                <a:spcPts val="0"/>
              </a:spcBef>
              <a:spcAft>
                <a:spcPts val="0"/>
              </a:spcAft>
              <a:defRPr sz="2800">
                <a:solidFill>
                  <a:srgbClr val="005DAA"/>
                </a:solidFill>
                <a:latin typeface="Rokkitt"/>
                <a:ea typeface="Rokkitt"/>
                <a:cs typeface="Rokkitt"/>
                <a:sym typeface="Rokkitt"/>
              </a:defRPr>
            </a:lvl4pPr>
            <a:lvl5pPr rtl="0" algn="l">
              <a:spcBef>
                <a:spcPts val="0"/>
              </a:spcBef>
              <a:spcAft>
                <a:spcPts val="0"/>
              </a:spcAft>
              <a:defRPr sz="2800">
                <a:solidFill>
                  <a:srgbClr val="005DAA"/>
                </a:solidFill>
                <a:latin typeface="Rokkitt"/>
                <a:ea typeface="Rokkitt"/>
                <a:cs typeface="Rokkitt"/>
                <a:sym typeface="Rokkitt"/>
              </a:defRPr>
            </a:lvl5pPr>
            <a:lvl6pPr marL="457200" rtl="0" algn="l">
              <a:spcBef>
                <a:spcPts val="0"/>
              </a:spcBef>
              <a:spcAft>
                <a:spcPts val="0"/>
              </a:spcAft>
              <a:defRPr sz="2800">
                <a:solidFill>
                  <a:srgbClr val="005DAA"/>
                </a:solidFill>
                <a:latin typeface="Rokkitt"/>
                <a:ea typeface="Rokkitt"/>
                <a:cs typeface="Rokkitt"/>
                <a:sym typeface="Rokkitt"/>
              </a:defRPr>
            </a:lvl6pPr>
            <a:lvl7pPr marL="914400" rtl="0" algn="l">
              <a:spcBef>
                <a:spcPts val="0"/>
              </a:spcBef>
              <a:spcAft>
                <a:spcPts val="0"/>
              </a:spcAft>
              <a:defRPr sz="2800">
                <a:solidFill>
                  <a:srgbClr val="005DAA"/>
                </a:solidFill>
                <a:latin typeface="Rokkitt"/>
                <a:ea typeface="Rokkitt"/>
                <a:cs typeface="Rokkitt"/>
                <a:sym typeface="Rokkitt"/>
              </a:defRPr>
            </a:lvl7pPr>
            <a:lvl8pPr marL="1371600" rtl="0" algn="l">
              <a:spcBef>
                <a:spcPts val="0"/>
              </a:spcBef>
              <a:spcAft>
                <a:spcPts val="0"/>
              </a:spcAft>
              <a:defRPr sz="2800">
                <a:solidFill>
                  <a:srgbClr val="005DAA"/>
                </a:solidFill>
                <a:latin typeface="Rokkitt"/>
                <a:ea typeface="Rokkitt"/>
                <a:cs typeface="Rokkitt"/>
                <a:sym typeface="Rokkitt"/>
              </a:defRPr>
            </a:lvl8pPr>
            <a:lvl9pPr marL="1828800" rtl="0" algn="l">
              <a:spcBef>
                <a:spcPts val="0"/>
              </a:spcBef>
              <a:spcAft>
                <a:spcPts val="0"/>
              </a:spcAft>
              <a:defRPr sz="2800">
                <a:solidFill>
                  <a:srgbClr val="005DAA"/>
                </a:solidFill>
                <a:latin typeface="Rokkitt"/>
                <a:ea typeface="Rokkitt"/>
                <a:cs typeface="Rokkitt"/>
                <a:sym typeface="Rokkitt"/>
              </a:defRPr>
            </a:lvl9pPr>
          </a:lstStyle>
          <a:p/>
        </p:txBody>
      </p:sp>
      <p:sp>
        <p:nvSpPr>
          <p:cNvPr id="36" name="Shape 36"/>
          <p:cNvSpPr txBox="1"/>
          <p:nvPr>
            <p:ph idx="1" type="body"/>
          </p:nvPr>
        </p:nvSpPr>
        <p:spPr>
          <a:xfrm rot="5400000">
            <a:off x="632618" y="281781"/>
            <a:ext cx="5668962" cy="6019799"/>
          </a:xfrm>
          <a:prstGeom prst="rect">
            <a:avLst/>
          </a:prstGeom>
          <a:noFill/>
          <a:ln>
            <a:noFill/>
          </a:ln>
        </p:spPr>
        <p:txBody>
          <a:bodyPr anchorCtr="0" anchor="t" bIns="91425" lIns="91425" rIns="91425" tIns="91425"/>
          <a:lstStyle>
            <a:lvl1pPr indent="-190500" marL="342900" rtl="0" algn="l">
              <a:spcBef>
                <a:spcPts val="480"/>
              </a:spcBef>
              <a:spcAft>
                <a:spcPts val="0"/>
              </a:spcAft>
              <a:buClr>
                <a:srgbClr val="EE3224"/>
              </a:buClr>
              <a:buFont typeface="Arial"/>
              <a:buChar char="•"/>
              <a:defRPr sz="2400">
                <a:solidFill>
                  <a:schemeClr val="dk1"/>
                </a:solidFill>
                <a:latin typeface="Arial"/>
                <a:ea typeface="Arial"/>
                <a:cs typeface="Arial"/>
                <a:sym typeface="Arial"/>
              </a:defRPr>
            </a:lvl1pPr>
            <a:lvl2pPr indent="-158750" marL="742950" rtl="0" algn="l">
              <a:spcBef>
                <a:spcPts val="400"/>
              </a:spcBef>
              <a:spcAft>
                <a:spcPts val="0"/>
              </a:spcAft>
              <a:buClr>
                <a:srgbClr val="EE3224"/>
              </a:buClr>
              <a:buFont typeface="Arial"/>
              <a:buChar char="•"/>
              <a:defRPr sz="2000">
                <a:solidFill>
                  <a:schemeClr val="dk1"/>
                </a:solidFill>
                <a:latin typeface="Arial"/>
                <a:ea typeface="Arial"/>
                <a:cs typeface="Arial"/>
                <a:sym typeface="Arial"/>
              </a:defRPr>
            </a:lvl2pPr>
            <a:lvl3pPr indent="-114300" marL="1143000" rtl="0" algn="l">
              <a:spcBef>
                <a:spcPts val="360"/>
              </a:spcBef>
              <a:spcAft>
                <a:spcPts val="0"/>
              </a:spcAft>
              <a:buClr>
                <a:srgbClr val="EE3224"/>
              </a:buClr>
              <a:buFont typeface="Arial"/>
              <a:buChar char="•"/>
              <a:defRPr>
                <a:solidFill>
                  <a:schemeClr val="dk1"/>
                </a:solidFill>
                <a:latin typeface="Arial"/>
                <a:ea typeface="Arial"/>
                <a:cs typeface="Arial"/>
                <a:sym typeface="Arial"/>
              </a:defRPr>
            </a:lvl3pPr>
            <a:lvl4pPr indent="-127000" marL="1600200" rtl="0" algn="l">
              <a:spcBef>
                <a:spcPts val="320"/>
              </a:spcBef>
              <a:spcAft>
                <a:spcPts val="0"/>
              </a:spcAft>
              <a:buClr>
                <a:srgbClr val="EE3224"/>
              </a:buClr>
              <a:buFont typeface="Arial"/>
              <a:buChar char="•"/>
              <a:defRPr sz="1600">
                <a:solidFill>
                  <a:schemeClr val="dk1"/>
                </a:solidFill>
                <a:latin typeface="Arial"/>
                <a:ea typeface="Arial"/>
                <a:cs typeface="Arial"/>
                <a:sym typeface="Arial"/>
              </a:defRPr>
            </a:lvl4pPr>
            <a:lvl5pPr indent="-139700" marL="20574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5pPr>
            <a:lvl6pPr indent="-139700" marL="25146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6pPr>
            <a:lvl7pPr indent="-139700" marL="29718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7pPr>
            <a:lvl8pPr indent="-139700" marL="34290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8pPr>
            <a:lvl9pPr indent="-139700" marL="38862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37" name="Shape 37"/>
        <p:cNvGrpSpPr/>
        <p:nvPr/>
      </p:nvGrpSpPr>
      <p:grpSpPr>
        <a:xfrm>
          <a:off x="0" y="0"/>
          <a:ext cx="0" cy="0"/>
          <a:chOff x="0" y="0"/>
          <a:chExt cx="0" cy="0"/>
        </a:xfrm>
      </p:grpSpPr>
      <p:sp>
        <p:nvSpPr>
          <p:cNvPr id="38" name="Shape 38"/>
          <p:cNvSpPr txBox="1"/>
          <p:nvPr>
            <p:ph type="title"/>
          </p:nvPr>
        </p:nvSpPr>
        <p:spPr>
          <a:xfrm>
            <a:off x="457200" y="457200"/>
            <a:ext cx="8229600" cy="609599"/>
          </a:xfrm>
          <a:prstGeom prst="rect">
            <a:avLst/>
          </a:prstGeom>
          <a:noFill/>
          <a:ln>
            <a:noFill/>
          </a:ln>
        </p:spPr>
        <p:txBody>
          <a:bodyPr anchorCtr="0" anchor="t" bIns="91425" lIns="91425" rIns="91425" tIns="91425"/>
          <a:lstStyle>
            <a:lvl1pPr rtl="0" algn="l">
              <a:spcBef>
                <a:spcPts val="0"/>
              </a:spcBef>
              <a:spcAft>
                <a:spcPts val="0"/>
              </a:spcAft>
              <a:defRPr sz="2800">
                <a:solidFill>
                  <a:srgbClr val="005DAA"/>
                </a:solidFill>
                <a:latin typeface="Rokkitt"/>
                <a:ea typeface="Rokkitt"/>
                <a:cs typeface="Rokkitt"/>
                <a:sym typeface="Rokkitt"/>
              </a:defRPr>
            </a:lvl1pPr>
            <a:lvl2pPr rtl="0" algn="l">
              <a:spcBef>
                <a:spcPts val="0"/>
              </a:spcBef>
              <a:spcAft>
                <a:spcPts val="0"/>
              </a:spcAft>
              <a:defRPr sz="2800">
                <a:solidFill>
                  <a:srgbClr val="005DAA"/>
                </a:solidFill>
                <a:latin typeface="Rokkitt"/>
                <a:ea typeface="Rokkitt"/>
                <a:cs typeface="Rokkitt"/>
                <a:sym typeface="Rokkitt"/>
              </a:defRPr>
            </a:lvl2pPr>
            <a:lvl3pPr rtl="0" algn="l">
              <a:spcBef>
                <a:spcPts val="0"/>
              </a:spcBef>
              <a:spcAft>
                <a:spcPts val="0"/>
              </a:spcAft>
              <a:defRPr sz="2800">
                <a:solidFill>
                  <a:srgbClr val="005DAA"/>
                </a:solidFill>
                <a:latin typeface="Rokkitt"/>
                <a:ea typeface="Rokkitt"/>
                <a:cs typeface="Rokkitt"/>
                <a:sym typeface="Rokkitt"/>
              </a:defRPr>
            </a:lvl3pPr>
            <a:lvl4pPr rtl="0" algn="l">
              <a:spcBef>
                <a:spcPts val="0"/>
              </a:spcBef>
              <a:spcAft>
                <a:spcPts val="0"/>
              </a:spcAft>
              <a:defRPr sz="2800">
                <a:solidFill>
                  <a:srgbClr val="005DAA"/>
                </a:solidFill>
                <a:latin typeface="Rokkitt"/>
                <a:ea typeface="Rokkitt"/>
                <a:cs typeface="Rokkitt"/>
                <a:sym typeface="Rokkitt"/>
              </a:defRPr>
            </a:lvl4pPr>
            <a:lvl5pPr rtl="0" algn="l">
              <a:spcBef>
                <a:spcPts val="0"/>
              </a:spcBef>
              <a:spcAft>
                <a:spcPts val="0"/>
              </a:spcAft>
              <a:defRPr sz="2800">
                <a:solidFill>
                  <a:srgbClr val="005DAA"/>
                </a:solidFill>
                <a:latin typeface="Rokkitt"/>
                <a:ea typeface="Rokkitt"/>
                <a:cs typeface="Rokkitt"/>
                <a:sym typeface="Rokkitt"/>
              </a:defRPr>
            </a:lvl5pPr>
            <a:lvl6pPr marL="457200" rtl="0" algn="l">
              <a:spcBef>
                <a:spcPts val="0"/>
              </a:spcBef>
              <a:spcAft>
                <a:spcPts val="0"/>
              </a:spcAft>
              <a:defRPr sz="2800">
                <a:solidFill>
                  <a:srgbClr val="005DAA"/>
                </a:solidFill>
                <a:latin typeface="Rokkitt"/>
                <a:ea typeface="Rokkitt"/>
                <a:cs typeface="Rokkitt"/>
                <a:sym typeface="Rokkitt"/>
              </a:defRPr>
            </a:lvl6pPr>
            <a:lvl7pPr marL="914400" rtl="0" algn="l">
              <a:spcBef>
                <a:spcPts val="0"/>
              </a:spcBef>
              <a:spcAft>
                <a:spcPts val="0"/>
              </a:spcAft>
              <a:defRPr sz="2800">
                <a:solidFill>
                  <a:srgbClr val="005DAA"/>
                </a:solidFill>
                <a:latin typeface="Rokkitt"/>
                <a:ea typeface="Rokkitt"/>
                <a:cs typeface="Rokkitt"/>
                <a:sym typeface="Rokkitt"/>
              </a:defRPr>
            </a:lvl7pPr>
            <a:lvl8pPr marL="1371600" rtl="0" algn="l">
              <a:spcBef>
                <a:spcPts val="0"/>
              </a:spcBef>
              <a:spcAft>
                <a:spcPts val="0"/>
              </a:spcAft>
              <a:defRPr sz="2800">
                <a:solidFill>
                  <a:srgbClr val="005DAA"/>
                </a:solidFill>
                <a:latin typeface="Rokkitt"/>
                <a:ea typeface="Rokkitt"/>
                <a:cs typeface="Rokkitt"/>
                <a:sym typeface="Rokkitt"/>
              </a:defRPr>
            </a:lvl8pPr>
            <a:lvl9pPr marL="1828800" rtl="0" algn="l">
              <a:spcBef>
                <a:spcPts val="0"/>
              </a:spcBef>
              <a:spcAft>
                <a:spcPts val="0"/>
              </a:spcAft>
              <a:defRPr sz="2800">
                <a:solidFill>
                  <a:srgbClr val="005DAA"/>
                </a:solidFill>
                <a:latin typeface="Rokkitt"/>
                <a:ea typeface="Rokkitt"/>
                <a:cs typeface="Rokkitt"/>
                <a:sym typeface="Rokkitt"/>
              </a:defRPr>
            </a:lvl9pPr>
          </a:lstStyle>
          <a:p/>
        </p:txBody>
      </p:sp>
      <p:sp>
        <p:nvSpPr>
          <p:cNvPr id="39" name="Shape 39"/>
          <p:cNvSpPr txBox="1"/>
          <p:nvPr>
            <p:ph idx="1" type="body"/>
          </p:nvPr>
        </p:nvSpPr>
        <p:spPr>
          <a:xfrm rot="5400000">
            <a:off x="2080418" y="-480219"/>
            <a:ext cx="4983162" cy="8229600"/>
          </a:xfrm>
          <a:prstGeom prst="rect">
            <a:avLst/>
          </a:prstGeom>
          <a:noFill/>
          <a:ln>
            <a:noFill/>
          </a:ln>
        </p:spPr>
        <p:txBody>
          <a:bodyPr anchorCtr="0" anchor="t" bIns="91425" lIns="91425" rIns="91425" tIns="91425"/>
          <a:lstStyle>
            <a:lvl1pPr indent="-190500" marL="342900" rtl="0" algn="l">
              <a:spcBef>
                <a:spcPts val="480"/>
              </a:spcBef>
              <a:spcAft>
                <a:spcPts val="0"/>
              </a:spcAft>
              <a:buClr>
                <a:srgbClr val="EE3224"/>
              </a:buClr>
              <a:buFont typeface="Arial"/>
              <a:buChar char="•"/>
              <a:defRPr sz="2400">
                <a:solidFill>
                  <a:schemeClr val="dk1"/>
                </a:solidFill>
                <a:latin typeface="Arial"/>
                <a:ea typeface="Arial"/>
                <a:cs typeface="Arial"/>
                <a:sym typeface="Arial"/>
              </a:defRPr>
            </a:lvl1pPr>
            <a:lvl2pPr indent="-158750" marL="742950" rtl="0" algn="l">
              <a:spcBef>
                <a:spcPts val="400"/>
              </a:spcBef>
              <a:spcAft>
                <a:spcPts val="0"/>
              </a:spcAft>
              <a:buClr>
                <a:srgbClr val="EE3224"/>
              </a:buClr>
              <a:buFont typeface="Arial"/>
              <a:buChar char="•"/>
              <a:defRPr sz="2000">
                <a:solidFill>
                  <a:schemeClr val="dk1"/>
                </a:solidFill>
                <a:latin typeface="Arial"/>
                <a:ea typeface="Arial"/>
                <a:cs typeface="Arial"/>
                <a:sym typeface="Arial"/>
              </a:defRPr>
            </a:lvl2pPr>
            <a:lvl3pPr indent="-114300" marL="1143000" rtl="0" algn="l">
              <a:spcBef>
                <a:spcPts val="360"/>
              </a:spcBef>
              <a:spcAft>
                <a:spcPts val="0"/>
              </a:spcAft>
              <a:buClr>
                <a:srgbClr val="EE3224"/>
              </a:buClr>
              <a:buFont typeface="Arial"/>
              <a:buChar char="•"/>
              <a:defRPr>
                <a:solidFill>
                  <a:schemeClr val="dk1"/>
                </a:solidFill>
                <a:latin typeface="Arial"/>
                <a:ea typeface="Arial"/>
                <a:cs typeface="Arial"/>
                <a:sym typeface="Arial"/>
              </a:defRPr>
            </a:lvl3pPr>
            <a:lvl4pPr indent="-127000" marL="1600200" rtl="0" algn="l">
              <a:spcBef>
                <a:spcPts val="320"/>
              </a:spcBef>
              <a:spcAft>
                <a:spcPts val="0"/>
              </a:spcAft>
              <a:buClr>
                <a:srgbClr val="EE3224"/>
              </a:buClr>
              <a:buFont typeface="Arial"/>
              <a:buChar char="•"/>
              <a:defRPr sz="1600">
                <a:solidFill>
                  <a:schemeClr val="dk1"/>
                </a:solidFill>
                <a:latin typeface="Arial"/>
                <a:ea typeface="Arial"/>
                <a:cs typeface="Arial"/>
                <a:sym typeface="Arial"/>
              </a:defRPr>
            </a:lvl4pPr>
            <a:lvl5pPr indent="-139700" marL="20574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5pPr>
            <a:lvl6pPr indent="-139700" marL="25146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6pPr>
            <a:lvl7pPr indent="-139700" marL="29718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7pPr>
            <a:lvl8pPr indent="-139700" marL="34290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8pPr>
            <a:lvl9pPr indent="-139700" marL="3886200" rtl="0" algn="l">
              <a:spcBef>
                <a:spcPts val="280"/>
              </a:spcBef>
              <a:spcAft>
                <a:spcPts val="0"/>
              </a:spcAft>
              <a:buClr>
                <a:srgbClr val="EE3224"/>
              </a:buClr>
              <a:buFont typeface="Arial"/>
              <a:buChar char="•"/>
              <a:defRPr sz="1400">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40" name="Shape 40"/>
        <p:cNvGrpSpPr/>
        <p:nvPr/>
      </p:nvGrpSpPr>
      <p:grpSpPr>
        <a:xfrm>
          <a:off x="0" y="0"/>
          <a:ext cx="0" cy="0"/>
          <a:chOff x="0" y="0"/>
          <a:chExt cx="0" cy="0"/>
        </a:xfrm>
      </p:grpSpPr>
      <p:sp>
        <p:nvSpPr>
          <p:cNvPr id="41" name="Shape 41"/>
          <p:cNvSpPr txBox="1"/>
          <p:nvPr>
            <p:ph type="title"/>
          </p:nvPr>
        </p:nvSpPr>
        <p:spPr>
          <a:xfrm>
            <a:off x="1792288" y="4800600"/>
            <a:ext cx="5486399" cy="566737"/>
          </a:xfrm>
          <a:prstGeom prst="rect">
            <a:avLst/>
          </a:prstGeom>
          <a:noFill/>
          <a:ln>
            <a:noFill/>
          </a:ln>
        </p:spPr>
        <p:txBody>
          <a:bodyPr anchorCtr="0" anchor="b" bIns="91425" lIns="91425" rIns="91425" tIns="91425"/>
          <a:lstStyle>
            <a:lvl1pPr rtl="0" algn="l">
              <a:spcBef>
                <a:spcPts val="0"/>
              </a:spcBef>
              <a:defRPr b="1" sz="2000"/>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2" name="Shape 42"/>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marL="0" marR="0" rtl="0" algn="l">
              <a:spcBef>
                <a:spcPts val="0"/>
              </a:spcBef>
              <a:buClr>
                <a:schemeClr val="dk1"/>
              </a:buClr>
              <a:buFont typeface="Arial"/>
              <a:buNone/>
              <a:defRPr b="0" baseline="0" i="0" sz="3200" u="none" cap="none" strike="noStrike">
                <a:solidFill>
                  <a:schemeClr val="dk1"/>
                </a:solidFill>
                <a:latin typeface="Arial"/>
                <a:ea typeface="Arial"/>
                <a:cs typeface="Arial"/>
                <a:sym typeface="Arial"/>
              </a:defRPr>
            </a:lvl1pPr>
            <a:lvl2pPr indent="0" marL="457200" marR="0" rtl="0" algn="l">
              <a:spcBef>
                <a:spcPts val="0"/>
              </a:spcBef>
              <a:buClr>
                <a:schemeClr val="dk1"/>
              </a:buClr>
              <a:buFont typeface="Arial"/>
              <a:buNone/>
              <a:defRPr b="0" baseline="0" i="0" sz="2800" u="none" cap="none" strike="noStrike">
                <a:solidFill>
                  <a:schemeClr val="dk1"/>
                </a:solidFill>
                <a:latin typeface="Arial"/>
                <a:ea typeface="Arial"/>
                <a:cs typeface="Arial"/>
                <a:sym typeface="Arial"/>
              </a:defRPr>
            </a:lvl2pPr>
            <a:lvl3pPr indent="0" marL="914400" marR="0" rtl="0" algn="l">
              <a:spcBef>
                <a:spcPts val="0"/>
              </a:spcBef>
              <a:buClr>
                <a:schemeClr val="dk1"/>
              </a:buClr>
              <a:buFont typeface="Arial"/>
              <a:buNone/>
              <a:defRPr b="0" baseline="0" i="0" sz="2400" u="none" cap="none" strike="noStrike">
                <a:solidFill>
                  <a:schemeClr val="dk1"/>
                </a:solidFill>
                <a:latin typeface="Arial"/>
                <a:ea typeface="Arial"/>
                <a:cs typeface="Arial"/>
                <a:sym typeface="Arial"/>
              </a:defRPr>
            </a:lvl3pPr>
            <a:lvl4pPr indent="0" marL="13716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4pPr>
            <a:lvl5pPr indent="0" marL="18288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5pPr>
            <a:lvl6pPr indent="0" marL="22860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6pPr>
            <a:lvl7pPr indent="0" marL="27432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7pPr>
            <a:lvl8pPr indent="0" marL="32004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8pPr>
            <a:lvl9pPr indent="0" marL="3657600" marR="0" rtl="0" algn="l">
              <a:spcBef>
                <a:spcPts val="0"/>
              </a:spcBef>
              <a:buClr>
                <a:schemeClr val="dk1"/>
              </a:buClr>
              <a:buFont typeface="Arial"/>
              <a:buNone/>
              <a:defRPr b="0" baseline="0" i="0" sz="2000" u="none" cap="none" strike="noStrike">
                <a:solidFill>
                  <a:schemeClr val="dk1"/>
                </a:solidFill>
                <a:latin typeface="Arial"/>
                <a:ea typeface="Arial"/>
                <a:cs typeface="Arial"/>
                <a:sym typeface="Arial"/>
              </a:defRPr>
            </a:lvl9pPr>
          </a:lstStyle>
          <a:p/>
        </p:txBody>
      </p:sp>
      <p:sp>
        <p:nvSpPr>
          <p:cNvPr id="43" name="Shape 43"/>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marL="0" rtl="0">
              <a:spcBef>
                <a:spcPts val="0"/>
              </a:spcBef>
              <a:buFont typeface="Arial"/>
              <a:buNone/>
              <a:defRPr sz="1400"/>
            </a:lvl1pPr>
            <a:lvl2pPr indent="0" marL="457200" rtl="0">
              <a:spcBef>
                <a:spcPts val="0"/>
              </a:spcBef>
              <a:buFont typeface="Arial"/>
              <a:buNone/>
              <a:defRPr sz="1200"/>
            </a:lvl2pPr>
            <a:lvl3pPr indent="0" marL="914400" rtl="0">
              <a:spcBef>
                <a:spcPts val="0"/>
              </a:spcBef>
              <a:buFont typeface="Arial"/>
              <a:buNone/>
              <a:defRPr sz="1000"/>
            </a:lvl3pPr>
            <a:lvl4pPr indent="0" marL="1371600" rtl="0">
              <a:spcBef>
                <a:spcPts val="0"/>
              </a:spcBef>
              <a:buFont typeface="Arial"/>
              <a:buNone/>
              <a:defRPr sz="900"/>
            </a:lvl4pPr>
            <a:lvl5pPr indent="0" marL="1828800" rtl="0">
              <a:spcBef>
                <a:spcPts val="0"/>
              </a:spcBef>
              <a:buFont typeface="Arial"/>
              <a:buNone/>
              <a:defRPr sz="900"/>
            </a:lvl5pPr>
            <a:lvl6pPr indent="0" marL="2286000" rtl="0">
              <a:spcBef>
                <a:spcPts val="0"/>
              </a:spcBef>
              <a:buFont typeface="Arial"/>
              <a:buNone/>
              <a:defRPr sz="900"/>
            </a:lvl6pPr>
            <a:lvl7pPr indent="0" marL="2743200" rtl="0">
              <a:spcBef>
                <a:spcPts val="0"/>
              </a:spcBef>
              <a:buFont typeface="Arial"/>
              <a:buNone/>
              <a:defRPr sz="900"/>
            </a:lvl7pPr>
            <a:lvl8pPr indent="0" marL="3200400" rtl="0">
              <a:spcBef>
                <a:spcPts val="0"/>
              </a:spcBef>
              <a:buFont typeface="Arial"/>
              <a:buNone/>
              <a:defRPr sz="900"/>
            </a:lvl8pPr>
            <a:lvl9pPr indent="0" marL="3657600" rtl="0">
              <a:spcBef>
                <a:spcPts val="0"/>
              </a:spcBef>
              <a:buFont typeface="Arial"/>
              <a:buNone/>
              <a:defRPr sz="9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4" name="Shape 44"/>
        <p:cNvGrpSpPr/>
        <p:nvPr/>
      </p:nvGrpSpPr>
      <p:grpSpPr>
        <a:xfrm>
          <a:off x="0" y="0"/>
          <a:ext cx="0" cy="0"/>
          <a:chOff x="0" y="0"/>
          <a:chExt cx="0" cy="0"/>
        </a:xfrm>
      </p:grpSpPr>
      <p:sp>
        <p:nvSpPr>
          <p:cNvPr id="45" name="Shape 45"/>
          <p:cNvSpPr txBox="1"/>
          <p:nvPr>
            <p:ph type="title"/>
          </p:nvPr>
        </p:nvSpPr>
        <p:spPr>
          <a:xfrm>
            <a:off x="457200" y="273050"/>
            <a:ext cx="3008313" cy="1162049"/>
          </a:xfrm>
          <a:prstGeom prst="rect">
            <a:avLst/>
          </a:prstGeom>
          <a:noFill/>
          <a:ln>
            <a:noFill/>
          </a:ln>
        </p:spPr>
        <p:txBody>
          <a:bodyPr anchorCtr="0" anchor="b" bIns="91425" lIns="91425" rIns="91425" tIns="91425"/>
          <a:lstStyle>
            <a:lvl1pPr rtl="0" algn="l">
              <a:spcBef>
                <a:spcPts val="0"/>
              </a:spcBef>
              <a:defRPr b="1" sz="2000"/>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46" name="Shape 46"/>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rtl="0">
              <a:spcBef>
                <a:spcPts val="0"/>
              </a:spcBef>
              <a:defRPr sz="3200"/>
            </a:lvl1pPr>
            <a:lvl2pPr rtl="0">
              <a:spcBef>
                <a:spcPts val="0"/>
              </a:spcBef>
              <a:defRPr sz="2800"/>
            </a:lvl2pPr>
            <a:lvl3pPr rtl="0">
              <a:spcBef>
                <a:spcPts val="0"/>
              </a:spcBef>
              <a:defRPr sz="2400"/>
            </a:lvl3pPr>
            <a:lvl4pPr rtl="0">
              <a:spcBef>
                <a:spcPts val="0"/>
              </a:spcBef>
              <a:defRPr sz="2000"/>
            </a:lvl4pPr>
            <a:lvl5pPr rtl="0">
              <a:spcBef>
                <a:spcPts val="0"/>
              </a:spcBef>
              <a:defRPr sz="2000"/>
            </a:lvl5pPr>
            <a:lvl6pPr rtl="0">
              <a:spcBef>
                <a:spcPts val="0"/>
              </a:spcBef>
              <a:defRPr sz="2000"/>
            </a:lvl6pPr>
            <a:lvl7pPr rtl="0">
              <a:spcBef>
                <a:spcPts val="0"/>
              </a:spcBef>
              <a:defRPr sz="2000"/>
            </a:lvl7pPr>
            <a:lvl8pPr rtl="0">
              <a:spcBef>
                <a:spcPts val="0"/>
              </a:spcBef>
              <a:defRPr sz="2000"/>
            </a:lvl8pPr>
            <a:lvl9pPr rtl="0">
              <a:spcBef>
                <a:spcPts val="0"/>
              </a:spcBef>
              <a:defRPr sz="2000"/>
            </a:lvl9pPr>
          </a:lstStyle>
          <a:p/>
        </p:txBody>
      </p:sp>
      <p:sp>
        <p:nvSpPr>
          <p:cNvPr id="47" name="Shape 47"/>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marL="0" rtl="0">
              <a:spcBef>
                <a:spcPts val="0"/>
              </a:spcBef>
              <a:buFont typeface="Arial"/>
              <a:buNone/>
              <a:defRPr sz="1400"/>
            </a:lvl1pPr>
            <a:lvl2pPr indent="0" marL="457200" rtl="0">
              <a:spcBef>
                <a:spcPts val="0"/>
              </a:spcBef>
              <a:buFont typeface="Arial"/>
              <a:buNone/>
              <a:defRPr sz="1200"/>
            </a:lvl2pPr>
            <a:lvl3pPr indent="0" marL="914400" rtl="0">
              <a:spcBef>
                <a:spcPts val="0"/>
              </a:spcBef>
              <a:buFont typeface="Arial"/>
              <a:buNone/>
              <a:defRPr sz="1000"/>
            </a:lvl3pPr>
            <a:lvl4pPr indent="0" marL="1371600" rtl="0">
              <a:spcBef>
                <a:spcPts val="0"/>
              </a:spcBef>
              <a:buFont typeface="Arial"/>
              <a:buNone/>
              <a:defRPr sz="900"/>
            </a:lvl4pPr>
            <a:lvl5pPr indent="0" marL="1828800" rtl="0">
              <a:spcBef>
                <a:spcPts val="0"/>
              </a:spcBef>
              <a:buFont typeface="Arial"/>
              <a:buNone/>
              <a:defRPr sz="900"/>
            </a:lvl5pPr>
            <a:lvl6pPr indent="0" marL="2286000" rtl="0">
              <a:spcBef>
                <a:spcPts val="0"/>
              </a:spcBef>
              <a:buFont typeface="Arial"/>
              <a:buNone/>
              <a:defRPr sz="900"/>
            </a:lvl6pPr>
            <a:lvl7pPr indent="0" marL="2743200" rtl="0">
              <a:spcBef>
                <a:spcPts val="0"/>
              </a:spcBef>
              <a:buFont typeface="Arial"/>
              <a:buNone/>
              <a:defRPr sz="900"/>
            </a:lvl7pPr>
            <a:lvl8pPr indent="0" marL="3200400" rtl="0">
              <a:spcBef>
                <a:spcPts val="0"/>
              </a:spcBef>
              <a:buFont typeface="Arial"/>
              <a:buNone/>
              <a:defRPr sz="900"/>
            </a:lvl8pPr>
            <a:lvl9pPr indent="0" marL="3657600" rtl="0">
              <a:spcBef>
                <a:spcPts val="0"/>
              </a:spcBef>
              <a:buFont typeface="Arial"/>
              <a:buNone/>
              <a:defRPr sz="9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49" name="Shape 49"/>
        <p:cNvGrpSpPr/>
        <p:nvPr/>
      </p:nvGrpSpPr>
      <p:grpSpPr>
        <a:xfrm>
          <a:off x="0" y="0"/>
          <a:ext cx="0" cy="0"/>
          <a:chOff x="0" y="0"/>
          <a:chExt cx="0" cy="0"/>
        </a:xfrm>
      </p:grpSpPr>
      <p:sp>
        <p:nvSpPr>
          <p:cNvPr id="50" name="Shape 50"/>
          <p:cNvSpPr txBox="1"/>
          <p:nvPr>
            <p:ph type="title"/>
          </p:nvPr>
        </p:nvSpPr>
        <p:spPr>
          <a:xfrm>
            <a:off x="457200" y="457200"/>
            <a:ext cx="8229600" cy="609599"/>
          </a:xfrm>
          <a:prstGeom prst="rect">
            <a:avLst/>
          </a:prstGeom>
          <a:noFill/>
          <a:ln>
            <a:noFill/>
          </a:ln>
        </p:spPr>
        <p:txBody>
          <a:bodyPr anchorCtr="0" anchor="t" bIns="91425" lIns="91425" rIns="91425" tIns="91425"/>
          <a:lstStyle>
            <a:lvl1pPr rtl="0" algn="l">
              <a:spcBef>
                <a:spcPts val="0"/>
              </a:spcBef>
              <a:spcAft>
                <a:spcPts val="0"/>
              </a:spcAft>
              <a:defRPr sz="2800">
                <a:solidFill>
                  <a:srgbClr val="005DAA"/>
                </a:solidFill>
                <a:latin typeface="Rokkitt"/>
                <a:ea typeface="Rokkitt"/>
                <a:cs typeface="Rokkitt"/>
                <a:sym typeface="Rokkitt"/>
              </a:defRPr>
            </a:lvl1pPr>
            <a:lvl2pPr rtl="0" algn="l">
              <a:spcBef>
                <a:spcPts val="0"/>
              </a:spcBef>
              <a:spcAft>
                <a:spcPts val="0"/>
              </a:spcAft>
              <a:defRPr sz="2800">
                <a:solidFill>
                  <a:srgbClr val="005DAA"/>
                </a:solidFill>
                <a:latin typeface="Rokkitt"/>
                <a:ea typeface="Rokkitt"/>
                <a:cs typeface="Rokkitt"/>
                <a:sym typeface="Rokkitt"/>
              </a:defRPr>
            </a:lvl2pPr>
            <a:lvl3pPr rtl="0" algn="l">
              <a:spcBef>
                <a:spcPts val="0"/>
              </a:spcBef>
              <a:spcAft>
                <a:spcPts val="0"/>
              </a:spcAft>
              <a:defRPr sz="2800">
                <a:solidFill>
                  <a:srgbClr val="005DAA"/>
                </a:solidFill>
                <a:latin typeface="Rokkitt"/>
                <a:ea typeface="Rokkitt"/>
                <a:cs typeface="Rokkitt"/>
                <a:sym typeface="Rokkitt"/>
              </a:defRPr>
            </a:lvl3pPr>
            <a:lvl4pPr rtl="0" algn="l">
              <a:spcBef>
                <a:spcPts val="0"/>
              </a:spcBef>
              <a:spcAft>
                <a:spcPts val="0"/>
              </a:spcAft>
              <a:defRPr sz="2800">
                <a:solidFill>
                  <a:srgbClr val="005DAA"/>
                </a:solidFill>
                <a:latin typeface="Rokkitt"/>
                <a:ea typeface="Rokkitt"/>
                <a:cs typeface="Rokkitt"/>
                <a:sym typeface="Rokkitt"/>
              </a:defRPr>
            </a:lvl4pPr>
            <a:lvl5pPr rtl="0" algn="l">
              <a:spcBef>
                <a:spcPts val="0"/>
              </a:spcBef>
              <a:spcAft>
                <a:spcPts val="0"/>
              </a:spcAft>
              <a:defRPr sz="2800">
                <a:solidFill>
                  <a:srgbClr val="005DAA"/>
                </a:solidFill>
                <a:latin typeface="Rokkitt"/>
                <a:ea typeface="Rokkitt"/>
                <a:cs typeface="Rokkitt"/>
                <a:sym typeface="Rokkitt"/>
              </a:defRPr>
            </a:lvl5pPr>
            <a:lvl6pPr marL="457200" rtl="0" algn="l">
              <a:spcBef>
                <a:spcPts val="0"/>
              </a:spcBef>
              <a:spcAft>
                <a:spcPts val="0"/>
              </a:spcAft>
              <a:defRPr sz="2800">
                <a:solidFill>
                  <a:srgbClr val="005DAA"/>
                </a:solidFill>
                <a:latin typeface="Rokkitt"/>
                <a:ea typeface="Rokkitt"/>
                <a:cs typeface="Rokkitt"/>
                <a:sym typeface="Rokkitt"/>
              </a:defRPr>
            </a:lvl6pPr>
            <a:lvl7pPr marL="914400" rtl="0" algn="l">
              <a:spcBef>
                <a:spcPts val="0"/>
              </a:spcBef>
              <a:spcAft>
                <a:spcPts val="0"/>
              </a:spcAft>
              <a:defRPr sz="2800">
                <a:solidFill>
                  <a:srgbClr val="005DAA"/>
                </a:solidFill>
                <a:latin typeface="Rokkitt"/>
                <a:ea typeface="Rokkitt"/>
                <a:cs typeface="Rokkitt"/>
                <a:sym typeface="Rokkitt"/>
              </a:defRPr>
            </a:lvl7pPr>
            <a:lvl8pPr marL="1371600" rtl="0" algn="l">
              <a:spcBef>
                <a:spcPts val="0"/>
              </a:spcBef>
              <a:spcAft>
                <a:spcPts val="0"/>
              </a:spcAft>
              <a:defRPr sz="2800">
                <a:solidFill>
                  <a:srgbClr val="005DAA"/>
                </a:solidFill>
                <a:latin typeface="Rokkitt"/>
                <a:ea typeface="Rokkitt"/>
                <a:cs typeface="Rokkitt"/>
                <a:sym typeface="Rokkitt"/>
              </a:defRPr>
            </a:lvl8pPr>
            <a:lvl9pPr marL="1828800" rtl="0" algn="l">
              <a:spcBef>
                <a:spcPts val="0"/>
              </a:spcBef>
              <a:spcAft>
                <a:spcPts val="0"/>
              </a:spcAft>
              <a:defRPr sz="2800">
                <a:solidFill>
                  <a:srgbClr val="005DAA"/>
                </a:solidFill>
                <a:latin typeface="Rokkitt"/>
                <a:ea typeface="Rokkitt"/>
                <a:cs typeface="Rokkitt"/>
                <a:sym typeface="Rokkitt"/>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51" name="Shape 51"/>
        <p:cNvGrpSpPr/>
        <p:nvPr/>
      </p:nvGrpSpPr>
      <p:grpSpPr>
        <a:xfrm>
          <a:off x="0" y="0"/>
          <a:ext cx="0" cy="0"/>
          <a:chOff x="0" y="0"/>
          <a:chExt cx="0" cy="0"/>
        </a:xfrm>
      </p:grpSpPr>
      <p:sp>
        <p:nvSpPr>
          <p:cNvPr id="52" name="Shape 52"/>
          <p:cNvSpPr txBox="1"/>
          <p:nvPr>
            <p:ph type="title"/>
          </p:nvPr>
        </p:nvSpPr>
        <p:spPr>
          <a:xfrm>
            <a:off x="457200" y="274637"/>
            <a:ext cx="8229600" cy="1143000"/>
          </a:xfrm>
          <a:prstGeom prst="rect">
            <a:avLst/>
          </a:prstGeom>
          <a:noFill/>
          <a:ln>
            <a:noFill/>
          </a:ln>
        </p:spPr>
        <p:txBody>
          <a:bodyPr anchorCtr="0" anchor="t" bIns="91425" lIns="91425" rIns="91425" tIns="91425"/>
          <a:lstStyle>
            <a:lvl1pPr rtl="0">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53" name="Shape 5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marL="0" rtl="0">
              <a:spcBef>
                <a:spcPts val="0"/>
              </a:spcBef>
              <a:buFont typeface="Arial"/>
              <a:buNone/>
              <a:defRPr b="1" sz="2400"/>
            </a:lvl1pPr>
            <a:lvl2pPr indent="0" marL="457200" rtl="0">
              <a:spcBef>
                <a:spcPts val="0"/>
              </a:spcBef>
              <a:buFont typeface="Arial"/>
              <a:buNone/>
              <a:defRPr b="1" sz="2000"/>
            </a:lvl2pPr>
            <a:lvl3pPr indent="0" marL="914400" rtl="0">
              <a:spcBef>
                <a:spcPts val="0"/>
              </a:spcBef>
              <a:buFont typeface="Arial"/>
              <a:buNone/>
              <a:defRPr b="1" sz="1800"/>
            </a:lvl3pPr>
            <a:lvl4pPr indent="0" marL="1371600" rtl="0">
              <a:spcBef>
                <a:spcPts val="0"/>
              </a:spcBef>
              <a:buFont typeface="Arial"/>
              <a:buNone/>
              <a:defRPr b="1" sz="1600"/>
            </a:lvl4pPr>
            <a:lvl5pPr indent="0" marL="1828800" rtl="0">
              <a:spcBef>
                <a:spcPts val="0"/>
              </a:spcBef>
              <a:buFont typeface="Arial"/>
              <a:buNone/>
              <a:defRPr b="1" sz="1600"/>
            </a:lvl5pPr>
            <a:lvl6pPr indent="0" marL="2286000" rtl="0">
              <a:spcBef>
                <a:spcPts val="0"/>
              </a:spcBef>
              <a:buFont typeface="Arial"/>
              <a:buNone/>
              <a:defRPr b="1" sz="1600"/>
            </a:lvl6pPr>
            <a:lvl7pPr indent="0" marL="2743200" rtl="0">
              <a:spcBef>
                <a:spcPts val="0"/>
              </a:spcBef>
              <a:buFont typeface="Arial"/>
              <a:buNone/>
              <a:defRPr b="1" sz="1600"/>
            </a:lvl7pPr>
            <a:lvl8pPr indent="0" marL="3200400" rtl="0">
              <a:spcBef>
                <a:spcPts val="0"/>
              </a:spcBef>
              <a:buFont typeface="Arial"/>
              <a:buNone/>
              <a:defRPr b="1" sz="1600"/>
            </a:lvl8pPr>
            <a:lvl9pPr indent="0" marL="3657600" rtl="0">
              <a:spcBef>
                <a:spcPts val="0"/>
              </a:spcBef>
              <a:buFont typeface="Arial"/>
              <a:buNone/>
              <a:defRPr b="1" sz="1600"/>
            </a:lvl9pPr>
          </a:lstStyle>
          <a:p/>
        </p:txBody>
      </p:sp>
      <p:sp>
        <p:nvSpPr>
          <p:cNvPr id="54" name="Shape 5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p:txBody>
      </p:sp>
      <p:sp>
        <p:nvSpPr>
          <p:cNvPr id="55" name="Shape 5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marL="0" rtl="0">
              <a:spcBef>
                <a:spcPts val="0"/>
              </a:spcBef>
              <a:buFont typeface="Arial"/>
              <a:buNone/>
              <a:defRPr b="1" sz="2400"/>
            </a:lvl1pPr>
            <a:lvl2pPr indent="0" marL="457200" rtl="0">
              <a:spcBef>
                <a:spcPts val="0"/>
              </a:spcBef>
              <a:buFont typeface="Arial"/>
              <a:buNone/>
              <a:defRPr b="1" sz="2000"/>
            </a:lvl2pPr>
            <a:lvl3pPr indent="0" marL="914400" rtl="0">
              <a:spcBef>
                <a:spcPts val="0"/>
              </a:spcBef>
              <a:buFont typeface="Arial"/>
              <a:buNone/>
              <a:defRPr b="1" sz="1800"/>
            </a:lvl3pPr>
            <a:lvl4pPr indent="0" marL="1371600" rtl="0">
              <a:spcBef>
                <a:spcPts val="0"/>
              </a:spcBef>
              <a:buFont typeface="Arial"/>
              <a:buNone/>
              <a:defRPr b="1" sz="1600"/>
            </a:lvl4pPr>
            <a:lvl5pPr indent="0" marL="1828800" rtl="0">
              <a:spcBef>
                <a:spcPts val="0"/>
              </a:spcBef>
              <a:buFont typeface="Arial"/>
              <a:buNone/>
              <a:defRPr b="1" sz="1600"/>
            </a:lvl5pPr>
            <a:lvl6pPr indent="0" marL="2286000" rtl="0">
              <a:spcBef>
                <a:spcPts val="0"/>
              </a:spcBef>
              <a:buFont typeface="Arial"/>
              <a:buNone/>
              <a:defRPr b="1" sz="1600"/>
            </a:lvl6pPr>
            <a:lvl7pPr indent="0" marL="2743200" rtl="0">
              <a:spcBef>
                <a:spcPts val="0"/>
              </a:spcBef>
              <a:buFont typeface="Arial"/>
              <a:buNone/>
              <a:defRPr b="1" sz="1600"/>
            </a:lvl7pPr>
            <a:lvl8pPr indent="0" marL="3200400" rtl="0">
              <a:spcBef>
                <a:spcPts val="0"/>
              </a:spcBef>
              <a:buFont typeface="Arial"/>
              <a:buNone/>
              <a:defRPr b="1" sz="1600"/>
            </a:lvl8pPr>
            <a:lvl9pPr indent="0" marL="3657600" rtl="0">
              <a:spcBef>
                <a:spcPts val="0"/>
              </a:spcBef>
              <a:buFont typeface="Arial"/>
              <a:buNone/>
              <a:defRPr b="1" sz="1600"/>
            </a:lvl9pPr>
          </a:lstStyle>
          <a:p/>
        </p:txBody>
      </p:sp>
      <p:sp>
        <p:nvSpPr>
          <p:cNvPr id="56" name="Shape 5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rtl="0">
              <a:spcBef>
                <a:spcPts val="0"/>
              </a:spcBef>
              <a:defRPr sz="2400"/>
            </a:lvl1pPr>
            <a:lvl2pPr rtl="0">
              <a:spcBef>
                <a:spcPts val="0"/>
              </a:spcBef>
              <a:defRPr sz="2000"/>
            </a:lvl2pPr>
            <a:lvl3pPr rtl="0">
              <a:spcBef>
                <a:spcPts val="0"/>
              </a:spcBef>
              <a:defRPr sz="1800"/>
            </a:lvl3pPr>
            <a:lvl4pPr rtl="0">
              <a:spcBef>
                <a:spcPts val="0"/>
              </a:spcBef>
              <a:defRPr sz="1600"/>
            </a:lvl4pPr>
            <a:lvl5pPr rtl="0">
              <a:spcBef>
                <a:spcPts val="0"/>
              </a:spcBef>
              <a:defRPr sz="1600"/>
            </a:lvl5pPr>
            <a:lvl6pPr rtl="0">
              <a:spcBef>
                <a:spcPts val="0"/>
              </a:spcBef>
              <a:defRPr sz="1600"/>
            </a:lvl6pPr>
            <a:lvl7pPr rtl="0">
              <a:spcBef>
                <a:spcPts val="0"/>
              </a:spcBef>
              <a:defRPr sz="1600"/>
            </a:lvl7pPr>
            <a:lvl8pPr rtl="0">
              <a:spcBef>
                <a:spcPts val="0"/>
              </a:spcBef>
              <a:defRPr sz="1600"/>
            </a:lvl8pPr>
            <a:lvl9pPr rtl="0">
              <a:spcBef>
                <a:spcPts val="0"/>
              </a:spcBef>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57" name="Shape 57"/>
        <p:cNvGrpSpPr/>
        <p:nvPr/>
      </p:nvGrpSpPr>
      <p:grpSpPr>
        <a:xfrm>
          <a:off x="0" y="0"/>
          <a:ext cx="0" cy="0"/>
          <a:chOff x="0" y="0"/>
          <a:chExt cx="0" cy="0"/>
        </a:xfrm>
      </p:grpSpPr>
      <p:sp>
        <p:nvSpPr>
          <p:cNvPr id="58" name="Shape 58"/>
          <p:cNvSpPr txBox="1"/>
          <p:nvPr>
            <p:ph type="title"/>
          </p:nvPr>
        </p:nvSpPr>
        <p:spPr>
          <a:xfrm>
            <a:off x="457200" y="457200"/>
            <a:ext cx="8229600" cy="609599"/>
          </a:xfrm>
          <a:prstGeom prst="rect">
            <a:avLst/>
          </a:prstGeom>
          <a:noFill/>
          <a:ln>
            <a:noFill/>
          </a:ln>
        </p:spPr>
        <p:txBody>
          <a:bodyPr anchorCtr="0" anchor="t" bIns="91425" lIns="91425" rIns="91425" tIns="91425"/>
          <a:lstStyle>
            <a:lvl1pPr rtl="0" algn="l">
              <a:spcBef>
                <a:spcPts val="0"/>
              </a:spcBef>
              <a:spcAft>
                <a:spcPts val="0"/>
              </a:spcAft>
              <a:defRPr sz="2800">
                <a:solidFill>
                  <a:srgbClr val="005DAA"/>
                </a:solidFill>
                <a:latin typeface="Rokkitt"/>
                <a:ea typeface="Rokkitt"/>
                <a:cs typeface="Rokkitt"/>
                <a:sym typeface="Rokkitt"/>
              </a:defRPr>
            </a:lvl1pPr>
            <a:lvl2pPr rtl="0" algn="l">
              <a:spcBef>
                <a:spcPts val="0"/>
              </a:spcBef>
              <a:spcAft>
                <a:spcPts val="0"/>
              </a:spcAft>
              <a:defRPr sz="2800">
                <a:solidFill>
                  <a:srgbClr val="005DAA"/>
                </a:solidFill>
                <a:latin typeface="Rokkitt"/>
                <a:ea typeface="Rokkitt"/>
                <a:cs typeface="Rokkitt"/>
                <a:sym typeface="Rokkitt"/>
              </a:defRPr>
            </a:lvl2pPr>
            <a:lvl3pPr rtl="0" algn="l">
              <a:spcBef>
                <a:spcPts val="0"/>
              </a:spcBef>
              <a:spcAft>
                <a:spcPts val="0"/>
              </a:spcAft>
              <a:defRPr sz="2800">
                <a:solidFill>
                  <a:srgbClr val="005DAA"/>
                </a:solidFill>
                <a:latin typeface="Rokkitt"/>
                <a:ea typeface="Rokkitt"/>
                <a:cs typeface="Rokkitt"/>
                <a:sym typeface="Rokkitt"/>
              </a:defRPr>
            </a:lvl3pPr>
            <a:lvl4pPr rtl="0" algn="l">
              <a:spcBef>
                <a:spcPts val="0"/>
              </a:spcBef>
              <a:spcAft>
                <a:spcPts val="0"/>
              </a:spcAft>
              <a:defRPr sz="2800">
                <a:solidFill>
                  <a:srgbClr val="005DAA"/>
                </a:solidFill>
                <a:latin typeface="Rokkitt"/>
                <a:ea typeface="Rokkitt"/>
                <a:cs typeface="Rokkitt"/>
                <a:sym typeface="Rokkitt"/>
              </a:defRPr>
            </a:lvl4pPr>
            <a:lvl5pPr rtl="0" algn="l">
              <a:spcBef>
                <a:spcPts val="0"/>
              </a:spcBef>
              <a:spcAft>
                <a:spcPts val="0"/>
              </a:spcAft>
              <a:defRPr sz="2800">
                <a:solidFill>
                  <a:srgbClr val="005DAA"/>
                </a:solidFill>
                <a:latin typeface="Rokkitt"/>
                <a:ea typeface="Rokkitt"/>
                <a:cs typeface="Rokkitt"/>
                <a:sym typeface="Rokkitt"/>
              </a:defRPr>
            </a:lvl5pPr>
            <a:lvl6pPr marL="457200" rtl="0" algn="l">
              <a:spcBef>
                <a:spcPts val="0"/>
              </a:spcBef>
              <a:spcAft>
                <a:spcPts val="0"/>
              </a:spcAft>
              <a:defRPr sz="2800">
                <a:solidFill>
                  <a:srgbClr val="005DAA"/>
                </a:solidFill>
                <a:latin typeface="Rokkitt"/>
                <a:ea typeface="Rokkitt"/>
                <a:cs typeface="Rokkitt"/>
                <a:sym typeface="Rokkitt"/>
              </a:defRPr>
            </a:lvl6pPr>
            <a:lvl7pPr marL="914400" rtl="0" algn="l">
              <a:spcBef>
                <a:spcPts val="0"/>
              </a:spcBef>
              <a:spcAft>
                <a:spcPts val="0"/>
              </a:spcAft>
              <a:defRPr sz="2800">
                <a:solidFill>
                  <a:srgbClr val="005DAA"/>
                </a:solidFill>
                <a:latin typeface="Rokkitt"/>
                <a:ea typeface="Rokkitt"/>
                <a:cs typeface="Rokkitt"/>
                <a:sym typeface="Rokkitt"/>
              </a:defRPr>
            </a:lvl7pPr>
            <a:lvl8pPr marL="1371600" rtl="0" algn="l">
              <a:spcBef>
                <a:spcPts val="0"/>
              </a:spcBef>
              <a:spcAft>
                <a:spcPts val="0"/>
              </a:spcAft>
              <a:defRPr sz="2800">
                <a:solidFill>
                  <a:srgbClr val="005DAA"/>
                </a:solidFill>
                <a:latin typeface="Rokkitt"/>
                <a:ea typeface="Rokkitt"/>
                <a:cs typeface="Rokkitt"/>
                <a:sym typeface="Rokkitt"/>
              </a:defRPr>
            </a:lvl8pPr>
            <a:lvl9pPr marL="1828800" rtl="0" algn="l">
              <a:spcBef>
                <a:spcPts val="0"/>
              </a:spcBef>
              <a:spcAft>
                <a:spcPts val="0"/>
              </a:spcAft>
              <a:defRPr sz="2800">
                <a:solidFill>
                  <a:srgbClr val="005DAA"/>
                </a:solidFill>
                <a:latin typeface="Rokkitt"/>
                <a:ea typeface="Rokkitt"/>
                <a:cs typeface="Rokkitt"/>
                <a:sym typeface="Rokkitt"/>
              </a:defRPr>
            </a:lvl9pPr>
          </a:lstStyle>
          <a:p/>
        </p:txBody>
      </p:sp>
      <p:sp>
        <p:nvSpPr>
          <p:cNvPr id="59" name="Shape 59"/>
          <p:cNvSpPr txBox="1"/>
          <p:nvPr>
            <p:ph idx="1" type="body"/>
          </p:nvPr>
        </p:nvSpPr>
        <p:spPr>
          <a:xfrm>
            <a:off x="457200" y="1143000"/>
            <a:ext cx="4038599" cy="4983163"/>
          </a:xfrm>
          <a:prstGeom prst="rect">
            <a:avLst/>
          </a:prstGeom>
          <a:noFill/>
          <a:ln>
            <a:noFill/>
          </a:ln>
        </p:spPr>
        <p:txBody>
          <a:bodyPr anchorCtr="0" anchor="t" bIns="91425" lIns="91425" rIns="91425" tIns="91425"/>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p:txBody>
      </p:sp>
      <p:sp>
        <p:nvSpPr>
          <p:cNvPr id="60" name="Shape 60"/>
          <p:cNvSpPr txBox="1"/>
          <p:nvPr>
            <p:ph idx="2" type="body"/>
          </p:nvPr>
        </p:nvSpPr>
        <p:spPr>
          <a:xfrm>
            <a:off x="4648200" y="1143000"/>
            <a:ext cx="4038599" cy="4983163"/>
          </a:xfrm>
          <a:prstGeom prst="rect">
            <a:avLst/>
          </a:prstGeom>
          <a:noFill/>
          <a:ln>
            <a:noFill/>
          </a:ln>
        </p:spPr>
        <p:txBody>
          <a:bodyPr anchorCtr="0" anchor="t" bIns="91425" lIns="91425" rIns="91425" tIns="91425"/>
          <a:lstStyle>
            <a:lvl1pPr rtl="0">
              <a:spcBef>
                <a:spcPts val="0"/>
              </a:spcBef>
              <a:defRPr sz="2800"/>
            </a:lvl1pPr>
            <a:lvl2pPr rtl="0">
              <a:spcBef>
                <a:spcPts val="0"/>
              </a:spcBef>
              <a:defRPr sz="2400"/>
            </a:lvl2pPr>
            <a:lvl3pPr rtl="0">
              <a:spcBef>
                <a:spcPts val="0"/>
              </a:spcBef>
              <a:defRPr sz="2000"/>
            </a:lvl3pPr>
            <a:lvl4pPr rtl="0">
              <a:spcBef>
                <a:spcPts val="0"/>
              </a:spcBef>
              <a:defRPr sz="1800"/>
            </a:lvl4pPr>
            <a:lvl5pPr rtl="0">
              <a:spcBef>
                <a:spcPts val="0"/>
              </a:spcBef>
              <a:defRPr sz="1800"/>
            </a:lvl5pPr>
            <a:lvl6pPr rtl="0">
              <a:spcBef>
                <a:spcPts val="0"/>
              </a:spcBef>
              <a:defRPr sz="1800"/>
            </a:lvl6pPr>
            <a:lvl7pPr rtl="0">
              <a:spcBef>
                <a:spcPts val="0"/>
              </a:spcBef>
              <a:defRPr sz="1800"/>
            </a:lvl7pPr>
            <a:lvl8pPr rtl="0">
              <a:spcBef>
                <a:spcPts val="0"/>
              </a:spcBef>
              <a:defRPr sz="1800"/>
            </a:lvl8pPr>
            <a:lvl9pPr rtl="0">
              <a:spcBef>
                <a:spcPts val="0"/>
              </a:spcBef>
              <a:defRPr sz="18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slideLayout" Target="../slideLayouts/slideLayout1.xml"/><Relationship Id="rId3" Type="http://schemas.openxmlformats.org/officeDocument/2006/relationships/theme" Target="../theme/theme3.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01.jpg"/><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 name="Shape 8"/>
        <p:cNvGrpSpPr/>
        <p:nvPr/>
      </p:nvGrpSpPr>
      <p:grpSpPr>
        <a:xfrm>
          <a:off x="0" y="0"/>
          <a:ext cx="0" cy="0"/>
          <a:chOff x="0" y="0"/>
          <a:chExt cx="0" cy="0"/>
        </a:xfrm>
      </p:grpSpPr>
      <p:sp>
        <p:nvSpPr>
          <p:cNvPr id="9" name="Shape 9"/>
          <p:cNvSpPr/>
          <p:nvPr/>
        </p:nvSpPr>
        <p:spPr>
          <a:xfrm>
            <a:off x="457200" y="3581400"/>
            <a:ext cx="8229600" cy="2514599"/>
          </a:xfrm>
          <a:prstGeom prst="roundRect">
            <a:avLst>
              <a:gd fmla="val 1544" name="adj"/>
            </a:avLst>
          </a:prstGeom>
          <a:solidFill>
            <a:srgbClr val="FFE512"/>
          </a:solidFill>
          <a:ln cap="rnd" cmpd="sng" w="12700">
            <a:solidFill>
              <a:srgbClr val="FFE512"/>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cxnSp>
        <p:nvCxnSpPr>
          <p:cNvPr id="10" name="Shape 10"/>
          <p:cNvCxnSpPr/>
          <p:nvPr/>
        </p:nvCxnSpPr>
        <p:spPr>
          <a:xfrm>
            <a:off x="0" y="6865936"/>
            <a:ext cx="9144000" cy="0"/>
          </a:xfrm>
          <a:prstGeom prst="straightConnector1">
            <a:avLst/>
          </a:prstGeom>
          <a:noFill/>
          <a:ln cap="rnd" cmpd="sng" w="12700">
            <a:solidFill>
              <a:srgbClr val="FFE512"/>
            </a:solidFill>
            <a:prstDash val="solid"/>
            <a:miter/>
            <a:headEnd len="med" w="med" type="none"/>
            <a:tailEnd len="med" w="med" type="none"/>
          </a:ln>
        </p:spPr>
      </p:cxnSp>
      <p:pic>
        <p:nvPicPr>
          <p:cNvPr id="11" name="Shape 11"/>
          <p:cNvPicPr preferRelativeResize="0"/>
          <p:nvPr/>
        </p:nvPicPr>
        <p:blipFill>
          <a:blip r:embed="rId1">
            <a:alphaModFix/>
          </a:blip>
          <a:stretch>
            <a:fillRect/>
          </a:stretch>
        </p:blipFill>
        <p:spPr>
          <a:xfrm>
            <a:off x="457200" y="1263650"/>
            <a:ext cx="4343400" cy="1830387"/>
          </a:xfrm>
          <a:prstGeom prst="rect">
            <a:avLst/>
          </a:prstGeom>
          <a:noFill/>
          <a:ln>
            <a:noFill/>
          </a:ln>
        </p:spPr>
      </p:pic>
      <p:cxnSp>
        <p:nvCxnSpPr>
          <p:cNvPr id="12" name="Shape 12"/>
          <p:cNvCxnSpPr/>
          <p:nvPr/>
        </p:nvCxnSpPr>
        <p:spPr>
          <a:xfrm>
            <a:off x="685800" y="4495800"/>
            <a:ext cx="7772400" cy="0"/>
          </a:xfrm>
          <a:prstGeom prst="straightConnector1">
            <a:avLst/>
          </a:prstGeom>
          <a:noFill/>
          <a:ln cap="rnd" cmpd="sng" w="12700">
            <a:solidFill>
              <a:srgbClr val="EE3224"/>
            </a:solidFill>
            <a:prstDash val="solid"/>
            <a:miter/>
            <a:headEnd len="med" w="med" type="none"/>
            <a:tailEnd len="med" w="med" type="none"/>
          </a:ln>
        </p:spPr>
      </p:cxnSp>
      <p:sp>
        <p:nvSpPr>
          <p:cNvPr id="13" name="Shape 13"/>
          <p:cNvSpPr txBox="1"/>
          <p:nvPr/>
        </p:nvSpPr>
        <p:spPr>
          <a:xfrm>
            <a:off x="457200" y="6172200"/>
            <a:ext cx="8229600" cy="244474"/>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Bridgeport, CT     •     Brooklyn, NY     •     Hartford, CT     •     New Haven, CT</a:t>
            </a:r>
          </a:p>
        </p:txBody>
      </p:sp>
      <p:sp>
        <p:nvSpPr>
          <p:cNvPr id="14" name="Shape 14"/>
          <p:cNvSpPr txBox="1"/>
          <p:nvPr>
            <p:ph type="title"/>
          </p:nvPr>
        </p:nvSpPr>
        <p:spPr>
          <a:xfrm>
            <a:off x="457200" y="457200"/>
            <a:ext cx="8229600" cy="609599"/>
          </a:xfrm>
          <a:prstGeom prst="rect">
            <a:avLst/>
          </a:prstGeom>
          <a:noFill/>
          <a:ln>
            <a:noFill/>
          </a:ln>
        </p:spPr>
        <p:txBody>
          <a:bodyPr anchorCtr="0" anchor="t" bIns="91425" lIns="91425" rIns="91425" tIns="91425"/>
          <a:lstStyle>
            <a:lvl1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1pPr>
            <a:lvl2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2pPr>
            <a:lvl3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3pPr>
            <a:lvl4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4pPr>
            <a:lvl5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5pPr>
            <a:lvl6pPr indent="0" marL="457200" marR="0" rtl="0" algn="l">
              <a:spcBef>
                <a:spcPts val="0"/>
              </a:spcBef>
              <a:spcAft>
                <a:spcPts val="0"/>
              </a:spcAft>
              <a:defRPr b="0" baseline="0" i="0" sz="2800" u="none" cap="none" strike="noStrike">
                <a:solidFill>
                  <a:srgbClr val="005DAA"/>
                </a:solidFill>
                <a:latin typeface="Rokkitt"/>
                <a:ea typeface="Rokkitt"/>
                <a:cs typeface="Rokkitt"/>
                <a:sym typeface="Rokkitt"/>
              </a:defRPr>
            </a:lvl6pPr>
            <a:lvl7pPr indent="0" marL="914400" marR="0" rtl="0" algn="l">
              <a:spcBef>
                <a:spcPts val="0"/>
              </a:spcBef>
              <a:spcAft>
                <a:spcPts val="0"/>
              </a:spcAft>
              <a:defRPr b="0" baseline="0" i="0" sz="2800" u="none" cap="none" strike="noStrike">
                <a:solidFill>
                  <a:srgbClr val="005DAA"/>
                </a:solidFill>
                <a:latin typeface="Rokkitt"/>
                <a:ea typeface="Rokkitt"/>
                <a:cs typeface="Rokkitt"/>
                <a:sym typeface="Rokkitt"/>
              </a:defRPr>
            </a:lvl7pPr>
            <a:lvl8pPr indent="0" marL="1371600" marR="0" rtl="0" algn="l">
              <a:spcBef>
                <a:spcPts val="0"/>
              </a:spcBef>
              <a:spcAft>
                <a:spcPts val="0"/>
              </a:spcAft>
              <a:defRPr b="0" baseline="0" i="0" sz="2800" u="none" cap="none" strike="noStrike">
                <a:solidFill>
                  <a:srgbClr val="005DAA"/>
                </a:solidFill>
                <a:latin typeface="Rokkitt"/>
                <a:ea typeface="Rokkitt"/>
                <a:cs typeface="Rokkitt"/>
                <a:sym typeface="Rokkitt"/>
              </a:defRPr>
            </a:lvl8pPr>
            <a:lvl9pPr indent="0" marL="1828800" marR="0" rtl="0" algn="l">
              <a:spcBef>
                <a:spcPts val="0"/>
              </a:spcBef>
              <a:spcAft>
                <a:spcPts val="0"/>
              </a:spcAft>
              <a:defRPr b="0" baseline="0" i="0" sz="2800" u="none" cap="none" strike="noStrike">
                <a:solidFill>
                  <a:srgbClr val="005DAA"/>
                </a:solidFill>
                <a:latin typeface="Rokkitt"/>
                <a:ea typeface="Rokkitt"/>
                <a:cs typeface="Rokkitt"/>
                <a:sym typeface="Rokkitt"/>
              </a:defRPr>
            </a:lvl9pPr>
          </a:lstStyle>
          <a:p/>
        </p:txBody>
      </p:sp>
      <p:sp>
        <p:nvSpPr>
          <p:cNvPr id="15" name="Shape 15"/>
          <p:cNvSpPr txBox="1"/>
          <p:nvPr>
            <p:ph idx="1" type="body"/>
          </p:nvPr>
        </p:nvSpPr>
        <p:spPr>
          <a:xfrm>
            <a:off x="457200" y="1143000"/>
            <a:ext cx="8229600" cy="4983162"/>
          </a:xfrm>
          <a:prstGeom prst="rect">
            <a:avLst/>
          </a:prstGeom>
          <a:noFill/>
          <a:ln>
            <a:noFill/>
          </a:ln>
        </p:spPr>
        <p:txBody>
          <a:bodyPr anchorCtr="0" anchor="t" bIns="91425" lIns="91425" rIns="91425" tIns="91425"/>
          <a:lstStyle>
            <a:lvl1pPr indent="-190500" marL="342900" marR="0" rtl="0" algn="l">
              <a:spcBef>
                <a:spcPts val="480"/>
              </a:spcBef>
              <a:spcAft>
                <a:spcPts val="0"/>
              </a:spcAft>
              <a:buClr>
                <a:srgbClr val="EE3224"/>
              </a:buClr>
              <a:buFont typeface="Arial"/>
              <a:buChar char="•"/>
              <a:defRPr b="0" baseline="0" i="0" sz="2400" u="none" cap="none" strike="noStrike">
                <a:solidFill>
                  <a:schemeClr val="dk1"/>
                </a:solidFill>
                <a:latin typeface="Arial"/>
                <a:ea typeface="Arial"/>
                <a:cs typeface="Arial"/>
                <a:sym typeface="Arial"/>
              </a:defRPr>
            </a:lvl1pPr>
            <a:lvl2pPr indent="-158750" marL="742950" marR="0" rtl="0" algn="l">
              <a:spcBef>
                <a:spcPts val="400"/>
              </a:spcBef>
              <a:spcAft>
                <a:spcPts val="0"/>
              </a:spcAft>
              <a:buClr>
                <a:srgbClr val="EE3224"/>
              </a:buClr>
              <a:buFont typeface="Arial"/>
              <a:buChar char="•"/>
              <a:defRPr b="0" baseline="0" i="0" sz="2000" u="none" cap="none" strike="noStrike">
                <a:solidFill>
                  <a:schemeClr val="dk1"/>
                </a:solidFill>
                <a:latin typeface="Arial"/>
                <a:ea typeface="Arial"/>
                <a:cs typeface="Arial"/>
                <a:sym typeface="Arial"/>
              </a:defRPr>
            </a:lvl2pPr>
            <a:lvl3pPr indent="-114300" marL="1143000" marR="0" rtl="0" algn="l">
              <a:spcBef>
                <a:spcPts val="360"/>
              </a:spcBef>
              <a:spcAft>
                <a:spcPts val="0"/>
              </a:spcAft>
              <a:buClr>
                <a:srgbClr val="EE3224"/>
              </a:buClr>
              <a:buFont typeface="Arial"/>
              <a:buChar char="•"/>
              <a:defRPr b="0" baseline="0" i="0" sz="1800" u="none" cap="none" strike="noStrike">
                <a:solidFill>
                  <a:schemeClr val="dk1"/>
                </a:solidFill>
                <a:latin typeface="Arial"/>
                <a:ea typeface="Arial"/>
                <a:cs typeface="Arial"/>
                <a:sym typeface="Arial"/>
              </a:defRPr>
            </a:lvl3pPr>
            <a:lvl4pPr indent="-127000" marL="1600200" marR="0" rtl="0" algn="l">
              <a:spcBef>
                <a:spcPts val="320"/>
              </a:spcBef>
              <a:spcAft>
                <a:spcPts val="0"/>
              </a:spcAft>
              <a:buClr>
                <a:srgbClr val="EE3224"/>
              </a:buClr>
              <a:buFont typeface="Arial"/>
              <a:buChar char="•"/>
              <a:defRPr b="0" baseline="0" i="0" sz="1600" u="none" cap="none" strike="noStrike">
                <a:solidFill>
                  <a:schemeClr val="dk1"/>
                </a:solidFill>
                <a:latin typeface="Arial"/>
                <a:ea typeface="Arial"/>
                <a:cs typeface="Arial"/>
                <a:sym typeface="Arial"/>
              </a:defRPr>
            </a:lvl4pPr>
            <a:lvl5pPr indent="-139700" marL="20574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5pPr>
            <a:lvl6pPr indent="-139700" marL="25146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6pPr>
            <a:lvl7pPr indent="-139700" marL="29718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7pPr>
            <a:lvl8pPr indent="-139700" marL="34290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8pPr>
            <a:lvl9pPr indent="-139700" marL="38862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2"/>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 name="Shape 25"/>
        <p:cNvGrpSpPr/>
        <p:nvPr/>
      </p:nvGrpSpPr>
      <p:grpSpPr>
        <a:xfrm>
          <a:off x="0" y="0"/>
          <a:ext cx="0" cy="0"/>
          <a:chOff x="0" y="0"/>
          <a:chExt cx="0" cy="0"/>
        </a:xfrm>
      </p:grpSpPr>
      <p:sp>
        <p:nvSpPr>
          <p:cNvPr id="26" name="Shape 26"/>
          <p:cNvSpPr txBox="1"/>
          <p:nvPr>
            <p:ph type="title"/>
          </p:nvPr>
        </p:nvSpPr>
        <p:spPr>
          <a:xfrm>
            <a:off x="457200" y="457200"/>
            <a:ext cx="8229600" cy="609599"/>
          </a:xfrm>
          <a:prstGeom prst="rect">
            <a:avLst/>
          </a:prstGeom>
          <a:noFill/>
          <a:ln>
            <a:noFill/>
          </a:ln>
        </p:spPr>
        <p:txBody>
          <a:bodyPr anchorCtr="0" anchor="t" bIns="91425" lIns="91425" rIns="91425" tIns="91425"/>
          <a:lstStyle>
            <a:lvl1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1pPr>
            <a:lvl2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2pPr>
            <a:lvl3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3pPr>
            <a:lvl4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4pPr>
            <a:lvl5pPr indent="0" marL="0" marR="0" rtl="0" algn="l">
              <a:spcBef>
                <a:spcPts val="0"/>
              </a:spcBef>
              <a:spcAft>
                <a:spcPts val="0"/>
              </a:spcAft>
              <a:defRPr b="0" baseline="0" i="0" sz="2800" u="none" cap="none" strike="noStrike">
                <a:solidFill>
                  <a:srgbClr val="005DAA"/>
                </a:solidFill>
                <a:latin typeface="Rokkitt"/>
                <a:ea typeface="Rokkitt"/>
                <a:cs typeface="Rokkitt"/>
                <a:sym typeface="Rokkitt"/>
              </a:defRPr>
            </a:lvl5pPr>
            <a:lvl6pPr indent="0" marL="457200" marR="0" rtl="0" algn="l">
              <a:spcBef>
                <a:spcPts val="0"/>
              </a:spcBef>
              <a:spcAft>
                <a:spcPts val="0"/>
              </a:spcAft>
              <a:defRPr b="0" baseline="0" i="0" sz="2800" u="none" cap="none" strike="noStrike">
                <a:solidFill>
                  <a:srgbClr val="005DAA"/>
                </a:solidFill>
                <a:latin typeface="Rokkitt"/>
                <a:ea typeface="Rokkitt"/>
                <a:cs typeface="Rokkitt"/>
                <a:sym typeface="Rokkitt"/>
              </a:defRPr>
            </a:lvl6pPr>
            <a:lvl7pPr indent="0" marL="914400" marR="0" rtl="0" algn="l">
              <a:spcBef>
                <a:spcPts val="0"/>
              </a:spcBef>
              <a:spcAft>
                <a:spcPts val="0"/>
              </a:spcAft>
              <a:defRPr b="0" baseline="0" i="0" sz="2800" u="none" cap="none" strike="noStrike">
                <a:solidFill>
                  <a:srgbClr val="005DAA"/>
                </a:solidFill>
                <a:latin typeface="Rokkitt"/>
                <a:ea typeface="Rokkitt"/>
                <a:cs typeface="Rokkitt"/>
                <a:sym typeface="Rokkitt"/>
              </a:defRPr>
            </a:lvl7pPr>
            <a:lvl8pPr indent="0" marL="1371600" marR="0" rtl="0" algn="l">
              <a:spcBef>
                <a:spcPts val="0"/>
              </a:spcBef>
              <a:spcAft>
                <a:spcPts val="0"/>
              </a:spcAft>
              <a:defRPr b="0" baseline="0" i="0" sz="2800" u="none" cap="none" strike="noStrike">
                <a:solidFill>
                  <a:srgbClr val="005DAA"/>
                </a:solidFill>
                <a:latin typeface="Rokkitt"/>
                <a:ea typeface="Rokkitt"/>
                <a:cs typeface="Rokkitt"/>
                <a:sym typeface="Rokkitt"/>
              </a:defRPr>
            </a:lvl8pPr>
            <a:lvl9pPr indent="0" marL="1828800" marR="0" rtl="0" algn="l">
              <a:spcBef>
                <a:spcPts val="0"/>
              </a:spcBef>
              <a:spcAft>
                <a:spcPts val="0"/>
              </a:spcAft>
              <a:defRPr b="0" baseline="0" i="0" sz="2800" u="none" cap="none" strike="noStrike">
                <a:solidFill>
                  <a:srgbClr val="005DAA"/>
                </a:solidFill>
                <a:latin typeface="Rokkitt"/>
                <a:ea typeface="Rokkitt"/>
                <a:cs typeface="Rokkitt"/>
                <a:sym typeface="Rokkitt"/>
              </a:defRPr>
            </a:lvl9pPr>
          </a:lstStyle>
          <a:p/>
        </p:txBody>
      </p:sp>
      <p:sp>
        <p:nvSpPr>
          <p:cNvPr id="27" name="Shape 27"/>
          <p:cNvSpPr txBox="1"/>
          <p:nvPr>
            <p:ph idx="1" type="body"/>
          </p:nvPr>
        </p:nvSpPr>
        <p:spPr>
          <a:xfrm>
            <a:off x="457200" y="1143000"/>
            <a:ext cx="8229600" cy="4983162"/>
          </a:xfrm>
          <a:prstGeom prst="rect">
            <a:avLst/>
          </a:prstGeom>
          <a:noFill/>
          <a:ln>
            <a:noFill/>
          </a:ln>
        </p:spPr>
        <p:txBody>
          <a:bodyPr anchorCtr="0" anchor="t" bIns="91425" lIns="91425" rIns="91425" tIns="91425"/>
          <a:lstStyle>
            <a:lvl1pPr indent="-190500" marL="342900" marR="0" rtl="0" algn="l">
              <a:spcBef>
                <a:spcPts val="480"/>
              </a:spcBef>
              <a:spcAft>
                <a:spcPts val="0"/>
              </a:spcAft>
              <a:buClr>
                <a:srgbClr val="EE3224"/>
              </a:buClr>
              <a:buFont typeface="Arial"/>
              <a:buChar char="•"/>
              <a:defRPr b="0" baseline="0" i="0" sz="2400" u="none" cap="none" strike="noStrike">
                <a:solidFill>
                  <a:schemeClr val="dk1"/>
                </a:solidFill>
                <a:latin typeface="Arial"/>
                <a:ea typeface="Arial"/>
                <a:cs typeface="Arial"/>
                <a:sym typeface="Arial"/>
              </a:defRPr>
            </a:lvl1pPr>
            <a:lvl2pPr indent="-158750" marL="742950" marR="0" rtl="0" algn="l">
              <a:spcBef>
                <a:spcPts val="400"/>
              </a:spcBef>
              <a:spcAft>
                <a:spcPts val="0"/>
              </a:spcAft>
              <a:buClr>
                <a:srgbClr val="EE3224"/>
              </a:buClr>
              <a:buFont typeface="Arial"/>
              <a:buChar char="•"/>
              <a:defRPr b="0" baseline="0" i="0" sz="2000" u="none" cap="none" strike="noStrike">
                <a:solidFill>
                  <a:schemeClr val="dk1"/>
                </a:solidFill>
                <a:latin typeface="Arial"/>
                <a:ea typeface="Arial"/>
                <a:cs typeface="Arial"/>
                <a:sym typeface="Arial"/>
              </a:defRPr>
            </a:lvl2pPr>
            <a:lvl3pPr indent="-114300" marL="1143000" marR="0" rtl="0" algn="l">
              <a:spcBef>
                <a:spcPts val="360"/>
              </a:spcBef>
              <a:spcAft>
                <a:spcPts val="0"/>
              </a:spcAft>
              <a:buClr>
                <a:srgbClr val="EE3224"/>
              </a:buClr>
              <a:buFont typeface="Arial"/>
              <a:buChar char="•"/>
              <a:defRPr b="0" baseline="0" i="0" sz="1800" u="none" cap="none" strike="noStrike">
                <a:solidFill>
                  <a:schemeClr val="dk1"/>
                </a:solidFill>
                <a:latin typeface="Arial"/>
                <a:ea typeface="Arial"/>
                <a:cs typeface="Arial"/>
                <a:sym typeface="Arial"/>
              </a:defRPr>
            </a:lvl3pPr>
            <a:lvl4pPr indent="-127000" marL="1600200" marR="0" rtl="0" algn="l">
              <a:spcBef>
                <a:spcPts val="320"/>
              </a:spcBef>
              <a:spcAft>
                <a:spcPts val="0"/>
              </a:spcAft>
              <a:buClr>
                <a:srgbClr val="EE3224"/>
              </a:buClr>
              <a:buFont typeface="Arial"/>
              <a:buChar char="•"/>
              <a:defRPr b="0" baseline="0" i="0" sz="1600" u="none" cap="none" strike="noStrike">
                <a:solidFill>
                  <a:schemeClr val="dk1"/>
                </a:solidFill>
                <a:latin typeface="Arial"/>
                <a:ea typeface="Arial"/>
                <a:cs typeface="Arial"/>
                <a:sym typeface="Arial"/>
              </a:defRPr>
            </a:lvl4pPr>
            <a:lvl5pPr indent="-139700" marL="20574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5pPr>
            <a:lvl6pPr indent="-139700" marL="25146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6pPr>
            <a:lvl7pPr indent="-139700" marL="29718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7pPr>
            <a:lvl8pPr indent="-139700" marL="34290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8pPr>
            <a:lvl9pPr indent="-139700" marL="3886200" marR="0" rtl="0" algn="l">
              <a:spcBef>
                <a:spcPts val="280"/>
              </a:spcBef>
              <a:spcAft>
                <a:spcPts val="0"/>
              </a:spcAft>
              <a:buClr>
                <a:srgbClr val="EE3224"/>
              </a:buClr>
              <a:buFont typeface="Arial"/>
              <a:buChar char="•"/>
              <a:defRPr b="0" baseline="0" i="0" sz="1400" u="none" cap="none" strike="noStrike">
                <a:solidFill>
                  <a:schemeClr val="dk1"/>
                </a:solidFill>
                <a:latin typeface="Arial"/>
                <a:ea typeface="Arial"/>
                <a:cs typeface="Arial"/>
                <a:sym typeface="Arial"/>
              </a:defRPr>
            </a:lvl9pPr>
          </a:lstStyle>
          <a:p/>
        </p:txBody>
      </p:sp>
      <p:sp>
        <p:nvSpPr>
          <p:cNvPr id="28" name="Shape 28"/>
          <p:cNvSpPr txBox="1"/>
          <p:nvPr>
            <p:ph idx="10" type="dt"/>
          </p:nvPr>
        </p:nvSpPr>
        <p:spPr>
          <a:xfrm>
            <a:off x="457200" y="6245225"/>
            <a:ext cx="2133599" cy="476249"/>
          </a:xfrm>
          <a:prstGeom prst="rect">
            <a:avLst/>
          </a:prstGeom>
          <a:noFill/>
          <a:ln>
            <a:noFill/>
          </a:ln>
        </p:spPr>
        <p:txBody>
          <a:bodyPr anchorCtr="0" anchor="t" bIns="91425" lIns="91425" rIns="91425" tIns="91425"/>
          <a:lstStyle>
            <a:lvl1pPr indent="0" marL="0" marR="0" rtl="0" algn="l">
              <a:spcBef>
                <a:spcPts val="0"/>
              </a:spcBef>
              <a:defRPr b="0" baseline="0" i="0" sz="1800" u="none" cap="none" strike="noStrike">
                <a:solidFill>
                  <a:schemeClr val="dk1"/>
                </a:solidFill>
                <a:latin typeface="Arial"/>
                <a:ea typeface="Arial"/>
                <a:cs typeface="Arial"/>
                <a:sym typeface="Arial"/>
              </a:defRPr>
            </a:lvl1pPr>
            <a:lvl2pPr indent="0" marL="457200" marR="0" rtl="0" algn="l">
              <a:spcBef>
                <a:spcPts val="0"/>
              </a:spcBef>
              <a:defRPr b="0" baseline="0" i="0" sz="1800" u="none" cap="none" strike="noStrike">
                <a:solidFill>
                  <a:schemeClr val="dk1"/>
                </a:solidFill>
                <a:latin typeface="Arial"/>
                <a:ea typeface="Arial"/>
                <a:cs typeface="Arial"/>
                <a:sym typeface="Arial"/>
              </a:defRPr>
            </a:lvl2pPr>
            <a:lvl3pPr indent="0" marL="914400" marR="0" rtl="0" algn="l">
              <a:spcBef>
                <a:spcPts val="0"/>
              </a:spcBef>
              <a:defRPr b="0" baseline="0" i="0" sz="1800" u="none" cap="none" strike="noStrike">
                <a:solidFill>
                  <a:schemeClr val="dk1"/>
                </a:solidFill>
                <a:latin typeface="Arial"/>
                <a:ea typeface="Arial"/>
                <a:cs typeface="Arial"/>
                <a:sym typeface="Arial"/>
              </a:defRPr>
            </a:lvl3pPr>
            <a:lvl4pPr indent="0" marL="1371600" marR="0" rtl="0" algn="l">
              <a:spcBef>
                <a:spcPts val="0"/>
              </a:spcBef>
              <a:defRPr b="0" baseline="0" i="0" sz="1800" u="none" cap="none" strike="noStrike">
                <a:solidFill>
                  <a:schemeClr val="dk1"/>
                </a:solidFill>
                <a:latin typeface="Arial"/>
                <a:ea typeface="Arial"/>
                <a:cs typeface="Arial"/>
                <a:sym typeface="Arial"/>
              </a:defRPr>
            </a:lvl4pPr>
            <a:lvl5pPr indent="0" marL="1828800" marR="0" rtl="0" algn="l">
              <a:spcBef>
                <a:spcPts val="0"/>
              </a:spcBef>
              <a:defRPr b="0" baseline="0" i="0" sz="1800" u="none" cap="none" strike="noStrike">
                <a:solidFill>
                  <a:schemeClr val="dk1"/>
                </a:solidFill>
                <a:latin typeface="Arial"/>
                <a:ea typeface="Arial"/>
                <a:cs typeface="Arial"/>
                <a:sym typeface="Arial"/>
              </a:defRPr>
            </a:lvl5pPr>
            <a:lvl6pPr indent="0" marL="2286000" marR="0" rtl="0" algn="l">
              <a:spcBef>
                <a:spcPts val="0"/>
              </a:spcBef>
              <a:defRPr b="0" baseline="0" i="0" sz="1800" u="none" cap="none" strike="noStrike">
                <a:solidFill>
                  <a:schemeClr val="dk1"/>
                </a:solidFill>
                <a:latin typeface="Arial"/>
                <a:ea typeface="Arial"/>
                <a:cs typeface="Arial"/>
                <a:sym typeface="Arial"/>
              </a:defRPr>
            </a:lvl6pPr>
            <a:lvl7pPr indent="0" marL="2743200" marR="0" rtl="0" algn="l">
              <a:spcBef>
                <a:spcPts val="0"/>
              </a:spcBef>
              <a:defRPr b="0" baseline="0" i="0" sz="1800" u="none" cap="none" strike="noStrike">
                <a:solidFill>
                  <a:schemeClr val="dk1"/>
                </a:solidFill>
                <a:latin typeface="Arial"/>
                <a:ea typeface="Arial"/>
                <a:cs typeface="Arial"/>
                <a:sym typeface="Arial"/>
              </a:defRPr>
            </a:lvl7pPr>
            <a:lvl8pPr indent="0" marL="3200400" marR="0" rtl="0" algn="l">
              <a:spcBef>
                <a:spcPts val="0"/>
              </a:spcBef>
              <a:defRPr b="0" baseline="0" i="0" sz="1800" u="none" cap="none" strike="noStrike">
                <a:solidFill>
                  <a:schemeClr val="dk1"/>
                </a:solidFill>
                <a:latin typeface="Arial"/>
                <a:ea typeface="Arial"/>
                <a:cs typeface="Arial"/>
                <a:sym typeface="Arial"/>
              </a:defRPr>
            </a:lvl8pPr>
            <a:lvl9pPr indent="0" marL="3657600" marR="0" rtl="0" algn="l">
              <a:spcBef>
                <a:spcPts val="0"/>
              </a:spcBef>
              <a:defRPr b="0" baseline="0" i="0" sz="1800" u="none" cap="none" strike="noStrike">
                <a:solidFill>
                  <a:schemeClr val="dk1"/>
                </a:solidFill>
                <a:latin typeface="Arial"/>
                <a:ea typeface="Arial"/>
                <a:cs typeface="Arial"/>
                <a:sym typeface="Arial"/>
              </a:defRPr>
            </a:lvl9pPr>
          </a:lstStyle>
          <a:p/>
        </p:txBody>
      </p:sp>
      <p:sp>
        <p:nvSpPr>
          <p:cNvPr id="29" name="Shape 29"/>
          <p:cNvSpPr txBox="1"/>
          <p:nvPr>
            <p:ph idx="11" type="ftr"/>
          </p:nvPr>
        </p:nvSpPr>
        <p:spPr>
          <a:xfrm>
            <a:off x="3124200" y="6245225"/>
            <a:ext cx="2895600" cy="476249"/>
          </a:xfrm>
          <a:prstGeom prst="rect">
            <a:avLst/>
          </a:prstGeom>
          <a:noFill/>
          <a:ln>
            <a:noFill/>
          </a:ln>
        </p:spPr>
        <p:txBody>
          <a:bodyPr anchorCtr="0" anchor="t" bIns="91425" lIns="91425" rIns="91425" tIns="91425"/>
          <a:lstStyle>
            <a:lvl1pPr indent="0" marL="0" marR="0" rtl="0" algn="l">
              <a:spcBef>
                <a:spcPts val="0"/>
              </a:spcBef>
              <a:defRPr b="0" baseline="0" i="0" sz="1800" u="none" cap="none" strike="noStrike">
                <a:solidFill>
                  <a:schemeClr val="dk1"/>
                </a:solidFill>
                <a:latin typeface="Arial"/>
                <a:ea typeface="Arial"/>
                <a:cs typeface="Arial"/>
                <a:sym typeface="Arial"/>
              </a:defRPr>
            </a:lvl1pPr>
            <a:lvl2pPr indent="0" marL="457200" marR="0" rtl="0" algn="l">
              <a:spcBef>
                <a:spcPts val="0"/>
              </a:spcBef>
              <a:defRPr b="0" baseline="0" i="0" sz="1800" u="none" cap="none" strike="noStrike">
                <a:solidFill>
                  <a:schemeClr val="dk1"/>
                </a:solidFill>
                <a:latin typeface="Arial"/>
                <a:ea typeface="Arial"/>
                <a:cs typeface="Arial"/>
                <a:sym typeface="Arial"/>
              </a:defRPr>
            </a:lvl2pPr>
            <a:lvl3pPr indent="0" marL="914400" marR="0" rtl="0" algn="l">
              <a:spcBef>
                <a:spcPts val="0"/>
              </a:spcBef>
              <a:defRPr b="0" baseline="0" i="0" sz="1800" u="none" cap="none" strike="noStrike">
                <a:solidFill>
                  <a:schemeClr val="dk1"/>
                </a:solidFill>
                <a:latin typeface="Arial"/>
                <a:ea typeface="Arial"/>
                <a:cs typeface="Arial"/>
                <a:sym typeface="Arial"/>
              </a:defRPr>
            </a:lvl3pPr>
            <a:lvl4pPr indent="0" marL="1371600" marR="0" rtl="0" algn="l">
              <a:spcBef>
                <a:spcPts val="0"/>
              </a:spcBef>
              <a:defRPr b="0" baseline="0" i="0" sz="1800" u="none" cap="none" strike="noStrike">
                <a:solidFill>
                  <a:schemeClr val="dk1"/>
                </a:solidFill>
                <a:latin typeface="Arial"/>
                <a:ea typeface="Arial"/>
                <a:cs typeface="Arial"/>
                <a:sym typeface="Arial"/>
              </a:defRPr>
            </a:lvl4pPr>
            <a:lvl5pPr indent="0" marL="1828800" marR="0" rtl="0" algn="l">
              <a:spcBef>
                <a:spcPts val="0"/>
              </a:spcBef>
              <a:defRPr b="0" baseline="0" i="0" sz="1800" u="none" cap="none" strike="noStrike">
                <a:solidFill>
                  <a:schemeClr val="dk1"/>
                </a:solidFill>
                <a:latin typeface="Arial"/>
                <a:ea typeface="Arial"/>
                <a:cs typeface="Arial"/>
                <a:sym typeface="Arial"/>
              </a:defRPr>
            </a:lvl5pPr>
            <a:lvl6pPr indent="0" marL="2286000" marR="0" rtl="0" algn="l">
              <a:spcBef>
                <a:spcPts val="0"/>
              </a:spcBef>
              <a:defRPr b="0" baseline="0" i="0" sz="1800" u="none" cap="none" strike="noStrike">
                <a:solidFill>
                  <a:schemeClr val="dk1"/>
                </a:solidFill>
                <a:latin typeface="Arial"/>
                <a:ea typeface="Arial"/>
                <a:cs typeface="Arial"/>
                <a:sym typeface="Arial"/>
              </a:defRPr>
            </a:lvl6pPr>
            <a:lvl7pPr indent="0" marL="2743200" marR="0" rtl="0" algn="l">
              <a:spcBef>
                <a:spcPts val="0"/>
              </a:spcBef>
              <a:defRPr b="0" baseline="0" i="0" sz="1800" u="none" cap="none" strike="noStrike">
                <a:solidFill>
                  <a:schemeClr val="dk1"/>
                </a:solidFill>
                <a:latin typeface="Arial"/>
                <a:ea typeface="Arial"/>
                <a:cs typeface="Arial"/>
                <a:sym typeface="Arial"/>
              </a:defRPr>
            </a:lvl7pPr>
            <a:lvl8pPr indent="0" marL="3200400" marR="0" rtl="0" algn="l">
              <a:spcBef>
                <a:spcPts val="0"/>
              </a:spcBef>
              <a:defRPr b="0" baseline="0" i="0" sz="1800" u="none" cap="none" strike="noStrike">
                <a:solidFill>
                  <a:schemeClr val="dk1"/>
                </a:solidFill>
                <a:latin typeface="Arial"/>
                <a:ea typeface="Arial"/>
                <a:cs typeface="Arial"/>
                <a:sym typeface="Arial"/>
              </a:defRPr>
            </a:lvl8pPr>
            <a:lvl9pPr indent="0" marL="3657600" marR="0" rtl="0" algn="l">
              <a:spcBef>
                <a:spcPts val="0"/>
              </a:spcBef>
              <a:defRPr b="0" baseline="0" i="0" sz="1800" u="none" cap="none" strike="noStrike">
                <a:solidFill>
                  <a:schemeClr val="dk1"/>
                </a:solidFill>
                <a:latin typeface="Arial"/>
                <a:ea typeface="Arial"/>
                <a:cs typeface="Arial"/>
                <a:sym typeface="Arial"/>
              </a:defRPr>
            </a:lvl9pPr>
          </a:lstStyle>
          <a:p/>
        </p:txBody>
      </p:sp>
      <p:sp>
        <p:nvSpPr>
          <p:cNvPr id="30" name="Shape 30"/>
          <p:cNvSpPr txBox="1"/>
          <p:nvPr>
            <p:ph idx="12" type="sldNum"/>
          </p:nvPr>
        </p:nvSpPr>
        <p:spPr>
          <a:xfrm>
            <a:off x="6553200" y="6245225"/>
            <a:ext cx="2133599" cy="476249"/>
          </a:xfrm>
          <a:prstGeom prst="rect">
            <a:avLst/>
          </a:prstGeom>
          <a:noFill/>
          <a:ln>
            <a:noFill/>
          </a:ln>
        </p:spPr>
        <p:txBody>
          <a:bodyPr anchorCtr="0" anchor="ctr" bIns="91425" lIns="91425" rIns="91425" tIns="91425">
            <a:noAutofit/>
          </a:bodyPr>
          <a:lstStyle/>
          <a:p>
            <a:pPr indent="0" lvl="0" marL="0" marR="0" rtl="0" algn="r">
              <a:spcBef>
                <a:spcPts val="0"/>
              </a:spcBef>
            </a:pPr>
            <a:r>
              <a:t/>
            </a:r>
            <a:endParaRPr b="0" baseline="0" i="0" sz="1800" u="none" cap="none" strike="noStrike">
              <a:solidFill>
                <a:srgbClr val="005DAA"/>
              </a:solidFill>
              <a:latin typeface="Arial"/>
              <a:ea typeface="Arial"/>
              <a:cs typeface="Arial"/>
              <a:sym typeface="Arial"/>
            </a:endParaRPr>
          </a:p>
          <a:p>
            <a:pPr lvl="1">
              <a:spcBef>
                <a:spcPts val="0"/>
              </a:spcBef>
            </a:pPr>
            <a:r>
              <a:t/>
            </a:r>
            <a:endParaRPr/>
          </a:p>
          <a:p>
            <a:pPr lvl="2">
              <a:spcBef>
                <a:spcPts val="0"/>
              </a:spcBef>
            </a:pPr>
            <a:r>
              <a:t/>
            </a:r>
            <a:endParaRPr/>
          </a:p>
          <a:p>
            <a:pPr lvl="3">
              <a:spcBef>
                <a:spcPts val="0"/>
              </a:spcBef>
            </a:pPr>
            <a:r>
              <a:t/>
            </a:r>
            <a:endParaRPr/>
          </a:p>
          <a:p>
            <a:pPr lvl="4">
              <a:spcBef>
                <a:spcPts val="0"/>
              </a:spcBef>
            </a:pPr>
            <a:r>
              <a:t/>
            </a:r>
            <a:endParaRPr/>
          </a:p>
          <a:p>
            <a:pPr lvl="5">
              <a:spcBef>
                <a:spcPts val="0"/>
              </a:spcBef>
            </a:pPr>
            <a:r>
              <a:t/>
            </a:r>
            <a:endParaRPr/>
          </a:p>
          <a:p>
            <a:pPr lvl="6">
              <a:spcBef>
                <a:spcPts val="0"/>
              </a:spcBef>
            </a:pPr>
            <a:r>
              <a:t/>
            </a:r>
            <a:endParaRPr/>
          </a:p>
          <a:p>
            <a:pPr lvl="7">
              <a:spcBef>
                <a:spcPts val="0"/>
              </a:spcBef>
            </a:pPr>
            <a:r>
              <a:t/>
            </a:r>
            <a:endParaRPr/>
          </a:p>
          <a:p>
            <a:pPr lvl="8">
              <a:spcBef>
                <a:spcPts val="0"/>
              </a:spcBef>
            </a:pPr>
            <a:r>
              <a:t/>
            </a:r>
            <a:endParaRPr/>
          </a:p>
        </p:txBody>
      </p:sp>
      <p:pic>
        <p:nvPicPr>
          <p:cNvPr id="31" name="Shape 31"/>
          <p:cNvPicPr preferRelativeResize="0"/>
          <p:nvPr/>
        </p:nvPicPr>
        <p:blipFill>
          <a:blip r:embed="rId1">
            <a:alphaModFix/>
          </a:blip>
          <a:stretch>
            <a:fillRect/>
          </a:stretch>
        </p:blipFill>
        <p:spPr>
          <a:xfrm>
            <a:off x="457200" y="6248400"/>
            <a:ext cx="923925" cy="390524"/>
          </a:xfrm>
          <a:prstGeom prst="rect">
            <a:avLst/>
          </a:prstGeom>
          <a:noFill/>
          <a:ln>
            <a:noFill/>
          </a:ln>
        </p:spPr>
      </p:pic>
      <p:cxnSp>
        <p:nvCxnSpPr>
          <p:cNvPr id="32" name="Shape 32"/>
          <p:cNvCxnSpPr/>
          <p:nvPr/>
        </p:nvCxnSpPr>
        <p:spPr>
          <a:xfrm>
            <a:off x="0" y="6865936"/>
            <a:ext cx="9144000" cy="0"/>
          </a:xfrm>
          <a:prstGeom prst="straightConnector1">
            <a:avLst/>
          </a:prstGeom>
          <a:noFill/>
          <a:ln cap="rnd" cmpd="sng" w="12700">
            <a:solidFill>
              <a:srgbClr val="FFE512"/>
            </a:solidFill>
            <a:prstDash val="solid"/>
            <a:miter/>
            <a:headEnd len="med" w="med" type="none"/>
            <a:tailEnd len="med" w="med" type="none"/>
          </a:ln>
        </p:spPr>
      </p:cxnSp>
      <p:sp>
        <p:nvSpPr>
          <p:cNvPr id="33" name="Shape 33"/>
          <p:cNvSpPr/>
          <p:nvPr/>
        </p:nvSpPr>
        <p:spPr>
          <a:xfrm>
            <a:off x="457200" y="1143000"/>
            <a:ext cx="8229600" cy="4953000"/>
          </a:xfrm>
          <a:prstGeom prst="roundRect">
            <a:avLst>
              <a:gd fmla="val 1544" name="adj"/>
            </a:avLst>
          </a:prstGeom>
          <a:noFill/>
          <a:ln cap="rnd" cmpd="sng" w="12700">
            <a:solidFill>
              <a:srgbClr val="FFE512"/>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 name="Shape 19"/>
        <p:cNvGrpSpPr/>
        <p:nvPr/>
      </p:nvGrpSpPr>
      <p:grpSpPr>
        <a:xfrm>
          <a:off x="0" y="0"/>
          <a:ext cx="0" cy="0"/>
          <a:chOff x="0" y="0"/>
          <a:chExt cx="0" cy="0"/>
        </a:xfrm>
      </p:grpSpPr>
      <p:sp>
        <p:nvSpPr>
          <p:cNvPr id="20" name="Shape 20"/>
          <p:cNvSpPr txBox="1"/>
          <p:nvPr/>
        </p:nvSpPr>
        <p:spPr>
          <a:xfrm>
            <a:off x="1752600" y="3810000"/>
            <a:ext cx="6781800" cy="533399"/>
          </a:xfrm>
          <a:prstGeom prst="rect">
            <a:avLst/>
          </a:prstGeom>
          <a:noFill/>
          <a:ln>
            <a:noFill/>
          </a:ln>
        </p:spPr>
        <p:txBody>
          <a:bodyPr anchorCtr="0" anchor="t" bIns="45700" lIns="0" rIns="0" tIns="45700">
            <a:noAutofit/>
          </a:bodyPr>
          <a:lstStyle/>
          <a:p>
            <a:pPr indent="0" lvl="0" marL="0" marR="0" rtl="0" algn="r">
              <a:lnSpc>
                <a:spcPct val="100000"/>
              </a:lnSpc>
              <a:spcBef>
                <a:spcPts val="0"/>
              </a:spcBef>
              <a:spcAft>
                <a:spcPts val="0"/>
              </a:spcAft>
              <a:buClr>
                <a:srgbClr val="005DAA"/>
              </a:buClr>
              <a:buSzPct val="25000"/>
              <a:buFont typeface="Rokkitt"/>
              <a:buNone/>
            </a:pPr>
            <a:r>
              <a:rPr b="0" baseline="0" i="0" lang="en-US" sz="2400" u="none" cap="none" strike="noStrike">
                <a:solidFill>
                  <a:srgbClr val="005DAA"/>
                </a:solidFill>
                <a:latin typeface="Rokkitt"/>
                <a:ea typeface="Rokkitt"/>
                <a:cs typeface="Rokkitt"/>
                <a:sym typeface="Rokkitt"/>
              </a:rPr>
              <a:t>Achievement First Leadership Essentials </a:t>
            </a:r>
          </a:p>
        </p:txBody>
      </p:sp>
      <p:sp>
        <p:nvSpPr>
          <p:cNvPr id="21" name="Shape 21"/>
          <p:cNvSpPr txBox="1"/>
          <p:nvPr/>
        </p:nvSpPr>
        <p:spPr>
          <a:xfrm>
            <a:off x="2057400" y="4724400"/>
            <a:ext cx="6476999" cy="990599"/>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Font typeface="Arial"/>
              <a:buNone/>
            </a:pPr>
            <a:r>
              <a:t/>
            </a:r>
            <a:endParaRPr b="0" baseline="0" i="0" sz="1800" u="none" cap="none" strike="noStrike">
              <a:solidFill>
                <a:schemeClr val="dk1"/>
              </a:solidFill>
              <a:latin typeface="Arial"/>
              <a:ea typeface="Arial"/>
              <a:cs typeface="Arial"/>
              <a:sym typeface="Arial"/>
            </a:endParaRP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8" name="Shape 218"/>
        <p:cNvGrpSpPr/>
        <p:nvPr/>
      </p:nvGrpSpPr>
      <p:grpSpPr>
        <a:xfrm>
          <a:off x="0" y="0"/>
          <a:ext cx="0" cy="0"/>
          <a:chOff x="0" y="0"/>
          <a:chExt cx="0" cy="0"/>
        </a:xfrm>
      </p:grpSpPr>
      <p:sp>
        <p:nvSpPr>
          <p:cNvPr id="219" name="Shape 219"/>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20" name="Shape 220"/>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Vision and Inspiration</a:t>
            </a:r>
          </a:p>
        </p:txBody>
      </p:sp>
      <p:sp>
        <p:nvSpPr>
          <p:cNvPr id="221" name="Shape 221"/>
          <p:cNvSpPr txBox="1"/>
          <p:nvPr/>
        </p:nvSpPr>
        <p:spPr>
          <a:xfrm>
            <a:off x="457200" y="1778000"/>
            <a:ext cx="8153399" cy="4648199"/>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Keeps the Mission Front and Center.</a:t>
            </a:r>
            <a:r>
              <a:rPr b="0" baseline="0" i="0" lang="en-US" sz="1200" u="none" cap="none" strike="noStrike">
                <a:solidFill>
                  <a:schemeClr val="dk1"/>
                </a:solidFill>
                <a:latin typeface="Arial"/>
                <a:ea typeface="Arial"/>
                <a:cs typeface="Arial"/>
                <a:sym typeface="Arial"/>
              </a:rPr>
              <a:t> Actively seeks ways to reinforce the mission with staff and inspire them to act on the mission every single day. Exudes urgency, excellence, and optimism so that they become baked into staff culture; uses the mission as a litmus test for school-based decisions and to provide focus when prioritizing what will have the greatest impact on students; instills staff with a feeling that they are contributing to something greater than themselves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Regular Articulation and Communication of Common Goals.  </a:t>
            </a:r>
            <a:r>
              <a:rPr b="0" baseline="0" i="0" lang="en-US" sz="1200" u="none" cap="none" strike="noStrike">
                <a:solidFill>
                  <a:schemeClr val="dk1"/>
                </a:solidFill>
                <a:latin typeface="Arial"/>
                <a:ea typeface="Arial"/>
                <a:cs typeface="Arial"/>
                <a:sym typeface="Arial"/>
              </a:rPr>
              <a:t>Sets clear annual goals for school improvement (annual priority areas) and keeps those goals front and center, regularly referring to them and progress toward meeting them.</a:t>
            </a:r>
            <a:r>
              <a:rPr b="1" baseline="0" i="0" lang="en-US" sz="1200" u="none" cap="none" strike="noStrike">
                <a:solidFill>
                  <a:schemeClr val="dk1"/>
                </a:solidFill>
                <a:latin typeface="Arial"/>
                <a:ea typeface="Arial"/>
                <a:cs typeface="Arial"/>
                <a:sym typeface="Arial"/>
              </a:rPr>
              <a:t>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Public Speaking and Presence: </a:t>
            </a:r>
            <a:r>
              <a:rPr b="0" baseline="0" i="0" lang="en-US" sz="1200" u="none" cap="none" strike="noStrike">
                <a:solidFill>
                  <a:schemeClr val="dk1"/>
                </a:solidFill>
                <a:latin typeface="Arial"/>
                <a:ea typeface="Arial"/>
                <a:cs typeface="Arial"/>
                <a:sym typeface="Arial"/>
              </a:rPr>
              <a:t>Speaks with confidence and credibility to a variety of stakeholders; exudes a strong, positive presence in a group.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J-Factor. </a:t>
            </a:r>
            <a:r>
              <a:rPr b="0" baseline="0" i="0" lang="en-US" sz="1200" u="none" cap="none" strike="noStrike">
                <a:solidFill>
                  <a:schemeClr val="dk1"/>
                </a:solidFill>
                <a:latin typeface="Arial"/>
                <a:ea typeface="Arial"/>
                <a:cs typeface="Arial"/>
                <a:sym typeface="Arial"/>
              </a:rPr>
              <a:t>Cultivates joy by fostering relationships between staff members; models joy by being the most (or one of the most) positive people in the building</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Recognition, Relationships, and Air Cover. </a:t>
            </a:r>
            <a:r>
              <a:rPr b="0" baseline="0" i="0" lang="en-US" sz="1200" u="none" cap="none" strike="noStrike">
                <a:solidFill>
                  <a:schemeClr val="dk1"/>
                </a:solidFill>
                <a:latin typeface="Arial"/>
                <a:ea typeface="Arial"/>
                <a:cs typeface="Arial"/>
                <a:sym typeface="Arial"/>
              </a:rPr>
              <a:t>Ensures staff know they are cared for and valued;  compliments individual staff members and the team as a whole constantly on specific strengths and contributions they have made to the mission, both in public and in private; regularly checks in with staff, listens, and has a keen sense for how everyone on the team is doing; builds strong relationships with staff, takes care of them and backs them up when they need air cover; in turn, the leader is appreciated and respected by staff</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Network Leadership.  </a:t>
            </a:r>
            <a:r>
              <a:rPr b="0" baseline="0" i="0" lang="en-US" sz="1200" u="none" cap="none" strike="noStrike">
                <a:solidFill>
                  <a:schemeClr val="dk1"/>
                </a:solidFill>
                <a:latin typeface="Arial"/>
                <a:ea typeface="Arial"/>
                <a:cs typeface="Arial"/>
                <a:sym typeface="Arial"/>
              </a:rPr>
              <a:t>Models investment in the larger Achievement First mission and vision; works to support the success of all the Achievement First schools. Acts as a thought leader for the network by sharing practices with other school leaders and positively contributing to the evolution of AF shared practices. Provides input to help Network Support teams get better, seeks to cultivates a partnership rather than an “us-them” relationship, and proactively works to ensure a true feeling of team and family throughout the organization. </a:t>
            </a:r>
          </a:p>
        </p:txBody>
      </p:sp>
      <p:sp>
        <p:nvSpPr>
          <p:cNvPr id="222" name="Shape 222"/>
          <p:cNvSpPr txBox="1"/>
          <p:nvPr/>
        </p:nvSpPr>
        <p:spPr>
          <a:xfrm>
            <a:off x="914400" y="1193800"/>
            <a:ext cx="7467600" cy="649286"/>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Questions: </a:t>
            </a:r>
            <a:r>
              <a:rPr b="0" baseline="0" i="1" lang="en-US" sz="1200" u="none" cap="none" strike="noStrike">
                <a:solidFill>
                  <a:schemeClr val="dk1"/>
                </a:solidFill>
                <a:latin typeface="Arial"/>
                <a:ea typeface="Arial"/>
                <a:cs typeface="Arial"/>
                <a:sym typeface="Arial"/>
              </a:rPr>
              <a:t>How do I inspire my team to do the hard work required to make our school truly great?  How do I ensure that every member on the team feels cared for, appreciated, and aware of how his/her work furthers the mission?</a:t>
            </a:r>
          </a:p>
        </p:txBody>
      </p:sp>
      <p:sp>
        <p:nvSpPr>
          <p:cNvPr id="223" name="Shape 223"/>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9" name="Shape 229"/>
        <p:cNvGrpSpPr/>
        <p:nvPr/>
      </p:nvGrpSpPr>
      <p:grpSpPr>
        <a:xfrm>
          <a:off x="0" y="0"/>
          <a:ext cx="0" cy="0"/>
          <a:chOff x="0" y="0"/>
          <a:chExt cx="0" cy="0"/>
        </a:xfrm>
      </p:grpSpPr>
      <p:sp>
        <p:nvSpPr>
          <p:cNvPr id="230" name="Shape 230"/>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31" name="Shape 231"/>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Management</a:t>
            </a:r>
          </a:p>
        </p:txBody>
      </p:sp>
      <p:sp>
        <p:nvSpPr>
          <p:cNvPr id="232" name="Shape 232"/>
          <p:cNvSpPr txBox="1"/>
          <p:nvPr/>
        </p:nvSpPr>
        <p:spPr>
          <a:xfrm>
            <a:off x="457200" y="1600200"/>
            <a:ext cx="8229600" cy="6096000"/>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Distributed Leadership and Delegation.</a:t>
            </a:r>
            <a:r>
              <a:rPr b="0" baseline="0" i="0" lang="en-US" sz="1200" u="none" cap="none" strike="noStrike">
                <a:solidFill>
                  <a:schemeClr val="dk1"/>
                </a:solidFill>
                <a:latin typeface="Arial"/>
                <a:ea typeface="Arial"/>
                <a:cs typeface="Arial"/>
                <a:sym typeface="Arial"/>
              </a:rPr>
              <a:t> Embraces and effectively manages a model of distributed leadership. Defines clear roles, responsibilities, and outcomes/metrics for all staff so that everyone is clear and invested in what they “own” and on how their performance will be evaluated; effectively distributes tasks and projects in ways that maximize strengths of individual staff members ; differentiates support  to  staff based on skill level and project; resists the impulse to “do it on my own,” freeing time to tackle the most critical issues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Creative Problem Solving.</a:t>
            </a:r>
            <a:r>
              <a:rPr b="0" baseline="0" i="0" lang="en-US" sz="1200" u="none" cap="none" strike="noStrike">
                <a:solidFill>
                  <a:schemeClr val="dk1"/>
                </a:solidFill>
                <a:latin typeface="Arial"/>
                <a:ea typeface="Arial"/>
                <a:cs typeface="Arial"/>
                <a:sym typeface="Arial"/>
              </a:rPr>
              <a:t>  Constantly identifies areas of school or team weakness and finds ways to establish or revise processes to address those weaknesses; relentlessly pushes through brick walls to find new solutions to complex problems, and seeks best practices from other schools;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Crisis Management</a:t>
            </a:r>
            <a:r>
              <a:rPr b="0" baseline="0" i="0" lang="en-US" sz="1200" u="none" cap="none" strike="noStrike">
                <a:solidFill>
                  <a:schemeClr val="dk1"/>
                </a:solidFill>
                <a:latin typeface="Arial"/>
                <a:ea typeface="Arial"/>
                <a:cs typeface="Arial"/>
                <a:sym typeface="Arial"/>
              </a:rPr>
              <a:t>: Creatively and calmly handles unanticipated issues or ambiguity; In times of crisis, maintains a positive, solution-orientated mindset.  Embodies resilience and perseverance.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Project Management. </a:t>
            </a:r>
            <a:r>
              <a:rPr b="0" baseline="0" i="0" lang="en-US" sz="1200" u="none" cap="none" strike="noStrike">
                <a:solidFill>
                  <a:schemeClr val="dk1"/>
                </a:solidFill>
                <a:latin typeface="Arial"/>
                <a:ea typeface="Arial"/>
                <a:cs typeface="Arial"/>
                <a:sym typeface="Arial"/>
              </a:rPr>
              <a:t>Ensures clear, measurable, outcome-oriented goals for staff members on all projects and initiatives (they understand what success will look like); generates consensus around action plans that include clear deadlines, action steps, and  expectations for work products/deliverables; works with staff to generate strategic checkpoints to review progress and identify challenges; holds staff members accountable for process and results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Giving and Receiving Feedback.  </a:t>
            </a:r>
            <a:r>
              <a:rPr b="0" baseline="0" i="0" lang="en-US" sz="1200" u="none" cap="none" strike="noStrike">
                <a:solidFill>
                  <a:schemeClr val="dk1"/>
                </a:solidFill>
                <a:latin typeface="Arial"/>
                <a:ea typeface="Arial"/>
                <a:cs typeface="Arial"/>
                <a:sym typeface="Arial"/>
              </a:rPr>
              <a:t>Gives on-going, real-time, specific positive and constructive feedback; does not shy away from the most challenging conversations and provides targeted feedback to staff on problem areas; delivers fair and accurate feedback in a way that maximizes the chance of improvement and fosters a “we’re on the same team” feeling</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Purposeful Team and Individual Meetings. </a:t>
            </a:r>
            <a:r>
              <a:rPr b="0" baseline="0" i="0" lang="en-US" sz="1200" u="none" cap="none" strike="noStrike">
                <a:solidFill>
                  <a:schemeClr val="dk1"/>
                </a:solidFill>
                <a:latin typeface="Arial"/>
                <a:ea typeface="Arial"/>
                <a:cs typeface="Arial"/>
                <a:sym typeface="Arial"/>
              </a:rPr>
              <a:t>Maximizes the time at all meetings so that they are a productive, positive experience for team members; sends out agendas in advance, clearly communicates the purpose the meeting, and follows-up on next steps; uses multiple meeting types (weekly check-ins, meetings on special topics, step-back meetings, joint observations, staff meetings, PGP reviews) as appropriate </a:t>
            </a: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233" name="Shape 233"/>
          <p:cNvSpPr txBox="1"/>
          <p:nvPr/>
        </p:nvSpPr>
        <p:spPr>
          <a:xfrm>
            <a:off x="838200" y="12096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am I serving as a good manager for my team, ensuring clear roles and responsibilities, targeted feedback, and ultimately the success of everyone on the team?</a:t>
            </a:r>
          </a:p>
        </p:txBody>
      </p:sp>
      <p:sp>
        <p:nvSpPr>
          <p:cNvPr id="234" name="Shape 234"/>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0" name="Shape 240"/>
        <p:cNvGrpSpPr/>
        <p:nvPr/>
      </p:nvGrpSpPr>
      <p:grpSpPr>
        <a:xfrm>
          <a:off x="0" y="0"/>
          <a:ext cx="0" cy="0"/>
          <a:chOff x="0" y="0"/>
          <a:chExt cx="0" cy="0"/>
        </a:xfrm>
      </p:grpSpPr>
      <p:sp>
        <p:nvSpPr>
          <p:cNvPr id="241" name="Shape 241"/>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42" name="Shape 242"/>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Management (cont’d)</a:t>
            </a:r>
          </a:p>
        </p:txBody>
      </p:sp>
      <p:sp>
        <p:nvSpPr>
          <p:cNvPr id="243" name="Shape 243"/>
          <p:cNvSpPr txBox="1"/>
          <p:nvPr/>
        </p:nvSpPr>
        <p:spPr>
          <a:xfrm>
            <a:off x="457200" y="1751011"/>
            <a:ext cx="8229600" cy="2516187"/>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Fiscal Responsibility. </a:t>
            </a:r>
            <a:r>
              <a:rPr b="0" baseline="0" i="0" lang="en-US" sz="1200" u="none" cap="none" strike="noStrike">
                <a:solidFill>
                  <a:schemeClr val="dk1"/>
                </a:solidFill>
                <a:latin typeface="Arial"/>
                <a:ea typeface="Arial"/>
                <a:cs typeface="Arial"/>
                <a:sym typeface="Arial"/>
              </a:rPr>
              <a:t>Works with the school Director of Operations (and subsequently, the teachers) to ensure that the school operates within its budget and is a model of fiscal responsibility</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Board  Engagement. </a:t>
            </a:r>
            <a:r>
              <a:rPr b="0" baseline="0" i="0" lang="en-US" sz="1200" u="none" cap="none" strike="noStrike">
                <a:solidFill>
                  <a:schemeClr val="dk1"/>
                </a:solidFill>
                <a:latin typeface="Arial"/>
                <a:ea typeface="Arial"/>
                <a:cs typeface="Arial"/>
                <a:sym typeface="Arial"/>
              </a:rPr>
              <a:t>Partners effectively with the school’s Board of Directors.  Communicates with board members regularly and invests them in the work of the school. </a:t>
            </a:r>
          </a:p>
        </p:txBody>
      </p:sp>
      <p:sp>
        <p:nvSpPr>
          <p:cNvPr id="244" name="Shape 244"/>
          <p:cNvSpPr txBox="1"/>
          <p:nvPr/>
        </p:nvSpPr>
        <p:spPr>
          <a:xfrm>
            <a:off x="838200" y="12858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am I serving as a good manager for my team, ensuring clear roles and responsibilities, targeted feedback, and ultimately the success of everyone on the team?</a:t>
            </a:r>
          </a:p>
        </p:txBody>
      </p:sp>
      <p:sp>
        <p:nvSpPr>
          <p:cNvPr id="245" name="Shape 245"/>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53" name="Shape 253"/>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Personal Effectiveness</a:t>
            </a:r>
          </a:p>
        </p:txBody>
      </p:sp>
      <p:sp>
        <p:nvSpPr>
          <p:cNvPr id="254" name="Shape 254"/>
          <p:cNvSpPr txBox="1"/>
          <p:nvPr/>
        </p:nvSpPr>
        <p:spPr>
          <a:xfrm>
            <a:off x="457200" y="1722436"/>
            <a:ext cx="8229600" cy="4678361"/>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Reflection and Constant Learning.  </a:t>
            </a:r>
            <a:r>
              <a:rPr b="0" baseline="0" i="0" lang="en-US" sz="1200" u="none" cap="none" strike="noStrike">
                <a:solidFill>
                  <a:schemeClr val="dk1"/>
                </a:solidFill>
                <a:latin typeface="Arial"/>
                <a:ea typeface="Arial"/>
                <a:cs typeface="Arial"/>
                <a:sym typeface="Arial"/>
              </a:rPr>
              <a:t>Reflects on his or her actions and adjusts behavior and systems accordingly; asks regularly for feedback; models humility and admits mistakes; seeks out thought partners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Organization and Self-Management.</a:t>
            </a:r>
            <a:r>
              <a:rPr b="0" baseline="0" i="0" lang="en-US" sz="1200" u="none" cap="none" strike="noStrike">
                <a:solidFill>
                  <a:schemeClr val="dk1"/>
                </a:solidFill>
                <a:latin typeface="Arial"/>
                <a:ea typeface="Arial"/>
                <a:cs typeface="Arial"/>
                <a:sym typeface="Arial"/>
              </a:rPr>
              <a:t> Has a robust personal organization system that ensures all tasks or “To Do” items are captured, prioritized, and ultimately accomplished; plans each day and week to ensure that top priorities are addressed and that he/she models excellent follow-through by accomplishing tasks efficiently and on time; doesn’t miss meetings or deadlines (or proactively reschedules when necessary); breaks down priorities and large projects to make them manageable</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Communication. </a:t>
            </a:r>
            <a:r>
              <a:rPr b="0" baseline="0" i="0" lang="en-US" sz="1200" u="none" cap="none" strike="noStrike">
                <a:solidFill>
                  <a:schemeClr val="dk1"/>
                </a:solidFill>
                <a:latin typeface="Arial"/>
                <a:ea typeface="Arial"/>
                <a:cs typeface="Arial"/>
                <a:sym typeface="Arial"/>
              </a:rPr>
              <a:t>Effectively utilizes all forms of interpersonal communication (written and oral) to staff, students, and parents in order to advance the school’s agenda; proactively anticipates and communicates key messages and information to all staff so that everyone has the information they need to be successful; ensures religious distribution of a monthly staff calendar, weekly staff memo, and at least a monthly parent memo; communicates key messages, events, and procedures multiple times through different vehicles (land, sea, and air) to make sure that everyone is on the same page</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Planning.  </a:t>
            </a:r>
            <a:r>
              <a:rPr b="0" baseline="0" i="0" lang="en-US" sz="1200" u="none" cap="none" strike="noStrike">
                <a:solidFill>
                  <a:schemeClr val="dk1"/>
                </a:solidFill>
                <a:latin typeface="Arial"/>
                <a:ea typeface="Arial"/>
                <a:cs typeface="Arial"/>
                <a:sym typeface="Arial"/>
              </a:rPr>
              <a:t>Invests significant time in Quadrant Two planning; starts the school year ready with a clear set of priorities, plans, and initiatives, and prepares in advance to effectively achieve these goals; is a master of long-term strategic planning, leading a culture of proactive  planning and systematic operations.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Timeliness/Responsiveness.</a:t>
            </a:r>
            <a:r>
              <a:rPr b="0" baseline="0" i="0" lang="en-US" sz="1200" u="none" cap="none" strike="noStrike">
                <a:solidFill>
                  <a:schemeClr val="dk1"/>
                </a:solidFill>
                <a:latin typeface="Arial"/>
                <a:ea typeface="Arial"/>
                <a:cs typeface="Arial"/>
                <a:sym typeface="Arial"/>
              </a:rPr>
              <a:t> Returns calls and emails to staff within 48 hours, even if to say “I need more time”; meets deadlines for assignments, including PGPs, master calendars, etc.; arrives on time and ready to work at all meetings</a:t>
            </a: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255" name="Shape 255"/>
          <p:cNvSpPr txBox="1"/>
          <p:nvPr/>
        </p:nvSpPr>
        <p:spPr>
          <a:xfrm>
            <a:off x="838200" y="12096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can I ensure that my own personal organization, planning, and effectiveness is as strong as it needs to be and ever-improving?</a:t>
            </a:r>
          </a:p>
        </p:txBody>
      </p:sp>
      <p:sp>
        <p:nvSpPr>
          <p:cNvPr id="256" name="Shape 256"/>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x="0" y="0"/>
          <a:ext cx="0" cy="0"/>
          <a:chOff x="0" y="0"/>
          <a:chExt cx="0" cy="0"/>
        </a:xfrm>
      </p:grpSpPr>
      <p:sp>
        <p:nvSpPr>
          <p:cNvPr id="263" name="Shape 263"/>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64" name="Shape 264"/>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Core Values</a:t>
            </a:r>
          </a:p>
        </p:txBody>
      </p:sp>
      <p:sp>
        <p:nvSpPr>
          <p:cNvPr id="265" name="Shape 265"/>
          <p:cNvSpPr txBox="1"/>
          <p:nvPr/>
        </p:nvSpPr>
        <p:spPr>
          <a:xfrm>
            <a:off x="457200" y="1143000"/>
            <a:ext cx="8229600" cy="4983162"/>
          </a:xfrm>
          <a:prstGeom prst="rect">
            <a:avLst/>
          </a:prstGeom>
          <a:noFill/>
          <a:ln>
            <a:noFill/>
          </a:ln>
        </p:spPr>
        <p:txBody>
          <a:bodyPr anchorCtr="0" anchor="t" bIns="45700" lIns="274300" rIns="91425" tIns="137150">
            <a:noAutofit/>
          </a:bodyPr>
          <a:lstStyle/>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266" name="Shape 266"/>
          <p:cNvSpPr txBox="1"/>
          <p:nvPr/>
        </p:nvSpPr>
        <p:spPr>
          <a:xfrm>
            <a:off x="609600" y="1752600"/>
            <a:ext cx="8077199" cy="42671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Results Without Excuses or Shortcuts.</a:t>
            </a:r>
            <a:r>
              <a:rPr b="0" baseline="0" i="0" lang="en-US" sz="1200" u="none" cap="none" strike="noStrike">
                <a:solidFill>
                  <a:schemeClr val="dk1"/>
                </a:solidFill>
                <a:latin typeface="Arial"/>
                <a:ea typeface="Arial"/>
                <a:cs typeface="Arial"/>
                <a:sym typeface="Arial"/>
              </a:rPr>
              <a:t> Works hard every day to deliver on the urgent promise to provide an outstanding education for all students, an education that will help them graduate from college, enhance their lives, become leaders in their communities, and enjoy real freedom and citizenship; set ambitious, clearly-measurable goals and strives to exceed expectations with exceptional regularity; continually uses data to track progress and to find out where what is being done well and what falls short; we own shortcomings when falling short, admits mistakes, and does not seek to blame external forces; is not satisfied with “better” results that still leave students behind their suburban, private school, or international peers; works to level the playing field so that students defy all the excuses and enjoy the full privileges of an outstanding education </a:t>
            </a:r>
          </a:p>
          <a:p>
            <a:pPr indent="-342900" lvl="0" marL="342900" marR="0" rtl="0" algn="l">
              <a:lnSpc>
                <a:spcPct val="9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People Matter—Mightily. </a:t>
            </a:r>
            <a:r>
              <a:rPr b="0" baseline="0" i="0" lang="en-US" sz="1200" u="none" cap="none" strike="noStrike">
                <a:solidFill>
                  <a:schemeClr val="dk1"/>
                </a:solidFill>
                <a:latin typeface="Arial"/>
                <a:ea typeface="Arial"/>
                <a:cs typeface="Arial"/>
                <a:sym typeface="Arial"/>
              </a:rPr>
              <a:t>Puts an extraordinary resources into finding, developing, and retaining great people; creates work environments that are exceptionally professional, collegial, and stimulating and where everyone has sufficient support, a real voice, and the tools they need to be successful; recognizes and honors personal, family, and community commitments and models the importance of personal priorities; does not look for individual martyrs or super-humans, but gives our teachers and staff the tools and support they will need – as a team – to accomplish our ambitious goals for students.</a:t>
            </a:r>
          </a:p>
          <a:p>
            <a:pPr indent="-342900" lvl="0" marL="342900" marR="0" rtl="0" algn="l">
              <a:lnSpc>
                <a:spcPct val="9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Excellence is a Habit.  </a:t>
            </a:r>
            <a:r>
              <a:rPr b="0" baseline="0" i="0" lang="en-US" sz="1200" u="none" cap="none" strike="noStrike">
                <a:solidFill>
                  <a:schemeClr val="dk1"/>
                </a:solidFill>
                <a:latin typeface="Arial"/>
                <a:ea typeface="Arial"/>
                <a:cs typeface="Arial"/>
                <a:sym typeface="Arial"/>
              </a:rPr>
              <a:t>Strives to set the industry standard in all aspects of what he or she does; relentlessly pursues excellence and dos not settle for “so-so” from students or from him or herself; recognizes the importance of being a disciplined, making clear plans, establishing tangible goals, and having documented, replicable systems in order to sustain excellence over time; does not lurch from one educational fad or new idea to another, but understands the importance of continuous, thoughtful improvement and always strive to do better than before; carves out time for reflection, research and development, and knowledge documentation in order to make excellence more predictable; ensures excellence in every aspect of his or her work.</a:t>
            </a:r>
          </a:p>
          <a:p>
            <a:pPr indent="-342900" lvl="0" marL="342900" marR="0" rtl="0" algn="l">
              <a:lnSpc>
                <a:spcPct val="9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Sweat the Small Stuff.</a:t>
            </a:r>
            <a:r>
              <a:rPr b="0" baseline="0" i="0" lang="en-US" sz="1200" u="none" cap="none" strike="noStrike">
                <a:solidFill>
                  <a:schemeClr val="dk1"/>
                </a:solidFill>
                <a:latin typeface="Arial"/>
                <a:ea typeface="Arial"/>
                <a:cs typeface="Arial"/>
                <a:sym typeface="Arial"/>
              </a:rPr>
              <a:t> Believes that countless unseen or often overlooked details are the difference between mediocre and magnificent; pays attention to even the smallest details to ensure smooth, predictable, and effective outcomes; is motivated by the fact that students pay the price when the school fails to get the details right</a:t>
            </a: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267" name="Shape 267"/>
          <p:cNvSpPr txBox="1"/>
          <p:nvPr/>
        </p:nvSpPr>
        <p:spPr>
          <a:xfrm>
            <a:off x="914400" y="12858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What are the core values that I must have, and that I share with all of my colleagues at AF, that will make me a success?</a:t>
            </a:r>
          </a:p>
        </p:txBody>
      </p:sp>
      <p:sp>
        <p:nvSpPr>
          <p:cNvPr id="268" name="Shape 268"/>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4" name="Shape 274"/>
        <p:cNvGrpSpPr/>
        <p:nvPr/>
      </p:nvGrpSpPr>
      <p:grpSpPr>
        <a:xfrm>
          <a:off x="0" y="0"/>
          <a:ext cx="0" cy="0"/>
          <a:chOff x="0" y="0"/>
          <a:chExt cx="0" cy="0"/>
        </a:xfrm>
      </p:grpSpPr>
      <p:sp>
        <p:nvSpPr>
          <p:cNvPr id="275" name="Shape 275"/>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76" name="Shape 276"/>
          <p:cNvSpPr txBox="1"/>
          <p:nvPr/>
        </p:nvSpPr>
        <p:spPr>
          <a:xfrm>
            <a:off x="457200" y="5334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Core Values (cont’d)</a:t>
            </a:r>
          </a:p>
        </p:txBody>
      </p:sp>
      <p:sp>
        <p:nvSpPr>
          <p:cNvPr id="277" name="Shape 277"/>
          <p:cNvSpPr txBox="1"/>
          <p:nvPr/>
        </p:nvSpPr>
        <p:spPr>
          <a:xfrm>
            <a:off x="457200" y="1143000"/>
            <a:ext cx="8229600" cy="4983162"/>
          </a:xfrm>
          <a:prstGeom prst="rect">
            <a:avLst/>
          </a:prstGeom>
          <a:noFill/>
          <a:ln>
            <a:noFill/>
          </a:ln>
        </p:spPr>
        <p:txBody>
          <a:bodyPr anchorCtr="0" anchor="t" bIns="45700" lIns="274300" rIns="91425" tIns="137150">
            <a:noAutofit/>
          </a:bodyPr>
          <a:lstStyle/>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278" name="Shape 278"/>
          <p:cNvSpPr txBox="1"/>
          <p:nvPr/>
        </p:nvSpPr>
        <p:spPr>
          <a:xfrm>
            <a:off x="609600" y="1752600"/>
            <a:ext cx="8077199" cy="48006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Team and Family. </a:t>
            </a:r>
            <a:r>
              <a:rPr b="0" baseline="0" i="0" lang="en-US" sz="1200" u="none" cap="none" strike="noStrike">
                <a:solidFill>
                  <a:schemeClr val="dk1"/>
                </a:solidFill>
                <a:latin typeface="Arial"/>
                <a:ea typeface="Arial"/>
                <a:cs typeface="Arial"/>
                <a:sym typeface="Arial"/>
              </a:rPr>
              <a:t>Views school not as an island, but as an integral part of the larger AF team and family; shares in AF’s collective success while celebrating the individual strengths of each person and school; cares about others, treats others with respect, and works hard to preserve a sense of family; remains positive, even when responsibilities are taxing; collaborates and shares best practices, never letting competition overshadow the ultimate goal of excellence for every student and school; respects and celebrates differences, knowing that we are stronger as a team because of them; pitches in when teammates are struggling</a:t>
            </a:r>
          </a:p>
          <a:p>
            <a:pPr indent="-342900" lvl="0" marL="342900" marR="0" rtl="0" algn="l">
              <a:lnSpc>
                <a:spcPct val="10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First Things First. </a:t>
            </a:r>
            <a:r>
              <a:rPr b="0" baseline="0" i="0" lang="en-US" sz="1200" u="none" cap="none" strike="noStrike">
                <a:solidFill>
                  <a:schemeClr val="dk1"/>
                </a:solidFill>
                <a:latin typeface="Arial"/>
                <a:ea typeface="Arial"/>
                <a:cs typeface="Arial"/>
                <a:sym typeface="Arial"/>
              </a:rPr>
              <a:t>Recognizes that the needs of students always come before the interests of adults</a:t>
            </a:r>
          </a:p>
          <a:p>
            <a:pPr indent="-342900" lvl="0" marL="342900" marR="0" rtl="0" algn="l">
              <a:lnSpc>
                <a:spcPct val="10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Whatever It Takes.  </a:t>
            </a:r>
            <a:r>
              <a:rPr b="0" baseline="0" i="0" lang="en-US" sz="1200" u="none" cap="none" strike="noStrike">
                <a:solidFill>
                  <a:schemeClr val="dk1"/>
                </a:solidFill>
                <a:latin typeface="Arial"/>
                <a:ea typeface="Arial"/>
                <a:cs typeface="Arial"/>
                <a:sym typeface="Arial"/>
              </a:rPr>
              <a:t>Does not take “no” for an answer easily; finds a way; does whatever it takes to help students be successful along their journey as they climb the mountain to college; gives 100 percent every day and goes the extra mile to make the difference in the lives of our students; understands that “whatever it takes” is a team mandate, with different individuals taking the lead at different times to ensure that all goals are accomplished.</a:t>
            </a:r>
          </a:p>
          <a:p>
            <a:pPr indent="-342900" lvl="0" marL="342900" marR="0" rtl="0" algn="l">
              <a:lnSpc>
                <a:spcPct val="10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Many Minds, One Mission. </a:t>
            </a:r>
            <a:r>
              <a:rPr b="0" baseline="0" i="0" lang="en-US" sz="1200" u="none" cap="none" strike="noStrike">
                <a:solidFill>
                  <a:schemeClr val="dk1"/>
                </a:solidFill>
                <a:latin typeface="Arial"/>
                <a:ea typeface="Arial"/>
                <a:cs typeface="Arial"/>
                <a:sym typeface="Arial"/>
              </a:rPr>
              <a:t>Works together with parents and supporters, striving to ensure that AF’s efforts are part of a larger effort to improve the communities in which we work; understands that we cannot do this alone, and collaborates with others around the country who are working to make a difference in the lives of children by learning from their best practices and sharing strategies that our working for our students</a:t>
            </a:r>
          </a:p>
          <a:p>
            <a:pPr indent="-342900" lvl="0" marL="342900" marR="0" rtl="0" algn="l">
              <a:lnSpc>
                <a:spcPct val="100000"/>
              </a:lnSpc>
              <a:spcBef>
                <a:spcPts val="240"/>
              </a:spcBef>
              <a:spcAft>
                <a:spcPts val="0"/>
              </a:spcAft>
              <a:buClr>
                <a:schemeClr val="dk1"/>
              </a:buClr>
              <a:buSzPct val="100000"/>
              <a:buFont typeface="Arial"/>
              <a:buChar char="•"/>
            </a:pPr>
            <a:r>
              <a:rPr b="1" baseline="0" i="0" lang="en-US" sz="1200" u="none" cap="none" strike="noStrike">
                <a:solidFill>
                  <a:schemeClr val="dk1"/>
                </a:solidFill>
                <a:latin typeface="Arial"/>
                <a:ea typeface="Arial"/>
                <a:cs typeface="Arial"/>
                <a:sym typeface="Arial"/>
              </a:rPr>
              <a:t>Everything with Integrity.  </a:t>
            </a:r>
            <a:r>
              <a:rPr b="0" baseline="0" i="0" lang="en-US" sz="1200" u="none" cap="none" strike="noStrike">
                <a:solidFill>
                  <a:schemeClr val="dk1"/>
                </a:solidFill>
                <a:latin typeface="Arial"/>
                <a:ea typeface="Arial"/>
                <a:cs typeface="Arial"/>
                <a:sym typeface="Arial"/>
              </a:rPr>
              <a:t>Values integrity and always models it for students; does not merely post the REACH values – Respect, Enthusiasm, Achievement, Citizenship, and Hard Work – but makes sure that they drive words and actions; considers the impact his or her actions will have on others and works carefully to be transparent and fair; admits mistakes and works to make them right; is humble even when successful and understands that he or she always has more to learn.</a:t>
            </a:r>
          </a:p>
        </p:txBody>
      </p:sp>
      <p:sp>
        <p:nvSpPr>
          <p:cNvPr id="279" name="Shape 279"/>
          <p:cNvSpPr txBox="1"/>
          <p:nvPr/>
        </p:nvSpPr>
        <p:spPr>
          <a:xfrm>
            <a:off x="914400" y="1193800"/>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What are the core values that I must have, and that I share with all of my colleagues at AF, that will make my school a success?</a:t>
            </a:r>
          </a:p>
        </p:txBody>
      </p:sp>
      <p:sp>
        <p:nvSpPr>
          <p:cNvPr id="280" name="Shape 280"/>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7" name="Shape 67"/>
        <p:cNvGrpSpPr/>
        <p:nvPr/>
      </p:nvGrpSpPr>
      <p:grpSpPr>
        <a:xfrm>
          <a:off x="0" y="0"/>
          <a:ext cx="0" cy="0"/>
          <a:chOff x="0" y="0"/>
          <a:chExt cx="0" cy="0"/>
        </a:xfrm>
      </p:grpSpPr>
      <p:sp>
        <p:nvSpPr>
          <p:cNvPr id="68" name="Shape 68"/>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69" name="Shape 69"/>
          <p:cNvSpPr txBox="1"/>
          <p:nvPr/>
        </p:nvSpPr>
        <p:spPr>
          <a:xfrm>
            <a:off x="457200" y="457200"/>
            <a:ext cx="8229600" cy="341311"/>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Summary</a:t>
            </a:r>
          </a:p>
        </p:txBody>
      </p:sp>
      <p:sp>
        <p:nvSpPr>
          <p:cNvPr id="70" name="Shape 70"/>
          <p:cNvSpPr txBox="1"/>
          <p:nvPr/>
        </p:nvSpPr>
        <p:spPr>
          <a:xfrm>
            <a:off x="609600" y="1403350"/>
            <a:ext cx="1109661" cy="503236"/>
          </a:xfrm>
          <a:prstGeom prst="rect">
            <a:avLst/>
          </a:prstGeom>
          <a:noFill/>
          <a:ln>
            <a:noFill/>
          </a:ln>
        </p:spPr>
        <p:txBody>
          <a:bodyPr anchorCtr="0" anchor="t" bIns="45700" lIns="91425" rIns="91425" tIns="137150">
            <a:noAutofit/>
          </a:bodyPr>
          <a:lstStyle/>
          <a:p>
            <a:pPr indent="-342900" lvl="0" marL="342900" marR="0" rtl="0" algn="l">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Issue</a:t>
            </a:r>
          </a:p>
        </p:txBody>
      </p:sp>
      <p:sp>
        <p:nvSpPr>
          <p:cNvPr id="71" name="Shape 71"/>
          <p:cNvSpPr txBox="1"/>
          <p:nvPr/>
        </p:nvSpPr>
        <p:spPr>
          <a:xfrm>
            <a:off x="1524000" y="1539875"/>
            <a:ext cx="6883400" cy="942975"/>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AF seeks a list of leadership competencies, (knowledge, skills, and mindsets) that can rationalize their existing literature and become a foundation for developing selection, training, and evaluation materials for principals, deans, and leadership fellows.</a:t>
            </a:r>
          </a:p>
        </p:txBody>
      </p:sp>
      <p:grpSp>
        <p:nvGrpSpPr>
          <p:cNvPr id="72" name="Shape 72"/>
          <p:cNvGrpSpPr/>
          <p:nvPr/>
        </p:nvGrpSpPr>
        <p:grpSpPr>
          <a:xfrm>
            <a:off x="609599" y="2928937"/>
            <a:ext cx="7772400" cy="2006600"/>
            <a:chOff x="457200" y="2470150"/>
            <a:chExt cx="8001000" cy="2006600"/>
          </a:xfrm>
        </p:grpSpPr>
        <p:sp>
          <p:nvSpPr>
            <p:cNvPr id="73" name="Shape 73"/>
            <p:cNvSpPr txBox="1"/>
            <p:nvPr/>
          </p:nvSpPr>
          <p:spPr>
            <a:xfrm>
              <a:off x="457200" y="2470150"/>
              <a:ext cx="990599" cy="457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Process</a:t>
              </a:r>
            </a:p>
          </p:txBody>
        </p:sp>
        <p:sp>
          <p:nvSpPr>
            <p:cNvPr id="74" name="Shape 74"/>
            <p:cNvSpPr txBox="1"/>
            <p:nvPr/>
          </p:nvSpPr>
          <p:spPr>
            <a:xfrm>
              <a:off x="1371600" y="2470150"/>
              <a:ext cx="7086600" cy="2006600"/>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Research the best practices of other education organizations, as well as leading private sector companies</a:t>
              </a:r>
            </a:p>
            <a:p>
              <a:pPr indent="-228600" lvl="0" marL="228600" marR="0" rtl="0" algn="l">
                <a:lnSpc>
                  <a:spcPct val="100000"/>
                </a:lnSpc>
                <a:spcBef>
                  <a:spcPts val="70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Interview current principals, academic deans, and deans of students</a:t>
              </a:r>
            </a:p>
            <a:p>
              <a:pPr indent="-228600" lvl="0" marL="228600" marR="0" rtl="0" algn="l">
                <a:lnSpc>
                  <a:spcPct val="100000"/>
                </a:lnSpc>
                <a:spcBef>
                  <a:spcPts val="70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Analyze current leadership PGP and other AF leadership documentation (Wisdom of the Principal, Core Values, Leadership Effectiveness Skills, AF Central PGP)</a:t>
              </a:r>
            </a:p>
            <a:p>
              <a:pPr indent="-228600" lvl="0" marL="228600" marR="0" rtl="0" algn="l">
                <a:lnSpc>
                  <a:spcPct val="100000"/>
                </a:lnSpc>
                <a:spcBef>
                  <a:spcPts val="70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Measure existing documentation against benchmarks and look for gaps</a:t>
              </a:r>
            </a:p>
            <a:p>
              <a:pPr indent="-228600" lvl="0" marL="228600" marR="0" rtl="0" algn="l">
                <a:lnSpc>
                  <a:spcPct val="100000"/>
                </a:lnSpc>
                <a:spcBef>
                  <a:spcPts val="70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Reorganize existing PGP into “buckets” of leadership competencies</a:t>
              </a:r>
            </a:p>
          </p:txBody>
        </p:sp>
      </p:grpSp>
      <p:grpSp>
        <p:nvGrpSpPr>
          <p:cNvPr id="75" name="Shape 75"/>
          <p:cNvGrpSpPr/>
          <p:nvPr/>
        </p:nvGrpSpPr>
        <p:grpSpPr>
          <a:xfrm>
            <a:off x="609599" y="5289550"/>
            <a:ext cx="7772400" cy="738187"/>
            <a:chOff x="457200" y="2470150"/>
            <a:chExt cx="8001000" cy="738187"/>
          </a:xfrm>
        </p:grpSpPr>
        <p:sp>
          <p:nvSpPr>
            <p:cNvPr id="76" name="Shape 76"/>
            <p:cNvSpPr txBox="1"/>
            <p:nvPr/>
          </p:nvSpPr>
          <p:spPr>
            <a:xfrm>
              <a:off x="457200" y="2470150"/>
              <a:ext cx="990599" cy="4572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Outcome</a:t>
              </a:r>
            </a:p>
          </p:txBody>
        </p:sp>
        <p:sp>
          <p:nvSpPr>
            <p:cNvPr id="77" name="Shape 77"/>
            <p:cNvSpPr txBox="1"/>
            <p:nvPr/>
          </p:nvSpPr>
          <p:spPr>
            <a:xfrm>
              <a:off x="1371600" y="2470150"/>
              <a:ext cx="7086600" cy="738187"/>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100000"/>
                <a:buFont typeface="Arial"/>
                <a:buChar char="•"/>
              </a:pPr>
              <a:r>
                <a:rPr b="0" baseline="0" i="1" lang="en-US" sz="1400" u="none" cap="none" strike="noStrike">
                  <a:solidFill>
                    <a:schemeClr val="dk1"/>
                  </a:solidFill>
                  <a:latin typeface="Arial"/>
                  <a:ea typeface="Arial"/>
                  <a:cs typeface="Arial"/>
                  <a:sym typeface="Arial"/>
                </a:rPr>
                <a:t>Our Leadership Essentials consist of </a:t>
              </a:r>
              <a:r>
                <a:rPr b="1" baseline="0" i="1" lang="en-US" sz="1400" u="none" cap="none" strike="noStrike">
                  <a:solidFill>
                    <a:schemeClr val="dk1"/>
                  </a:solidFill>
                  <a:latin typeface="Arial"/>
                  <a:ea typeface="Arial"/>
                  <a:cs typeface="Arial"/>
                  <a:sym typeface="Arial"/>
                </a:rPr>
                <a:t>Instructional Expertise and Leadership</a:t>
              </a:r>
              <a:r>
                <a:rPr b="0" baseline="0" i="0" lang="en-US" sz="1400" u="none" cap="none" strike="noStrike">
                  <a:solidFill>
                    <a:schemeClr val="dk1"/>
                  </a:solidFill>
                  <a:latin typeface="Arial"/>
                  <a:ea typeface="Arial"/>
                  <a:cs typeface="Arial"/>
                  <a:sym typeface="Arial"/>
                </a:rPr>
                <a:t>, </a:t>
              </a:r>
              <a:r>
                <a:rPr b="1" baseline="0" i="1" lang="en-US" sz="1400" u="none" cap="none" strike="noStrike">
                  <a:solidFill>
                    <a:schemeClr val="dk1"/>
                  </a:solidFill>
                  <a:latin typeface="Arial"/>
                  <a:ea typeface="Arial"/>
                  <a:cs typeface="Arial"/>
                  <a:sym typeface="Arial"/>
                </a:rPr>
                <a:t>Student and Family Investment</a:t>
              </a:r>
              <a:r>
                <a:rPr b="0" baseline="0" i="1" lang="en-US" sz="1400" u="none" cap="none" strike="noStrike">
                  <a:solidFill>
                    <a:schemeClr val="dk1"/>
                  </a:solidFill>
                  <a:latin typeface="Arial"/>
                  <a:ea typeface="Arial"/>
                  <a:cs typeface="Arial"/>
                  <a:sym typeface="Arial"/>
                </a:rPr>
                <a:t>,</a:t>
              </a:r>
              <a:r>
                <a:rPr b="1" baseline="0" i="1" lang="en-US" sz="1400" u="none" cap="none" strike="noStrike">
                  <a:solidFill>
                    <a:schemeClr val="dk1"/>
                  </a:solidFill>
                  <a:latin typeface="Arial"/>
                  <a:ea typeface="Arial"/>
                  <a:cs typeface="Arial"/>
                  <a:sym typeface="Arial"/>
                </a:rPr>
                <a:t> Talent Leadership</a:t>
              </a:r>
              <a:r>
                <a:rPr b="0" baseline="0" i="1" lang="en-US" sz="1400" u="none" cap="none" strike="noStrike">
                  <a:solidFill>
                    <a:schemeClr val="dk1"/>
                  </a:solidFill>
                  <a:latin typeface="Arial"/>
                  <a:ea typeface="Arial"/>
                  <a:cs typeface="Arial"/>
                  <a:sym typeface="Arial"/>
                </a:rPr>
                <a:t>, </a:t>
              </a:r>
              <a:r>
                <a:rPr b="1" baseline="0" i="1" lang="en-US" sz="1400" u="none" cap="none" strike="noStrike">
                  <a:solidFill>
                    <a:schemeClr val="dk1"/>
                  </a:solidFill>
                  <a:latin typeface="Arial"/>
                  <a:ea typeface="Arial"/>
                  <a:cs typeface="Arial"/>
                  <a:sym typeface="Arial"/>
                </a:rPr>
                <a:t>Vision and Inspiration</a:t>
              </a:r>
              <a:r>
                <a:rPr b="0" baseline="0" i="1" lang="en-US" sz="1400" u="none" cap="none" strike="noStrike">
                  <a:solidFill>
                    <a:schemeClr val="dk1"/>
                  </a:solidFill>
                  <a:latin typeface="Arial"/>
                  <a:ea typeface="Arial"/>
                  <a:cs typeface="Arial"/>
                  <a:sym typeface="Arial"/>
                </a:rPr>
                <a:t>, </a:t>
              </a:r>
              <a:r>
                <a:rPr b="1" baseline="0" i="1" lang="en-US" sz="1400" u="none" cap="none" strike="noStrike">
                  <a:solidFill>
                    <a:schemeClr val="dk1"/>
                  </a:solidFill>
                  <a:latin typeface="Arial"/>
                  <a:ea typeface="Arial"/>
                  <a:cs typeface="Arial"/>
                  <a:sym typeface="Arial"/>
                </a:rPr>
                <a:t>Management</a:t>
              </a:r>
              <a:r>
                <a:rPr b="0" baseline="0" i="1" lang="en-US" sz="1400" u="none" cap="none" strike="noStrike">
                  <a:solidFill>
                    <a:schemeClr val="dk1"/>
                  </a:solidFill>
                  <a:latin typeface="Arial"/>
                  <a:ea typeface="Arial"/>
                  <a:cs typeface="Arial"/>
                  <a:sym typeface="Arial"/>
                </a:rPr>
                <a:t>, </a:t>
              </a:r>
              <a:r>
                <a:rPr b="1" baseline="0" i="1" lang="en-US" sz="1400" u="none" cap="none" strike="noStrike">
                  <a:solidFill>
                    <a:schemeClr val="dk1"/>
                  </a:solidFill>
                  <a:latin typeface="Arial"/>
                  <a:ea typeface="Arial"/>
                  <a:cs typeface="Arial"/>
                  <a:sym typeface="Arial"/>
                </a:rPr>
                <a:t>Personal Effectiveness</a:t>
              </a:r>
              <a:r>
                <a:rPr b="0" baseline="0" i="1" lang="en-US" sz="1400" u="none" cap="none" strike="noStrike">
                  <a:solidFill>
                    <a:schemeClr val="dk1"/>
                  </a:solidFill>
                  <a:latin typeface="Arial"/>
                  <a:ea typeface="Arial"/>
                  <a:cs typeface="Arial"/>
                  <a:sym typeface="Arial"/>
                </a:rPr>
                <a:t>, and </a:t>
              </a:r>
              <a:r>
                <a:rPr b="1" baseline="0" i="1" lang="en-US" sz="1400" u="none" cap="none" strike="noStrike">
                  <a:solidFill>
                    <a:schemeClr val="dk1"/>
                  </a:solidFill>
                  <a:latin typeface="Arial"/>
                  <a:ea typeface="Arial"/>
                  <a:cs typeface="Arial"/>
                  <a:sym typeface="Arial"/>
                </a:rPr>
                <a:t>Core Values</a:t>
              </a:r>
              <a:r>
                <a:rPr b="0" baseline="0" i="1" lang="en-US" sz="1400" u="none" cap="none" strike="noStrike">
                  <a:solidFill>
                    <a:schemeClr val="dk1"/>
                  </a:solidFill>
                  <a:latin typeface="Arial"/>
                  <a:ea typeface="Arial"/>
                  <a:cs typeface="Arial"/>
                  <a:sym typeface="Arial"/>
                </a:rPr>
                <a:t>.</a:t>
              </a:r>
            </a:p>
          </p:txBody>
        </p:sp>
      </p:grpSp>
      <p:sp>
        <p:nvSpPr>
          <p:cNvPr id="78" name="Shape 78"/>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4" name="Shape 84"/>
        <p:cNvGrpSpPr/>
        <p:nvPr/>
      </p:nvGrpSpPr>
      <p:grpSpPr>
        <a:xfrm>
          <a:off x="0" y="0"/>
          <a:ext cx="0" cy="0"/>
          <a:chOff x="0" y="0"/>
          <a:chExt cx="0" cy="0"/>
        </a:xfrm>
      </p:grpSpPr>
      <p:sp>
        <p:nvSpPr>
          <p:cNvPr id="85" name="Shape 85"/>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86" name="Shape 86"/>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Summary of Leadership Essentials</a:t>
            </a:r>
          </a:p>
        </p:txBody>
      </p:sp>
      <p:sp>
        <p:nvSpPr>
          <p:cNvPr id="87" name="Shape 87"/>
          <p:cNvSpPr txBox="1"/>
          <p:nvPr/>
        </p:nvSpPr>
        <p:spPr>
          <a:xfrm>
            <a:off x="5029200" y="1295400"/>
            <a:ext cx="2743199" cy="762000"/>
          </a:xfrm>
          <a:prstGeom prst="rect">
            <a:avLst/>
          </a:prstGeom>
          <a:noFill/>
          <a:ln>
            <a:noFill/>
          </a:ln>
        </p:spPr>
        <p:txBody>
          <a:bodyPr anchorCtr="0" anchor="t" bIns="45700" lIns="274300"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School Culture and Character Development</a:t>
            </a:r>
          </a:p>
        </p:txBody>
      </p:sp>
      <p:grpSp>
        <p:nvGrpSpPr>
          <p:cNvPr id="88" name="Shape 88"/>
          <p:cNvGrpSpPr/>
          <p:nvPr/>
        </p:nvGrpSpPr>
        <p:grpSpPr>
          <a:xfrm>
            <a:off x="6680200" y="2438400"/>
            <a:ext cx="1930399" cy="747711"/>
            <a:chOff x="76200" y="2514600"/>
            <a:chExt cx="1904999" cy="747711"/>
          </a:xfrm>
        </p:grpSpPr>
        <p:sp>
          <p:nvSpPr>
            <p:cNvPr id="89" name="Shape 89"/>
            <p:cNvSpPr txBox="1"/>
            <p:nvPr/>
          </p:nvSpPr>
          <p:spPr>
            <a:xfrm>
              <a:off x="228600" y="2514600"/>
              <a:ext cx="1676399" cy="74771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90" name="Shape 90"/>
            <p:cNvSpPr txBox="1"/>
            <p:nvPr/>
          </p:nvSpPr>
          <p:spPr>
            <a:xfrm>
              <a:off x="76200" y="2514600"/>
              <a:ext cx="1904999" cy="6857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Talent</a:t>
              </a:r>
            </a:p>
            <a:p>
              <a:pPr indent="0" lvl="0" marL="0" marR="0" rtl="0" algn="ctr">
                <a:lnSpc>
                  <a:spcPct val="100000"/>
                </a:lnSpc>
                <a:spcBef>
                  <a:spcPts val="28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Leadership</a:t>
              </a:r>
            </a:p>
          </p:txBody>
        </p:sp>
      </p:grpSp>
      <p:sp>
        <p:nvSpPr>
          <p:cNvPr id="91" name="Shape 91"/>
          <p:cNvSpPr txBox="1"/>
          <p:nvPr/>
        </p:nvSpPr>
        <p:spPr>
          <a:xfrm>
            <a:off x="1955800" y="1295400"/>
            <a:ext cx="2362200" cy="7620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Instructional Expertise and Leadership</a:t>
            </a: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grpSp>
        <p:nvGrpSpPr>
          <p:cNvPr id="92" name="Shape 92"/>
          <p:cNvGrpSpPr/>
          <p:nvPr/>
        </p:nvGrpSpPr>
        <p:grpSpPr>
          <a:xfrm>
            <a:off x="431800" y="4495800"/>
            <a:ext cx="2362200" cy="900112"/>
            <a:chOff x="-228600" y="3443287"/>
            <a:chExt cx="2362200" cy="900112"/>
          </a:xfrm>
        </p:grpSpPr>
        <p:sp>
          <p:nvSpPr>
            <p:cNvPr id="93" name="Shape 93"/>
            <p:cNvSpPr txBox="1"/>
            <p:nvPr/>
          </p:nvSpPr>
          <p:spPr>
            <a:xfrm>
              <a:off x="123825" y="3443287"/>
              <a:ext cx="1676399" cy="74771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94" name="Shape 94"/>
            <p:cNvSpPr txBox="1"/>
            <p:nvPr/>
          </p:nvSpPr>
          <p:spPr>
            <a:xfrm>
              <a:off x="-228600" y="3505200"/>
              <a:ext cx="2362200" cy="838199"/>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Personal </a:t>
              </a:r>
            </a:p>
            <a:p>
              <a:pPr indent="0" lvl="0" marL="0" marR="0" rtl="0" algn="ctr">
                <a:lnSpc>
                  <a:spcPct val="100000"/>
                </a:lnSpc>
                <a:spcBef>
                  <a:spcPts val="28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Effectiveness</a:t>
              </a:r>
            </a:p>
          </p:txBody>
        </p:sp>
      </p:grpSp>
      <p:grpSp>
        <p:nvGrpSpPr>
          <p:cNvPr id="95" name="Shape 95"/>
          <p:cNvGrpSpPr/>
          <p:nvPr/>
        </p:nvGrpSpPr>
        <p:grpSpPr>
          <a:xfrm>
            <a:off x="6400800" y="4495800"/>
            <a:ext cx="1981199" cy="762000"/>
            <a:chOff x="5715000" y="5486400"/>
            <a:chExt cx="1981199" cy="762000"/>
          </a:xfrm>
        </p:grpSpPr>
        <p:sp>
          <p:nvSpPr>
            <p:cNvPr id="96" name="Shape 96"/>
            <p:cNvSpPr txBox="1"/>
            <p:nvPr/>
          </p:nvSpPr>
          <p:spPr>
            <a:xfrm>
              <a:off x="5867400" y="5486400"/>
              <a:ext cx="1676399" cy="74771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97" name="Shape 97"/>
            <p:cNvSpPr txBox="1"/>
            <p:nvPr/>
          </p:nvSpPr>
          <p:spPr>
            <a:xfrm>
              <a:off x="5715000" y="5486400"/>
              <a:ext cx="1981199" cy="7620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Vision and Inspiration</a:t>
              </a:r>
            </a:p>
          </p:txBody>
        </p:sp>
      </p:grpSp>
      <p:grpSp>
        <p:nvGrpSpPr>
          <p:cNvPr id="98" name="Shape 98"/>
          <p:cNvGrpSpPr/>
          <p:nvPr/>
        </p:nvGrpSpPr>
        <p:grpSpPr>
          <a:xfrm>
            <a:off x="533400" y="2438400"/>
            <a:ext cx="1752600" cy="747711"/>
            <a:chOff x="1219200" y="5467350"/>
            <a:chExt cx="1752600" cy="747711"/>
          </a:xfrm>
        </p:grpSpPr>
        <p:sp>
          <p:nvSpPr>
            <p:cNvPr id="99" name="Shape 99"/>
            <p:cNvSpPr txBox="1"/>
            <p:nvPr/>
          </p:nvSpPr>
          <p:spPr>
            <a:xfrm>
              <a:off x="1295400" y="5467350"/>
              <a:ext cx="1676399" cy="74771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00" name="Shape 100"/>
            <p:cNvSpPr txBox="1"/>
            <p:nvPr/>
          </p:nvSpPr>
          <p:spPr>
            <a:xfrm>
              <a:off x="1219200" y="5562600"/>
              <a:ext cx="1752600" cy="609599"/>
            </a:xfrm>
            <a:prstGeom prst="rect">
              <a:avLst/>
            </a:prstGeom>
            <a:noFill/>
            <a:ln>
              <a:noFill/>
            </a:ln>
          </p:spPr>
          <p:txBody>
            <a:bodyPr anchorCtr="0" anchor="t" bIns="45700" lIns="91425" rIns="91425" tIns="45700">
              <a:noAutofit/>
            </a:bodyPr>
            <a:lstStyle/>
            <a:p>
              <a:pPr indent="-228600" lvl="0" marL="22860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Core Values</a:t>
              </a:r>
            </a:p>
          </p:txBody>
        </p:sp>
      </p:grpSp>
      <p:grpSp>
        <p:nvGrpSpPr>
          <p:cNvPr id="101" name="Shape 101"/>
          <p:cNvGrpSpPr/>
          <p:nvPr/>
        </p:nvGrpSpPr>
        <p:grpSpPr>
          <a:xfrm>
            <a:off x="3479800" y="5195886"/>
            <a:ext cx="2044700" cy="747711"/>
            <a:chOff x="6400800" y="2914650"/>
            <a:chExt cx="2057400" cy="747711"/>
          </a:xfrm>
        </p:grpSpPr>
        <p:sp>
          <p:nvSpPr>
            <p:cNvPr id="102" name="Shape 102"/>
            <p:cNvSpPr txBox="1"/>
            <p:nvPr/>
          </p:nvSpPr>
          <p:spPr>
            <a:xfrm>
              <a:off x="6672261" y="2914650"/>
              <a:ext cx="1676399" cy="74771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03" name="Shape 103"/>
            <p:cNvSpPr txBox="1"/>
            <p:nvPr/>
          </p:nvSpPr>
          <p:spPr>
            <a:xfrm>
              <a:off x="6400800" y="2971800"/>
              <a:ext cx="2057400" cy="533399"/>
            </a:xfrm>
            <a:prstGeom prst="rect">
              <a:avLst/>
            </a:prstGeom>
            <a:noFill/>
            <a:ln>
              <a:noFill/>
            </a:ln>
          </p:spPr>
          <p:txBody>
            <a:bodyPr anchorCtr="0" anchor="t" bIns="45700" lIns="91425" rIns="91425" tIns="182875">
              <a:noAutofit/>
            </a:bodyPr>
            <a:lstStyle/>
            <a:p>
              <a:pPr indent="-228600" lvl="0" marL="228600" marR="0" rtl="0" algn="ctr">
                <a:lnSpc>
                  <a:spcPct val="100000"/>
                </a:lnSpc>
                <a:spcBef>
                  <a:spcPts val="0"/>
                </a:spcBef>
                <a:spcAft>
                  <a:spcPts val="0"/>
                </a:spcAft>
                <a:buClr>
                  <a:schemeClr val="dk1"/>
                </a:buClr>
                <a:buSzPct val="25000"/>
                <a:buFont typeface="Arial"/>
                <a:buNone/>
              </a:pPr>
              <a:r>
                <a:rPr b="1" baseline="0" i="0" lang="en-US" sz="1400" u="none" cap="none" strike="noStrike">
                  <a:solidFill>
                    <a:schemeClr val="dk1"/>
                  </a:solidFill>
                  <a:latin typeface="Arial"/>
                  <a:ea typeface="Arial"/>
                  <a:cs typeface="Arial"/>
                  <a:sym typeface="Arial"/>
                </a:rPr>
                <a:t>Management</a:t>
              </a:r>
            </a:p>
          </p:txBody>
        </p:sp>
      </p:grpSp>
      <p:cxnSp>
        <p:nvCxnSpPr>
          <p:cNvPr id="104" name="Shape 104"/>
          <p:cNvCxnSpPr/>
          <p:nvPr/>
        </p:nvCxnSpPr>
        <p:spPr>
          <a:xfrm flipH="1">
            <a:off x="5156200" y="1828800"/>
            <a:ext cx="482599" cy="685799"/>
          </a:xfrm>
          <a:prstGeom prst="straightConnector1">
            <a:avLst/>
          </a:prstGeom>
          <a:noFill/>
          <a:ln cap="rnd" cmpd="sng" w="38100">
            <a:solidFill>
              <a:schemeClr val="dk1"/>
            </a:solidFill>
            <a:prstDash val="solid"/>
            <a:miter/>
            <a:headEnd len="med" w="med" type="none"/>
            <a:tailEnd len="med" w="med" type="triangle"/>
          </a:ln>
        </p:spPr>
      </p:cxnSp>
      <p:cxnSp>
        <p:nvCxnSpPr>
          <p:cNvPr id="105" name="Shape 105"/>
          <p:cNvCxnSpPr/>
          <p:nvPr/>
        </p:nvCxnSpPr>
        <p:spPr>
          <a:xfrm flipH="1">
            <a:off x="5867399" y="2819400"/>
            <a:ext cx="889000" cy="304799"/>
          </a:xfrm>
          <a:prstGeom prst="straightConnector1">
            <a:avLst/>
          </a:prstGeom>
          <a:noFill/>
          <a:ln cap="rnd" cmpd="sng" w="38100">
            <a:solidFill>
              <a:schemeClr val="dk1"/>
            </a:solidFill>
            <a:prstDash val="solid"/>
            <a:miter/>
            <a:headEnd len="med" w="med" type="none"/>
            <a:tailEnd len="med" w="med" type="triangle"/>
          </a:ln>
        </p:spPr>
      </p:cxnSp>
      <p:grpSp>
        <p:nvGrpSpPr>
          <p:cNvPr id="106" name="Shape 106"/>
          <p:cNvGrpSpPr/>
          <p:nvPr/>
        </p:nvGrpSpPr>
        <p:grpSpPr>
          <a:xfrm>
            <a:off x="3251200" y="2514600"/>
            <a:ext cx="2590800" cy="1828800"/>
            <a:chOff x="3276600" y="3276600"/>
            <a:chExt cx="2590800" cy="1828800"/>
          </a:xfrm>
        </p:grpSpPr>
        <p:sp>
          <p:nvSpPr>
            <p:cNvPr id="107" name="Shape 107"/>
            <p:cNvSpPr/>
            <p:nvPr/>
          </p:nvSpPr>
          <p:spPr>
            <a:xfrm>
              <a:off x="3327400" y="3276600"/>
              <a:ext cx="2540000" cy="1828800"/>
            </a:xfrm>
            <a:prstGeom prst="ellipse">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08" name="Shape 108"/>
            <p:cNvSpPr txBox="1"/>
            <p:nvPr/>
          </p:nvSpPr>
          <p:spPr>
            <a:xfrm>
              <a:off x="3276600" y="3505200"/>
              <a:ext cx="2590800" cy="1311275"/>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2000" u="none" cap="none" strike="noStrike">
                  <a:solidFill>
                    <a:schemeClr val="dk1"/>
                  </a:solidFill>
                  <a:latin typeface="Arial"/>
                  <a:ea typeface="Arial"/>
                  <a:cs typeface="Arial"/>
                  <a:sym typeface="Arial"/>
                </a:rPr>
                <a:t>Breakthrough Student Achievement and Character</a:t>
              </a:r>
            </a:p>
          </p:txBody>
        </p:sp>
      </p:grpSp>
      <p:cxnSp>
        <p:nvCxnSpPr>
          <p:cNvPr id="109" name="Shape 109"/>
          <p:cNvCxnSpPr/>
          <p:nvPr/>
        </p:nvCxnSpPr>
        <p:spPr>
          <a:xfrm rot="10800000">
            <a:off x="5613399" y="4114799"/>
            <a:ext cx="762000" cy="457200"/>
          </a:xfrm>
          <a:prstGeom prst="straightConnector1">
            <a:avLst/>
          </a:prstGeom>
          <a:noFill/>
          <a:ln cap="rnd" cmpd="sng" w="38100">
            <a:solidFill>
              <a:schemeClr val="dk1"/>
            </a:solidFill>
            <a:prstDash val="solid"/>
            <a:miter/>
            <a:headEnd len="med" w="med" type="none"/>
            <a:tailEnd len="med" w="med" type="triangle"/>
          </a:ln>
        </p:spPr>
      </p:cxnSp>
      <p:cxnSp>
        <p:nvCxnSpPr>
          <p:cNvPr id="110" name="Shape 110"/>
          <p:cNvCxnSpPr/>
          <p:nvPr/>
        </p:nvCxnSpPr>
        <p:spPr>
          <a:xfrm flipH="1" rot="10800000">
            <a:off x="2641600" y="4114800"/>
            <a:ext cx="838199" cy="533399"/>
          </a:xfrm>
          <a:prstGeom prst="straightConnector1">
            <a:avLst/>
          </a:prstGeom>
          <a:noFill/>
          <a:ln cap="rnd" cmpd="sng" w="38100">
            <a:solidFill>
              <a:schemeClr val="dk1"/>
            </a:solidFill>
            <a:prstDash val="solid"/>
            <a:miter/>
            <a:headEnd len="med" w="med" type="none"/>
            <a:tailEnd len="med" w="med" type="triangle"/>
          </a:ln>
        </p:spPr>
      </p:cxnSp>
      <p:cxnSp>
        <p:nvCxnSpPr>
          <p:cNvPr id="111" name="Shape 111"/>
          <p:cNvCxnSpPr/>
          <p:nvPr/>
        </p:nvCxnSpPr>
        <p:spPr>
          <a:xfrm>
            <a:off x="2362200" y="2895600"/>
            <a:ext cx="889000" cy="228600"/>
          </a:xfrm>
          <a:prstGeom prst="straightConnector1">
            <a:avLst/>
          </a:prstGeom>
          <a:noFill/>
          <a:ln cap="rnd" cmpd="sng" w="38100">
            <a:solidFill>
              <a:schemeClr val="dk1"/>
            </a:solidFill>
            <a:prstDash val="solid"/>
            <a:miter/>
            <a:headEnd len="med" w="med" type="none"/>
            <a:tailEnd len="med" w="med" type="triangle"/>
          </a:ln>
        </p:spPr>
      </p:cxnSp>
      <p:cxnSp>
        <p:nvCxnSpPr>
          <p:cNvPr id="112" name="Shape 112"/>
          <p:cNvCxnSpPr/>
          <p:nvPr/>
        </p:nvCxnSpPr>
        <p:spPr>
          <a:xfrm>
            <a:off x="3505200" y="1828800"/>
            <a:ext cx="431799" cy="685799"/>
          </a:xfrm>
          <a:prstGeom prst="straightConnector1">
            <a:avLst/>
          </a:prstGeom>
          <a:noFill/>
          <a:ln cap="rnd" cmpd="sng" w="38100">
            <a:solidFill>
              <a:schemeClr val="dk1"/>
            </a:solidFill>
            <a:prstDash val="solid"/>
            <a:miter/>
            <a:headEnd len="med" w="med" type="none"/>
            <a:tailEnd len="med" w="med" type="triangle"/>
          </a:ln>
        </p:spPr>
      </p:cxnSp>
      <p:cxnSp>
        <p:nvCxnSpPr>
          <p:cNvPr id="113" name="Shape 113"/>
          <p:cNvCxnSpPr/>
          <p:nvPr/>
        </p:nvCxnSpPr>
        <p:spPr>
          <a:xfrm rot="10800000">
            <a:off x="4470400" y="4495800"/>
            <a:ext cx="0" cy="609599"/>
          </a:xfrm>
          <a:prstGeom prst="straightConnector1">
            <a:avLst/>
          </a:prstGeom>
          <a:noFill/>
          <a:ln cap="rnd" cmpd="sng" w="38100">
            <a:solidFill>
              <a:schemeClr val="dk1"/>
            </a:solidFill>
            <a:prstDash val="solid"/>
            <a:miter/>
            <a:headEnd len="med" w="med" type="none"/>
            <a:tailEnd len="med" w="med" type="triangle"/>
          </a:ln>
        </p:spPr>
      </p:cxnSp>
      <p:sp>
        <p:nvSpPr>
          <p:cNvPr id="114" name="Shape 114"/>
          <p:cNvSpPr txBox="1"/>
          <p:nvPr/>
        </p:nvSpPr>
        <p:spPr>
          <a:xfrm>
            <a:off x="228600" y="6553200"/>
            <a:ext cx="6476999" cy="27463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1" lang="en-US" sz="1200" u="none" cap="none" strike="noStrike">
                <a:solidFill>
                  <a:schemeClr val="dk1"/>
                </a:solidFill>
                <a:latin typeface="Arial"/>
                <a:ea typeface="Arial"/>
                <a:cs typeface="Arial"/>
                <a:sym typeface="Arial"/>
              </a:rPr>
              <a:t>    Denotes Universal Competency for all of AF</a:t>
            </a:r>
          </a:p>
        </p:txBody>
      </p:sp>
      <p:sp>
        <p:nvSpPr>
          <p:cNvPr id="115" name="Shape 115"/>
          <p:cNvSpPr txBox="1"/>
          <p:nvPr/>
        </p:nvSpPr>
        <p:spPr>
          <a:xfrm>
            <a:off x="198436" y="6592886"/>
            <a:ext cx="182561" cy="182561"/>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16" name="Shape 116"/>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124" name="Shape 124"/>
          <p:cNvSpPr txBox="1"/>
          <p:nvPr/>
        </p:nvSpPr>
        <p:spPr>
          <a:xfrm>
            <a:off x="457200" y="503237"/>
            <a:ext cx="8229600" cy="487361"/>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Leadership Essentials in Detail</a:t>
            </a:r>
          </a:p>
        </p:txBody>
      </p:sp>
      <p:sp>
        <p:nvSpPr>
          <p:cNvPr id="125" name="Shape 125"/>
          <p:cNvSpPr txBox="1"/>
          <p:nvPr/>
        </p:nvSpPr>
        <p:spPr>
          <a:xfrm>
            <a:off x="1371600" y="1066800"/>
            <a:ext cx="2895600" cy="1752600"/>
          </a:xfrm>
          <a:prstGeom prst="rect">
            <a:avLst/>
          </a:prstGeom>
          <a:noFill/>
          <a:ln>
            <a:noFill/>
          </a:ln>
        </p:spPr>
        <p:txBody>
          <a:bodyPr anchorCtr="0" anchor="t" bIns="45700" lIns="274300" rIns="91425" tIns="137150">
            <a:noAutofit/>
          </a:bodyPr>
          <a:lstStyle/>
          <a:p>
            <a:pPr indent="-228600" lvl="0" marL="228600" marR="0" rtl="0" algn="l">
              <a:lnSpc>
                <a:spcPct val="8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Instructional Expertise and Leadership</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Teacher Development </a:t>
            </a:r>
          </a:p>
          <a:p>
            <a:pPr indent="-234950" lvl="1" marL="62865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Coaching to Mastery </a:t>
            </a:r>
          </a:p>
          <a:p>
            <a:pPr indent="-234950" lvl="1" marL="62865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Unit and Lesson Planning</a:t>
            </a:r>
          </a:p>
          <a:p>
            <a:pPr indent="-234950" lvl="1" marL="62865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Regular, Meaningful Instructional Feedback</a:t>
            </a:r>
          </a:p>
          <a:p>
            <a:pPr indent="-234950" lvl="1" marL="62865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Professional Development Leader</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Goal-Setting</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Content Knowledge </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Data Analysis</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Program and Curriculum Development</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Interventions / Tutoring</a:t>
            </a:r>
          </a:p>
          <a:p>
            <a:pPr indent="-228600" lvl="0" marL="228600" marR="0" rtl="0" algn="l">
              <a:lnSpc>
                <a:spcPct val="80000"/>
              </a:lnSpc>
              <a:spcBef>
                <a:spcPts val="160"/>
              </a:spcBef>
              <a:spcAft>
                <a:spcPts val="0"/>
              </a:spcAft>
              <a:buClr>
                <a:srgbClr val="EE3224"/>
              </a:buClr>
              <a:buSzPct val="100000"/>
              <a:buFont typeface="Arial"/>
              <a:buChar char="•"/>
            </a:pPr>
            <a:r>
              <a:rPr b="0" baseline="0" i="0" lang="en-US" sz="800" u="none" cap="none" strike="noStrike">
                <a:solidFill>
                  <a:schemeClr val="dk1"/>
                </a:solidFill>
                <a:latin typeface="Arial"/>
                <a:ea typeface="Arial"/>
                <a:cs typeface="Arial"/>
                <a:sym typeface="Arial"/>
              </a:rPr>
              <a:t>Great Teaching Culture</a:t>
            </a:r>
          </a:p>
        </p:txBody>
      </p:sp>
      <p:grpSp>
        <p:nvGrpSpPr>
          <p:cNvPr id="126" name="Shape 126"/>
          <p:cNvGrpSpPr/>
          <p:nvPr/>
        </p:nvGrpSpPr>
        <p:grpSpPr>
          <a:xfrm>
            <a:off x="6400800" y="2971799"/>
            <a:ext cx="2209799" cy="1219199"/>
            <a:chOff x="609600" y="2971800"/>
            <a:chExt cx="2057400" cy="1260474"/>
          </a:xfrm>
        </p:grpSpPr>
        <p:sp>
          <p:nvSpPr>
            <p:cNvPr id="127" name="Shape 127"/>
            <p:cNvSpPr txBox="1"/>
            <p:nvPr/>
          </p:nvSpPr>
          <p:spPr>
            <a:xfrm>
              <a:off x="609600" y="2971800"/>
              <a:ext cx="1993900" cy="946150"/>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28" name="Shape 128"/>
            <p:cNvSpPr txBox="1"/>
            <p:nvPr/>
          </p:nvSpPr>
          <p:spPr>
            <a:xfrm>
              <a:off x="609600" y="2971800"/>
              <a:ext cx="2057400" cy="1260474"/>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Talent Leadership</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Performance Management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Developing Leadership Team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Recruiting and Selecting</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Leadership Pipeline</a:t>
              </a:r>
            </a:p>
            <a:p>
              <a:pPr>
                <a:spcBef>
                  <a:spcPts val="0"/>
                </a:spcBef>
                <a:buNone/>
              </a:pPr>
              <a:r>
                <a:t/>
              </a:r>
              <a:endParaRPr b="0" baseline="0" i="0" sz="1800" u="none" cap="none" strike="noStrike"/>
            </a:p>
          </p:txBody>
        </p:sp>
      </p:grpSp>
      <p:grpSp>
        <p:nvGrpSpPr>
          <p:cNvPr id="129" name="Shape 129"/>
          <p:cNvGrpSpPr/>
          <p:nvPr/>
        </p:nvGrpSpPr>
        <p:grpSpPr>
          <a:xfrm>
            <a:off x="6095999" y="4495800"/>
            <a:ext cx="2438399" cy="1295400"/>
            <a:chOff x="3124200" y="4953000"/>
            <a:chExt cx="2362200" cy="1600199"/>
          </a:xfrm>
        </p:grpSpPr>
        <p:sp>
          <p:nvSpPr>
            <p:cNvPr id="130" name="Shape 130"/>
            <p:cNvSpPr txBox="1"/>
            <p:nvPr/>
          </p:nvSpPr>
          <p:spPr>
            <a:xfrm>
              <a:off x="3124200" y="4953000"/>
              <a:ext cx="2362200" cy="1600199"/>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31" name="Shape 131"/>
            <p:cNvSpPr txBox="1"/>
            <p:nvPr/>
          </p:nvSpPr>
          <p:spPr>
            <a:xfrm>
              <a:off x="3124200" y="4953000"/>
              <a:ext cx="2362200" cy="1143000"/>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Vision and Inspiration</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Keeps the Mission Front &amp; Center</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Regular Articulation and Communication of Common Goals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Public Speaking and Presence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J-Factor for Staff</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Recognition, Relationships, and Air Cover</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Network Leadership</a:t>
              </a:r>
            </a:p>
            <a:p>
              <a:pPr>
                <a:spcBef>
                  <a:spcPts val="0"/>
                </a:spcBef>
                <a:buNone/>
              </a:pPr>
              <a:r>
                <a:t/>
              </a:r>
              <a:endParaRPr b="0" baseline="0" i="0" sz="1800" u="none" cap="none" strike="noStrike"/>
            </a:p>
          </p:txBody>
        </p:sp>
      </p:grpSp>
      <p:grpSp>
        <p:nvGrpSpPr>
          <p:cNvPr id="132" name="Shape 132"/>
          <p:cNvGrpSpPr/>
          <p:nvPr/>
        </p:nvGrpSpPr>
        <p:grpSpPr>
          <a:xfrm>
            <a:off x="762000" y="4648200"/>
            <a:ext cx="2362199" cy="1066799"/>
            <a:chOff x="5791200" y="4953000"/>
            <a:chExt cx="2666999" cy="1219199"/>
          </a:xfrm>
        </p:grpSpPr>
        <p:sp>
          <p:nvSpPr>
            <p:cNvPr id="133" name="Shape 133"/>
            <p:cNvSpPr txBox="1"/>
            <p:nvPr/>
          </p:nvSpPr>
          <p:spPr>
            <a:xfrm>
              <a:off x="5791200" y="4953000"/>
              <a:ext cx="2476500" cy="1219199"/>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34" name="Shape 134"/>
            <p:cNvSpPr txBox="1"/>
            <p:nvPr/>
          </p:nvSpPr>
          <p:spPr>
            <a:xfrm>
              <a:off x="5886450" y="4953000"/>
              <a:ext cx="2571749" cy="1158874"/>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Personal Effectiveness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Reflection and Constant Learning</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Organization and Self-Management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Communication</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Planning</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Timeliness/Responsiveness</a:t>
              </a:r>
            </a:p>
            <a:p>
              <a:pPr>
                <a:spcBef>
                  <a:spcPts val="0"/>
                </a:spcBef>
                <a:buNone/>
              </a:pPr>
              <a:r>
                <a:t/>
              </a:r>
              <a:endParaRPr b="0" baseline="0" i="0" sz="1800" u="none" cap="none" strike="noStrike"/>
            </a:p>
            <a:p>
              <a:pPr>
                <a:spcBef>
                  <a:spcPts val="0"/>
                </a:spcBef>
                <a:buNone/>
              </a:pPr>
              <a:r>
                <a:t/>
              </a:r>
              <a:endParaRPr b="0" baseline="0" i="0" sz="1800" u="none" cap="none" strike="noStrike"/>
            </a:p>
          </p:txBody>
        </p:sp>
      </p:grpSp>
      <p:grpSp>
        <p:nvGrpSpPr>
          <p:cNvPr id="135" name="Shape 135"/>
          <p:cNvGrpSpPr/>
          <p:nvPr/>
        </p:nvGrpSpPr>
        <p:grpSpPr>
          <a:xfrm>
            <a:off x="533400" y="2895600"/>
            <a:ext cx="2286000" cy="1574799"/>
            <a:chOff x="152400" y="1905000"/>
            <a:chExt cx="2286000" cy="2133599"/>
          </a:xfrm>
        </p:grpSpPr>
        <p:sp>
          <p:nvSpPr>
            <p:cNvPr id="136" name="Shape 136"/>
            <p:cNvSpPr txBox="1"/>
            <p:nvPr/>
          </p:nvSpPr>
          <p:spPr>
            <a:xfrm>
              <a:off x="152400" y="1905000"/>
              <a:ext cx="2057400" cy="2133599"/>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37" name="Shape 137"/>
            <p:cNvSpPr txBox="1"/>
            <p:nvPr/>
          </p:nvSpPr>
          <p:spPr>
            <a:xfrm>
              <a:off x="152400" y="1905000"/>
              <a:ext cx="2286000" cy="2133599"/>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Core Values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Results Without Excuses or Shortcuts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People Matter—Mightily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Excellence is a Habit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Sweat the Small Stuff</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Team and Family</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First Things First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Whatever it Takes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Many Minds, One Mission</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Everything with Integrity</a:t>
              </a:r>
            </a:p>
            <a:p>
              <a:pPr>
                <a:spcBef>
                  <a:spcPts val="0"/>
                </a:spcBef>
                <a:buNone/>
              </a:pPr>
              <a:r>
                <a:t/>
              </a:r>
              <a:endParaRPr b="0" baseline="0" i="0" sz="1800" u="none" cap="none" strike="noStrike"/>
            </a:p>
          </p:txBody>
        </p:sp>
      </p:grpSp>
      <p:grpSp>
        <p:nvGrpSpPr>
          <p:cNvPr id="138" name="Shape 138"/>
          <p:cNvGrpSpPr/>
          <p:nvPr/>
        </p:nvGrpSpPr>
        <p:grpSpPr>
          <a:xfrm>
            <a:off x="3352800" y="4495800"/>
            <a:ext cx="2209799" cy="1524000"/>
            <a:chOff x="3352800" y="4572000"/>
            <a:chExt cx="2209799" cy="1524000"/>
          </a:xfrm>
        </p:grpSpPr>
        <p:sp>
          <p:nvSpPr>
            <p:cNvPr id="139" name="Shape 139"/>
            <p:cNvSpPr txBox="1"/>
            <p:nvPr/>
          </p:nvSpPr>
          <p:spPr>
            <a:xfrm>
              <a:off x="3352800" y="4572000"/>
              <a:ext cx="2209799" cy="1524000"/>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40" name="Shape 140"/>
            <p:cNvSpPr txBox="1"/>
            <p:nvPr/>
          </p:nvSpPr>
          <p:spPr>
            <a:xfrm>
              <a:off x="3352800" y="4600575"/>
              <a:ext cx="2209799" cy="1266825"/>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Management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Distributed Leadership and Delegation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Creative Problem Solving</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Crises Management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Project Management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Giving and Receiving Feedback</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Purposeful Team and Individual Meetings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Fiscal responsibility</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Board engagement </a:t>
              </a:r>
            </a:p>
          </p:txBody>
        </p:sp>
      </p:grpSp>
      <p:cxnSp>
        <p:nvCxnSpPr>
          <p:cNvPr id="141" name="Shape 141"/>
          <p:cNvCxnSpPr/>
          <p:nvPr/>
        </p:nvCxnSpPr>
        <p:spPr>
          <a:xfrm rot="10800000">
            <a:off x="5333999" y="3581400"/>
            <a:ext cx="914400" cy="0"/>
          </a:xfrm>
          <a:prstGeom prst="straightConnector1">
            <a:avLst/>
          </a:prstGeom>
          <a:noFill/>
          <a:ln cap="rnd" cmpd="sng" w="9525">
            <a:solidFill>
              <a:schemeClr val="dk1"/>
            </a:solidFill>
            <a:prstDash val="solid"/>
            <a:miter/>
            <a:headEnd len="med" w="med" type="none"/>
            <a:tailEnd len="med" w="med" type="triangle"/>
          </a:ln>
        </p:spPr>
      </p:cxnSp>
      <p:cxnSp>
        <p:nvCxnSpPr>
          <p:cNvPr id="142" name="Shape 142"/>
          <p:cNvCxnSpPr/>
          <p:nvPr/>
        </p:nvCxnSpPr>
        <p:spPr>
          <a:xfrm rot="10800000">
            <a:off x="5257800" y="3962400"/>
            <a:ext cx="685799" cy="609599"/>
          </a:xfrm>
          <a:prstGeom prst="straightConnector1">
            <a:avLst/>
          </a:prstGeom>
          <a:noFill/>
          <a:ln cap="rnd" cmpd="sng" w="9525">
            <a:solidFill>
              <a:schemeClr val="dk1"/>
            </a:solidFill>
            <a:prstDash val="solid"/>
            <a:miter/>
            <a:headEnd len="med" w="med" type="none"/>
            <a:tailEnd len="med" w="med" type="triangle"/>
          </a:ln>
        </p:spPr>
      </p:cxnSp>
      <p:grpSp>
        <p:nvGrpSpPr>
          <p:cNvPr id="143" name="Shape 143"/>
          <p:cNvGrpSpPr/>
          <p:nvPr/>
        </p:nvGrpSpPr>
        <p:grpSpPr>
          <a:xfrm>
            <a:off x="3429000" y="3124199"/>
            <a:ext cx="1904999" cy="990599"/>
            <a:chOff x="3390900" y="3124200"/>
            <a:chExt cx="1904999" cy="1371599"/>
          </a:xfrm>
        </p:grpSpPr>
        <p:sp>
          <p:nvSpPr>
            <p:cNvPr id="144" name="Shape 144"/>
            <p:cNvSpPr/>
            <p:nvPr/>
          </p:nvSpPr>
          <p:spPr>
            <a:xfrm>
              <a:off x="3441700" y="3124200"/>
              <a:ext cx="1828800" cy="1371599"/>
            </a:xfrm>
            <a:prstGeom prst="ellipse">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sp>
          <p:nvSpPr>
            <p:cNvPr id="145" name="Shape 145"/>
            <p:cNvSpPr txBox="1"/>
            <p:nvPr/>
          </p:nvSpPr>
          <p:spPr>
            <a:xfrm>
              <a:off x="3390900" y="3352800"/>
              <a:ext cx="1904999" cy="885825"/>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baseline="0" i="0" lang="en-US" sz="1200" u="none" cap="none" strike="noStrike">
                  <a:solidFill>
                    <a:schemeClr val="dk1"/>
                  </a:solidFill>
                  <a:latin typeface="Arial"/>
                  <a:ea typeface="Arial"/>
                  <a:cs typeface="Arial"/>
                  <a:sym typeface="Arial"/>
                </a:rPr>
                <a:t>Breakthrough </a:t>
              </a:r>
              <a:br>
                <a:rPr b="1" baseline="0" i="0" lang="en-US" sz="1200" u="none" cap="none" strike="noStrike">
                  <a:solidFill>
                    <a:schemeClr val="dk1"/>
                  </a:solidFill>
                  <a:latin typeface="Arial"/>
                  <a:ea typeface="Arial"/>
                  <a:cs typeface="Arial"/>
                  <a:sym typeface="Arial"/>
                </a:rPr>
              </a:br>
              <a:r>
                <a:rPr b="1" baseline="0" i="0" lang="en-US" sz="1200" u="none" cap="none" strike="noStrike">
                  <a:solidFill>
                    <a:schemeClr val="dk1"/>
                  </a:solidFill>
                  <a:latin typeface="Arial"/>
                  <a:ea typeface="Arial"/>
                  <a:cs typeface="Arial"/>
                  <a:sym typeface="Arial"/>
                </a:rPr>
                <a:t>Student Achievement and Character</a:t>
              </a:r>
            </a:p>
          </p:txBody>
        </p:sp>
      </p:grpSp>
      <p:cxnSp>
        <p:nvCxnSpPr>
          <p:cNvPr id="146" name="Shape 146"/>
          <p:cNvCxnSpPr/>
          <p:nvPr/>
        </p:nvCxnSpPr>
        <p:spPr>
          <a:xfrm rot="10800000">
            <a:off x="4419600" y="4190999"/>
            <a:ext cx="0" cy="228600"/>
          </a:xfrm>
          <a:prstGeom prst="straightConnector1">
            <a:avLst/>
          </a:prstGeom>
          <a:noFill/>
          <a:ln cap="rnd" cmpd="sng" w="9525">
            <a:solidFill>
              <a:schemeClr val="dk1"/>
            </a:solidFill>
            <a:prstDash val="solid"/>
            <a:miter/>
            <a:headEnd len="med" w="med" type="none"/>
            <a:tailEnd len="med" w="med" type="triangle"/>
          </a:ln>
        </p:spPr>
      </p:cxnSp>
      <p:cxnSp>
        <p:nvCxnSpPr>
          <p:cNvPr id="147" name="Shape 147"/>
          <p:cNvCxnSpPr/>
          <p:nvPr/>
        </p:nvCxnSpPr>
        <p:spPr>
          <a:xfrm flipH="1" rot="10800000">
            <a:off x="2895600" y="4038599"/>
            <a:ext cx="685799" cy="457200"/>
          </a:xfrm>
          <a:prstGeom prst="straightConnector1">
            <a:avLst/>
          </a:prstGeom>
          <a:noFill/>
          <a:ln cap="rnd" cmpd="sng" w="9525">
            <a:solidFill>
              <a:schemeClr val="dk1"/>
            </a:solidFill>
            <a:prstDash val="solid"/>
            <a:miter/>
            <a:headEnd len="med" w="med" type="none"/>
            <a:tailEnd len="med" w="med" type="triangle"/>
          </a:ln>
        </p:spPr>
      </p:cxnSp>
      <p:cxnSp>
        <p:nvCxnSpPr>
          <p:cNvPr id="148" name="Shape 148"/>
          <p:cNvCxnSpPr/>
          <p:nvPr/>
        </p:nvCxnSpPr>
        <p:spPr>
          <a:xfrm>
            <a:off x="2667000" y="3581400"/>
            <a:ext cx="762000" cy="0"/>
          </a:xfrm>
          <a:prstGeom prst="straightConnector1">
            <a:avLst/>
          </a:prstGeom>
          <a:noFill/>
          <a:ln cap="rnd" cmpd="sng" w="9525">
            <a:solidFill>
              <a:schemeClr val="dk1"/>
            </a:solidFill>
            <a:prstDash val="solid"/>
            <a:miter/>
            <a:headEnd len="med" w="med" type="none"/>
            <a:tailEnd len="med" w="med" type="triangle"/>
          </a:ln>
        </p:spPr>
      </p:cxnSp>
      <p:cxnSp>
        <p:nvCxnSpPr>
          <p:cNvPr id="149" name="Shape 149"/>
          <p:cNvCxnSpPr/>
          <p:nvPr/>
        </p:nvCxnSpPr>
        <p:spPr>
          <a:xfrm>
            <a:off x="3429000" y="2514600"/>
            <a:ext cx="533399" cy="533399"/>
          </a:xfrm>
          <a:prstGeom prst="straightConnector1">
            <a:avLst/>
          </a:prstGeom>
          <a:noFill/>
          <a:ln cap="rnd" cmpd="sng" w="9525">
            <a:solidFill>
              <a:schemeClr val="dk1"/>
            </a:solidFill>
            <a:prstDash val="solid"/>
            <a:miter/>
            <a:headEnd len="med" w="med" type="none"/>
            <a:tailEnd len="med" w="med" type="triangle"/>
          </a:ln>
        </p:spPr>
      </p:cxnSp>
      <p:cxnSp>
        <p:nvCxnSpPr>
          <p:cNvPr id="150" name="Shape 150"/>
          <p:cNvCxnSpPr/>
          <p:nvPr/>
        </p:nvCxnSpPr>
        <p:spPr>
          <a:xfrm flipH="1">
            <a:off x="5029199" y="2590800"/>
            <a:ext cx="457200" cy="609599"/>
          </a:xfrm>
          <a:prstGeom prst="straightConnector1">
            <a:avLst/>
          </a:prstGeom>
          <a:noFill/>
          <a:ln cap="rnd" cmpd="sng" w="9525">
            <a:solidFill>
              <a:schemeClr val="dk1"/>
            </a:solidFill>
            <a:prstDash val="solid"/>
            <a:miter/>
            <a:headEnd len="med" w="med" type="none"/>
            <a:tailEnd len="med" w="med" type="triangle"/>
          </a:ln>
        </p:spPr>
      </p:cxnSp>
      <p:grpSp>
        <p:nvGrpSpPr>
          <p:cNvPr id="151" name="Shape 151"/>
          <p:cNvGrpSpPr/>
          <p:nvPr/>
        </p:nvGrpSpPr>
        <p:grpSpPr>
          <a:xfrm>
            <a:off x="5943600" y="6172200"/>
            <a:ext cx="2895600" cy="244474"/>
            <a:chOff x="2286000" y="6553200"/>
            <a:chExt cx="2895600" cy="244474"/>
          </a:xfrm>
        </p:grpSpPr>
        <p:sp>
          <p:nvSpPr>
            <p:cNvPr id="152" name="Shape 152"/>
            <p:cNvSpPr txBox="1"/>
            <p:nvPr/>
          </p:nvSpPr>
          <p:spPr>
            <a:xfrm>
              <a:off x="2286000" y="6553200"/>
              <a:ext cx="2895600" cy="2444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0" baseline="0" i="1" lang="en-US" sz="1800" u="none" cap="none" strike="noStrike">
                  <a:solidFill>
                    <a:schemeClr val="dk1"/>
                  </a:solidFill>
                  <a:latin typeface="Arial"/>
                  <a:ea typeface="Arial"/>
                  <a:cs typeface="Arial"/>
                  <a:sym typeface="Arial"/>
                </a:rPr>
                <a:t>   Denotes Universal Competency for all of AF</a:t>
              </a:r>
            </a:p>
          </p:txBody>
        </p:sp>
        <p:sp>
          <p:nvSpPr>
            <p:cNvPr id="153" name="Shape 153"/>
            <p:cNvSpPr txBox="1"/>
            <p:nvPr/>
          </p:nvSpPr>
          <p:spPr>
            <a:xfrm>
              <a:off x="2286000" y="6648450"/>
              <a:ext cx="136524" cy="136524"/>
            </a:xfrm>
            <a:prstGeom prst="rect">
              <a:avLst/>
            </a:prstGeom>
            <a:solidFill>
              <a:srgbClr val="E2E2E2"/>
            </a:solidFill>
            <a:ln cap="rnd" cmpd="sng" w="9525">
              <a:solidFill>
                <a:schemeClr val="dk1"/>
              </a:solidFill>
              <a:prstDash val="solid"/>
              <a:miter/>
              <a:headEnd len="med" w="med" type="none"/>
              <a:tailEnd len="med" w="med" type="none"/>
            </a:ln>
          </p:spPr>
          <p:txBody>
            <a:bodyPr anchorCtr="0" anchor="ctr" bIns="45700" lIns="91425" rIns="91425" tIns="45700">
              <a:noAutofit/>
            </a:bodyPr>
            <a:lstStyle/>
            <a:p>
              <a:pPr>
                <a:spcBef>
                  <a:spcPts val="0"/>
                </a:spcBef>
                <a:buNone/>
              </a:pPr>
              <a:r>
                <a:t/>
              </a:r>
              <a:endParaRPr/>
            </a:p>
          </p:txBody>
        </p:sp>
      </p:grpSp>
      <p:grpSp>
        <p:nvGrpSpPr>
          <p:cNvPr id="154" name="Shape 154"/>
          <p:cNvGrpSpPr/>
          <p:nvPr/>
        </p:nvGrpSpPr>
        <p:grpSpPr>
          <a:xfrm>
            <a:off x="4876800" y="1143000"/>
            <a:ext cx="3505200" cy="1820861"/>
            <a:chOff x="4572000" y="1003300"/>
            <a:chExt cx="2971799" cy="1820861"/>
          </a:xfrm>
        </p:grpSpPr>
        <p:sp>
          <p:nvSpPr>
            <p:cNvPr id="155" name="Shape 155"/>
            <p:cNvSpPr txBox="1"/>
            <p:nvPr/>
          </p:nvSpPr>
          <p:spPr>
            <a:xfrm>
              <a:off x="4572000" y="1147762"/>
              <a:ext cx="2443161" cy="1676399"/>
            </a:xfrm>
            <a:prstGeom prst="rect">
              <a:avLst/>
            </a:prstGeom>
            <a:noFill/>
            <a:ln>
              <a:noFill/>
            </a:ln>
          </p:spPr>
          <p:txBody>
            <a:bodyPr anchorCtr="0" anchor="t" bIns="45700" lIns="91425" rIns="91425" tIns="45700">
              <a:noAutofit/>
            </a:bodyPr>
            <a:lstStyle/>
            <a:p>
              <a:pPr indent="-228600" lvl="0" marL="228600" marR="0" rtl="0" algn="l">
                <a:lnSpc>
                  <a:spcPct val="100000"/>
                </a:lnSpc>
                <a:spcBef>
                  <a:spcPts val="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Relentlessness Around a Common Picture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Systems to Support School Culture </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Invests Students in Core Goals and Values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Character Development</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J-Factor for Students and Families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Student Relationships</a:t>
              </a:r>
            </a:p>
            <a:p>
              <a:pPr indent="-228600" lvl="0" marL="228600" marR="0" rtl="0" algn="l">
                <a:lnSpc>
                  <a:spcPct val="100000"/>
                </a:lnSpc>
                <a:spcBef>
                  <a:spcPts val="160"/>
                </a:spcBef>
                <a:spcAft>
                  <a:spcPts val="0"/>
                </a:spcAft>
                <a:buClr>
                  <a:schemeClr val="dk1"/>
                </a:buClr>
                <a:buSzPct val="100000"/>
                <a:buFont typeface="Arial"/>
                <a:buChar char="•"/>
              </a:pPr>
              <a:r>
                <a:rPr b="0" baseline="0" i="0" lang="en-US" sz="800" u="none" cap="none" strike="noStrike">
                  <a:solidFill>
                    <a:schemeClr val="dk1"/>
                  </a:solidFill>
                  <a:latin typeface="Arial"/>
                  <a:ea typeface="Arial"/>
                  <a:cs typeface="Arial"/>
                  <a:sym typeface="Arial"/>
                </a:rPr>
                <a:t>Parent Relationships</a:t>
              </a:r>
            </a:p>
            <a:p>
              <a:pPr>
                <a:spcBef>
                  <a:spcPts val="0"/>
                </a:spcBef>
                <a:buNone/>
              </a:pPr>
              <a:r>
                <a:t/>
              </a:r>
              <a:endParaRPr b="0" baseline="0" i="0" sz="1800" u="none" cap="none" strike="noStrike"/>
            </a:p>
            <a:p>
              <a:pPr>
                <a:spcBef>
                  <a:spcPts val="0"/>
                </a:spcBef>
                <a:buNone/>
              </a:pPr>
              <a:r>
                <a:t/>
              </a:r>
              <a:endParaRPr b="0" baseline="0" i="0" sz="1800" u="none" cap="none" strike="noStrike"/>
            </a:p>
            <a:p>
              <a:pPr>
                <a:spcBef>
                  <a:spcPts val="0"/>
                </a:spcBef>
                <a:buNone/>
              </a:pPr>
              <a:r>
                <a:t/>
              </a:r>
              <a:endParaRPr b="0" baseline="0" i="0" sz="1800" u="none" cap="none" strike="noStrike"/>
            </a:p>
          </p:txBody>
        </p:sp>
        <p:sp>
          <p:nvSpPr>
            <p:cNvPr id="156" name="Shape 156"/>
            <p:cNvSpPr txBox="1"/>
            <p:nvPr/>
          </p:nvSpPr>
          <p:spPr>
            <a:xfrm>
              <a:off x="4572000" y="1003300"/>
              <a:ext cx="2971799" cy="398461"/>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0" lang="en-US" sz="800" u="none" cap="none" strike="noStrike">
                  <a:solidFill>
                    <a:schemeClr val="dk1"/>
                  </a:solidFill>
                  <a:latin typeface="Arial"/>
                  <a:ea typeface="Arial"/>
                  <a:cs typeface="Arial"/>
                  <a:sym typeface="Arial"/>
                </a:rPr>
                <a:t>School Culture and Character Development</a:t>
              </a:r>
            </a:p>
            <a:p>
              <a:pPr>
                <a:spcBef>
                  <a:spcPts val="0"/>
                </a:spcBef>
                <a:buNone/>
              </a:pPr>
              <a:r>
                <a:t/>
              </a:r>
              <a:endParaRPr b="0" baseline="0" i="0" sz="1800" u="none" cap="none" strike="noStrike"/>
            </a:p>
          </p:txBody>
        </p:sp>
      </p:grpSp>
      <p:sp>
        <p:nvSpPr>
          <p:cNvPr id="157" name="Shape 157"/>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x="0" y="0"/>
          <a:ext cx="0" cy="0"/>
          <a:chOff x="0" y="0"/>
          <a:chExt cx="0" cy="0"/>
        </a:xfrm>
      </p:grpSpPr>
      <p:sp>
        <p:nvSpPr>
          <p:cNvPr id="164" name="Shape 164"/>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165" name="Shape 165"/>
          <p:cNvSpPr txBox="1"/>
          <p:nvPr/>
        </p:nvSpPr>
        <p:spPr>
          <a:xfrm>
            <a:off x="457200" y="457200"/>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400" u="none" cap="none" strike="noStrike">
                <a:solidFill>
                  <a:srgbClr val="005DAA"/>
                </a:solidFill>
                <a:latin typeface="Rokkitt"/>
                <a:ea typeface="Rokkitt"/>
                <a:cs typeface="Rokkitt"/>
                <a:sym typeface="Rokkitt"/>
              </a:rPr>
              <a:t>Essential: Instructional Expertise and Leadership</a:t>
            </a:r>
          </a:p>
        </p:txBody>
      </p:sp>
      <p:sp>
        <p:nvSpPr>
          <p:cNvPr id="166" name="Shape 166"/>
          <p:cNvSpPr txBox="1"/>
          <p:nvPr/>
        </p:nvSpPr>
        <p:spPr>
          <a:xfrm>
            <a:off x="457200" y="1600200"/>
            <a:ext cx="8229600" cy="2895600"/>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Teacher Development </a:t>
            </a:r>
          </a:p>
          <a:p>
            <a:pPr indent="-285750" lvl="1" marL="74295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Coaching to Mastery. </a:t>
            </a:r>
            <a:r>
              <a:rPr b="0" baseline="0" i="0" lang="en-US" sz="1200" u="none" cap="none" strike="noStrike">
                <a:solidFill>
                  <a:schemeClr val="dk1"/>
                </a:solidFill>
                <a:latin typeface="Arial"/>
                <a:ea typeface="Arial"/>
                <a:cs typeface="Arial"/>
                <a:sym typeface="Arial"/>
              </a:rPr>
              <a:t>Identifies clear learning goals for teachers , creates and executes on development plans using a range of coaching strategies, and improves teacher effectiveness.  Systematically develops a team of great coaches</a:t>
            </a:r>
          </a:p>
          <a:p>
            <a:pPr indent="-285750" lvl="1" marL="74295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Unit and Lesson Planning. </a:t>
            </a:r>
            <a:r>
              <a:rPr b="0" baseline="0" i="0" lang="en-US" sz="1200" u="none" cap="none" strike="noStrike">
                <a:solidFill>
                  <a:schemeClr val="dk1"/>
                </a:solidFill>
                <a:latin typeface="Arial"/>
                <a:ea typeface="Arial"/>
                <a:cs typeface="Arial"/>
                <a:sym typeface="Arial"/>
              </a:rPr>
              <a:t>Effectively plans both full units and individual lessons with teachers, guiding them through the entire backwards planning process; ensures that teachers think with the end goals in mind and develop manageable, bite-sized aims that flow in a logical sequence</a:t>
            </a:r>
          </a:p>
          <a:p>
            <a:pPr indent="-285750" lvl="1" marL="74295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Regular, Meaningful Instructional Feedback. </a:t>
            </a:r>
            <a:r>
              <a:rPr b="0" baseline="0" i="0" lang="en-US" sz="1200" u="none" cap="none" strike="noStrike">
                <a:solidFill>
                  <a:schemeClr val="dk1"/>
                </a:solidFill>
                <a:latin typeface="Arial"/>
                <a:ea typeface="Arial"/>
                <a:cs typeface="Arial"/>
                <a:sym typeface="Arial"/>
              </a:rPr>
              <a:t>Has a keen “instructional eye” and is able to identify the strengths and shortcomings of specific lessons and to prioritize the “Big Rocks” that would most improve the lesson; regularly provides clear, targeted, actionable feedback to teachers in such a way that the teacher is able to translate the feedback into improved instruction; </a:t>
            </a:r>
          </a:p>
          <a:p>
            <a:pPr indent="-285750" lvl="1" marL="74295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Professional Development Leader. </a:t>
            </a:r>
            <a:r>
              <a:rPr b="0" baseline="0" i="0" lang="en-US" sz="1200" u="none" cap="none" strike="noStrike">
                <a:solidFill>
                  <a:schemeClr val="dk1"/>
                </a:solidFill>
                <a:latin typeface="Arial"/>
                <a:ea typeface="Arial"/>
                <a:cs typeface="Arial"/>
                <a:sym typeface="Arial"/>
              </a:rPr>
              <a:t>Accurately identifies and prioritizes professional development needs through careful analysis of student data, teacher growth areas, and school needs; Maximizes the impact of formal PD time and ensures that all sessions are thoroughly and thoughtfully planned, engaging and actionable with effective use of “repeatedly do” activities</a:t>
            </a:r>
          </a:p>
          <a:p>
            <a:pPr indent="-285750" lvl="1" marL="742950" marR="0" rtl="0" algn="l">
              <a:lnSpc>
                <a:spcPct val="100000"/>
              </a:lnSpc>
              <a:spcBef>
                <a:spcPts val="320"/>
              </a:spcBef>
              <a:spcAft>
                <a:spcPts val="0"/>
              </a:spcAft>
              <a:buClr>
                <a:srgbClr val="EE3224"/>
              </a:buClr>
              <a:buSzPct val="133333"/>
              <a:buFont typeface="Arial"/>
              <a:buChar char="•"/>
            </a:pPr>
            <a:r>
              <a:rPr b="1" baseline="0" i="0" lang="en-US" sz="1200" u="none" cap="none" strike="noStrike">
                <a:solidFill>
                  <a:schemeClr val="dk1"/>
                </a:solidFill>
                <a:latin typeface="Arial"/>
                <a:ea typeface="Arial"/>
                <a:cs typeface="Arial"/>
                <a:sym typeface="Arial"/>
              </a:rPr>
              <a:t>Goal-Setting.</a:t>
            </a:r>
            <a:r>
              <a:rPr b="0" baseline="0" i="0" lang="en-US" sz="1200" u="none" cap="none" strike="noStrike">
                <a:solidFill>
                  <a:schemeClr val="dk1"/>
                </a:solidFill>
                <a:latin typeface="Arial"/>
                <a:ea typeface="Arial"/>
                <a:cs typeface="Arial"/>
                <a:sym typeface="Arial"/>
              </a:rPr>
              <a:t> Sets clear, measurable, motivating BHAGs at the beginning of the year for every grade/subject and every class; ensures team is bought into the goals and feels motivated by and accountable to them; keeps goals front and center and regularly assesses student progress toward them; never makes excuses when goals aren’t met but rather rallies the team to improve and recommit to achieving them</a:t>
            </a:r>
            <a:r>
              <a:rPr b="1" baseline="0" i="0" lang="en-US" sz="1600" u="none" cap="none" strike="noStrike">
                <a:solidFill>
                  <a:schemeClr val="dk1"/>
                </a:solidFill>
                <a:latin typeface="Arial"/>
                <a:ea typeface="Arial"/>
                <a:cs typeface="Arial"/>
                <a:sym typeface="Arial"/>
              </a:rPr>
              <a:t>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Content Knowledge. </a:t>
            </a:r>
            <a:r>
              <a:rPr b="0" baseline="0" i="0" lang="en-US" sz="1200" u="none" cap="none" strike="noStrike">
                <a:solidFill>
                  <a:schemeClr val="dk1"/>
                </a:solidFill>
                <a:latin typeface="Arial"/>
                <a:ea typeface="Arial"/>
                <a:cs typeface="Arial"/>
                <a:sym typeface="Arial"/>
              </a:rPr>
              <a:t>Knows essential content, standards, and highly effective teaching strategies in at least two subject areas and can effectively coach teachers using this knowledge</a:t>
            </a:r>
          </a:p>
        </p:txBody>
      </p:sp>
      <p:sp>
        <p:nvSpPr>
          <p:cNvPr id="167" name="Shape 167"/>
          <p:cNvSpPr txBox="1"/>
          <p:nvPr/>
        </p:nvSpPr>
        <p:spPr>
          <a:xfrm>
            <a:off x="914400" y="12096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do I ensure that 100% of the students in our school receive the education they need to be successful in high school, college, and life?</a:t>
            </a:r>
          </a:p>
        </p:txBody>
      </p:sp>
      <p:sp>
        <p:nvSpPr>
          <p:cNvPr id="168" name="Shape 168"/>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4" name="Shape 174"/>
        <p:cNvGrpSpPr/>
        <p:nvPr/>
      </p:nvGrpSpPr>
      <p:grpSpPr>
        <a:xfrm>
          <a:off x="0" y="0"/>
          <a:ext cx="0" cy="0"/>
          <a:chOff x="0" y="0"/>
          <a:chExt cx="0" cy="0"/>
        </a:xfrm>
      </p:grpSpPr>
      <p:sp>
        <p:nvSpPr>
          <p:cNvPr id="175" name="Shape 175"/>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176" name="Shape 176"/>
          <p:cNvSpPr txBox="1"/>
          <p:nvPr/>
        </p:nvSpPr>
        <p:spPr>
          <a:xfrm>
            <a:off x="457200" y="1600200"/>
            <a:ext cx="8229600" cy="4530724"/>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Data Analysis.</a:t>
            </a:r>
            <a:r>
              <a:rPr b="0" baseline="0" i="0" lang="en-US" sz="1200" u="none" cap="none" strike="noStrike">
                <a:solidFill>
                  <a:schemeClr val="dk1"/>
                </a:solidFill>
                <a:latin typeface="Arial"/>
                <a:ea typeface="Arial"/>
                <a:cs typeface="Arial"/>
                <a:sym typeface="Arial"/>
              </a:rPr>
              <a:t> Champions effective instructional data practices, characterized by the use of assessments as tools to help clarify learning objectives for both staff and students, and the use of assessment data to better understand student thinking and plan an effective instructional response;  Strategic use of data to assess school-wide priorities and resource allocation.</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Program and Curriculum Development. </a:t>
            </a:r>
            <a:r>
              <a:rPr b="0" baseline="0" i="0" lang="en-US" sz="1200" u="none" cap="none" strike="noStrike">
                <a:solidFill>
                  <a:schemeClr val="dk1"/>
                </a:solidFill>
                <a:latin typeface="Arial"/>
                <a:ea typeface="Arial"/>
                <a:cs typeface="Arial"/>
                <a:sym typeface="Arial"/>
              </a:rPr>
              <a:t>Thinks strategically about designing the school schedule, making sure time allocations match school priorities and that every minute is maximized to meet student needs; engages thoughtfully in school-site and network-wide curriculum and program design questions and positively contributes to the evolution of best practice at AF</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Interventions.</a:t>
            </a:r>
            <a:r>
              <a:rPr b="0" baseline="0" i="0" lang="en-US" sz="1200" u="none" cap="none" strike="noStrike">
                <a:solidFill>
                  <a:schemeClr val="dk1"/>
                </a:solidFill>
                <a:latin typeface="Arial"/>
                <a:ea typeface="Arial"/>
                <a:cs typeface="Arial"/>
                <a:sym typeface="Arial"/>
              </a:rPr>
              <a:t> Ensures that there are systematic interventions happening whenever students are struggling; monitors the quality and effectiveness of these interventions to ensure that they are rigorous, disciplined, and high-impact</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Great Teaching Culture. </a:t>
            </a:r>
            <a:r>
              <a:rPr b="0" baseline="0" i="0" lang="en-US" sz="1200" u="none" cap="none" strike="noStrike">
                <a:solidFill>
                  <a:schemeClr val="dk1"/>
                </a:solidFill>
                <a:latin typeface="Arial"/>
                <a:ea typeface="Arial"/>
                <a:cs typeface="Arial"/>
                <a:sym typeface="Arial"/>
              </a:rPr>
              <a:t>Talks constantly about great instruction and creates an atmosphere where teachers are always pursuing great lessons and great results for students; creates a "buzz" in the building about great instruction;  models top-quality instruction; inspires all teachers to want to be masters of their craft</a:t>
            </a: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a:p>
            <a:pPr indent="0" lvl="0" marL="0" marR="0" rtl="0" algn="l">
              <a:spcBef>
                <a:spcPts val="0"/>
              </a:spcBef>
              <a:buNone/>
            </a:pPr>
            <a:r>
              <a:t/>
            </a:r>
            <a:endParaRPr b="0" baseline="0" i="0" sz="1800" u="none" cap="none" strike="noStrike">
              <a:solidFill>
                <a:schemeClr val="dk1"/>
              </a:solidFill>
              <a:latin typeface="Arial"/>
              <a:ea typeface="Arial"/>
              <a:cs typeface="Arial"/>
              <a:sym typeface="Arial"/>
            </a:endParaRPr>
          </a:p>
        </p:txBody>
      </p:sp>
      <p:sp>
        <p:nvSpPr>
          <p:cNvPr id="177" name="Shape 177"/>
          <p:cNvSpPr txBox="1"/>
          <p:nvPr/>
        </p:nvSpPr>
        <p:spPr>
          <a:xfrm>
            <a:off x="914400" y="12096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do I ensure that 100% of the students in our school receive the education they need to be successful in school, college, and life?</a:t>
            </a:r>
            <a:r>
              <a:rPr b="0" baseline="0" i="0" lang="en-US" sz="1200" u="none" cap="none" strike="noStrike">
                <a:solidFill>
                  <a:schemeClr val="dk1"/>
                </a:solidFill>
                <a:latin typeface="Arial"/>
                <a:ea typeface="Arial"/>
                <a:cs typeface="Arial"/>
                <a:sym typeface="Arial"/>
              </a:rPr>
              <a:t> </a:t>
            </a:r>
          </a:p>
        </p:txBody>
      </p:sp>
      <p:sp>
        <p:nvSpPr>
          <p:cNvPr id="178" name="Shape 178"/>
          <p:cNvSpPr txBox="1"/>
          <p:nvPr/>
        </p:nvSpPr>
        <p:spPr>
          <a:xfrm>
            <a:off x="457200" y="381000"/>
            <a:ext cx="8229600" cy="609599"/>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400" u="none" cap="none" strike="noStrike">
                <a:solidFill>
                  <a:srgbClr val="005DAA"/>
                </a:solidFill>
                <a:latin typeface="Rokkitt"/>
                <a:ea typeface="Rokkitt"/>
                <a:cs typeface="Rokkitt"/>
                <a:sym typeface="Rokkitt"/>
              </a:rPr>
              <a:t>Essential: Instructional Expertise and Leadership (cont’d)</a:t>
            </a:r>
          </a:p>
        </p:txBody>
      </p:sp>
      <p:sp>
        <p:nvSpPr>
          <p:cNvPr id="179" name="Shape 179"/>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5" name="Shape 185"/>
        <p:cNvGrpSpPr/>
        <p:nvPr/>
      </p:nvGrpSpPr>
      <p:grpSpPr>
        <a:xfrm>
          <a:off x="0" y="0"/>
          <a:ext cx="0" cy="0"/>
          <a:chOff x="0" y="0"/>
          <a:chExt cx="0" cy="0"/>
        </a:xfrm>
      </p:grpSpPr>
      <p:sp>
        <p:nvSpPr>
          <p:cNvPr id="186" name="Shape 186"/>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187" name="Shape 187"/>
          <p:cNvSpPr txBox="1"/>
          <p:nvPr/>
        </p:nvSpPr>
        <p:spPr>
          <a:xfrm>
            <a:off x="457200" y="273050"/>
            <a:ext cx="8229600" cy="336549"/>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chemeClr val="dk2"/>
              </a:buClr>
              <a:buSzPct val="25000"/>
              <a:buFont typeface="Rokkitt"/>
              <a:buNone/>
            </a:pPr>
            <a:r>
              <a:rPr b="0" baseline="0" i="0" lang="en-US" sz="2400" u="none" cap="none" strike="noStrike">
                <a:solidFill>
                  <a:schemeClr val="dk2"/>
                </a:solidFill>
                <a:latin typeface="Rokkitt"/>
                <a:ea typeface="Rokkitt"/>
                <a:cs typeface="Rokkitt"/>
                <a:sym typeface="Rokkitt"/>
              </a:rPr>
              <a:t>Essential: School Culture and Character Development</a:t>
            </a:r>
          </a:p>
        </p:txBody>
      </p:sp>
      <p:sp>
        <p:nvSpPr>
          <p:cNvPr id="188" name="Shape 188"/>
          <p:cNvSpPr txBox="1"/>
          <p:nvPr/>
        </p:nvSpPr>
        <p:spPr>
          <a:xfrm>
            <a:off x="457200" y="1828800"/>
            <a:ext cx="8229600" cy="5105399"/>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Relentlessness Around a Common Picture. </a:t>
            </a:r>
            <a:r>
              <a:rPr b="0" baseline="0" i="0" lang="en-US" sz="1200" u="none" cap="none" strike="noStrike">
                <a:solidFill>
                  <a:schemeClr val="dk1"/>
                </a:solidFill>
                <a:latin typeface="Arial"/>
                <a:ea typeface="Arial"/>
                <a:cs typeface="Arial"/>
                <a:sym typeface="Arial"/>
              </a:rPr>
              <a:t>Has an incredibly clear vision of what a great school culture is (classes, hallways, cafeteria, bathrooms, dismissal, etc) and regularly articulates this vision to students and staff. Persistently, insistently, and consistently reinforces the school’s high expectations for student behavior with all students all the time; always sweats the small stuff and doesn’t give up on a student or on fixing a “broken window”</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Systems around School Culture.</a:t>
            </a:r>
            <a:r>
              <a:rPr b="0" baseline="0" i="0" lang="en-US" sz="1200" u="none" cap="none" strike="noStrike">
                <a:solidFill>
                  <a:schemeClr val="dk1"/>
                </a:solidFill>
                <a:latin typeface="Arial"/>
                <a:ea typeface="Arial"/>
                <a:cs typeface="Arial"/>
                <a:sym typeface="Arial"/>
              </a:rPr>
              <a:t> Has clearly articulated systems for how the school will function (attendance, homework, behavior/SDs, recognition, consequences, etc.), and ensures that every staff member understands and uses them consistently and effectively</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Student Investment. </a:t>
            </a:r>
            <a:r>
              <a:rPr b="0" baseline="0" i="0" lang="en-US" sz="1200" u="none" cap="none" strike="noStrike">
                <a:solidFill>
                  <a:schemeClr val="dk1"/>
                </a:solidFill>
                <a:latin typeface="Arial"/>
                <a:ea typeface="Arial"/>
                <a:cs typeface="Arial"/>
                <a:sym typeface="Arial"/>
              </a:rPr>
              <a:t>Invests students in Achievement First’s goals and core values; ensures that all students care deeply about their AF community, about their own academic performance, about graduating college, and about becoming the next generation of leaders in their communities; seeks opportunities to make the learning relevant to students; preaches core AF messages in 1-on-1, class/advisory, grade level and school-wide venues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Character Development</a:t>
            </a:r>
            <a:r>
              <a:rPr b="0" baseline="0" i="0" lang="en-US" sz="1200" u="none" cap="none" strike="noStrike">
                <a:solidFill>
                  <a:schemeClr val="dk1"/>
                </a:solidFill>
                <a:latin typeface="Arial"/>
                <a:ea typeface="Arial"/>
                <a:cs typeface="Arial"/>
                <a:sym typeface="Arial"/>
              </a:rPr>
              <a:t>. Develops a culture and a program that intentionally teaches and reinforces the REACH values and essential character strengths as a part of teachable moments and dedicated class, advisory, and/or grade/school celebration time.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J-Factor (Joy) For Students and Families. </a:t>
            </a:r>
            <a:r>
              <a:rPr b="0" baseline="0" i="0" lang="en-US" sz="1200" u="none" cap="none" strike="noStrike">
                <a:solidFill>
                  <a:schemeClr val="dk1"/>
                </a:solidFill>
                <a:latin typeface="Arial"/>
                <a:ea typeface="Arial"/>
                <a:cs typeface="Arial"/>
                <a:sym typeface="Arial"/>
              </a:rPr>
              <a:t>Actively develops a school culture where students find joy in learning and are curious, enthusiastic, and engaged; ensures that their AF school is a place where students want to be and where it is “cool” to be smart; makes sure that students and parents have fun along the journey up the mountain</a:t>
            </a:r>
          </a:p>
        </p:txBody>
      </p:sp>
      <p:sp>
        <p:nvSpPr>
          <p:cNvPr id="189" name="Shape 189"/>
          <p:cNvSpPr txBox="1"/>
          <p:nvPr/>
        </p:nvSpPr>
        <p:spPr>
          <a:xfrm>
            <a:off x="914400" y="1219200"/>
            <a:ext cx="7467600" cy="649286"/>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Questions: </a:t>
            </a:r>
            <a:r>
              <a:rPr b="0" baseline="0" i="1" lang="en-US" sz="1200" u="none" cap="none" strike="noStrike">
                <a:solidFill>
                  <a:schemeClr val="dk1"/>
                </a:solidFill>
                <a:latin typeface="Arial"/>
                <a:ea typeface="Arial"/>
                <a:cs typeface="Arial"/>
                <a:sym typeface="Arial"/>
              </a:rPr>
              <a:t>How do we create a positive, disciplined, achievement-oriented school environment where students and their families feel invested, supported, cared for, and heard?  How do we help our students develop the strength of character that they will need to be successful in school, college, and life?</a:t>
            </a:r>
          </a:p>
        </p:txBody>
      </p:sp>
      <p:sp>
        <p:nvSpPr>
          <p:cNvPr id="190" name="Shape 190"/>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6" name="Shape 196"/>
        <p:cNvGrpSpPr/>
        <p:nvPr/>
      </p:nvGrpSpPr>
      <p:grpSpPr>
        <a:xfrm>
          <a:off x="0" y="0"/>
          <a:ext cx="0" cy="0"/>
          <a:chOff x="0" y="0"/>
          <a:chExt cx="0" cy="0"/>
        </a:xfrm>
      </p:grpSpPr>
      <p:sp>
        <p:nvSpPr>
          <p:cNvPr id="197" name="Shape 197"/>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198" name="Shape 198"/>
          <p:cNvSpPr txBox="1"/>
          <p:nvPr/>
        </p:nvSpPr>
        <p:spPr>
          <a:xfrm>
            <a:off x="457200" y="1828800"/>
            <a:ext cx="8229600" cy="2349499"/>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Student Relationships. </a:t>
            </a:r>
            <a:r>
              <a:rPr b="0" baseline="0" i="0" lang="en-US" sz="1200" u="none" cap="none" strike="noStrike">
                <a:solidFill>
                  <a:schemeClr val="dk1"/>
                </a:solidFill>
                <a:latin typeface="Arial"/>
                <a:ea typeface="Arial"/>
                <a:cs typeface="Arial"/>
                <a:sym typeface="Arial"/>
              </a:rPr>
              <a:t>Creates a culture in which teachers builds strong and lasting relationships with students, especially Kids We Love the Most; clearly communicates in words and actions his/her personal commitment and love for every child; builds personal relationships with a number of students and inspires these students to work hard and model good character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Parent Relationships. </a:t>
            </a:r>
            <a:r>
              <a:rPr b="0" baseline="0" i="0" lang="en-US" sz="1200" u="none" cap="none" strike="noStrike">
                <a:solidFill>
                  <a:schemeClr val="dk1"/>
                </a:solidFill>
                <a:latin typeface="Arial"/>
                <a:ea typeface="Arial"/>
                <a:cs typeface="Arial"/>
                <a:sym typeface="Arial"/>
              </a:rPr>
              <a:t>Creates systems for effective communication between families and the school around student behavior and academic performance; engages families in support of the school’s goals; creates a culture and an expectation so that teachers reach out to parents and enlist their proactive support in the dream – and the hard work – of getting all our scholars to college</a:t>
            </a:r>
          </a:p>
        </p:txBody>
      </p:sp>
      <p:sp>
        <p:nvSpPr>
          <p:cNvPr id="199" name="Shape 199"/>
          <p:cNvSpPr txBox="1"/>
          <p:nvPr/>
        </p:nvSpPr>
        <p:spPr>
          <a:xfrm>
            <a:off x="914400" y="1255712"/>
            <a:ext cx="7467600" cy="649286"/>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Questions: </a:t>
            </a:r>
            <a:r>
              <a:rPr b="0" baseline="0" i="1" lang="en-US" sz="1200" u="none" cap="none" strike="noStrike">
                <a:solidFill>
                  <a:schemeClr val="dk1"/>
                </a:solidFill>
                <a:latin typeface="Arial"/>
                <a:ea typeface="Arial"/>
                <a:cs typeface="Arial"/>
                <a:sym typeface="Arial"/>
              </a:rPr>
              <a:t>How do we create a positive, disciplined, achievement-oriented school environment where students and their families feel invested, supported, cared for, and heard?  How do we help our students develop the strength of character that they will need to be successful in school, college, and life?</a:t>
            </a:r>
          </a:p>
        </p:txBody>
      </p:sp>
      <p:sp>
        <p:nvSpPr>
          <p:cNvPr id="200" name="Shape 200"/>
          <p:cNvSpPr txBox="1"/>
          <p:nvPr/>
        </p:nvSpPr>
        <p:spPr>
          <a:xfrm>
            <a:off x="457200" y="304800"/>
            <a:ext cx="8229600" cy="609599"/>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400" u="none" cap="none" strike="noStrike">
                <a:solidFill>
                  <a:srgbClr val="005DAA"/>
                </a:solidFill>
                <a:latin typeface="Rokkitt"/>
                <a:ea typeface="Rokkitt"/>
                <a:cs typeface="Rokkitt"/>
                <a:sym typeface="Rokkitt"/>
              </a:rPr>
              <a:t>Essential: School Culture and Character Development (cont’d)</a:t>
            </a:r>
          </a:p>
        </p:txBody>
      </p:sp>
      <p:sp>
        <p:nvSpPr>
          <p:cNvPr id="201" name="Shape 201"/>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x="0" y="0"/>
          <a:ext cx="0" cy="0"/>
          <a:chOff x="0" y="0"/>
          <a:chExt cx="0" cy="0"/>
        </a:xfrm>
      </p:grpSpPr>
      <p:sp>
        <p:nvSpPr>
          <p:cNvPr id="208" name="Shape 208"/>
          <p:cNvSpPr txBox="1"/>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r">
              <a:lnSpc>
                <a:spcPct val="100000"/>
              </a:lnSpc>
              <a:spcBef>
                <a:spcPts val="0"/>
              </a:spcBef>
              <a:spcAft>
                <a:spcPts val="0"/>
              </a:spcAft>
              <a:buClr>
                <a:srgbClr val="005DAA"/>
              </a:buClr>
              <a:buSzPct val="25000"/>
              <a:buFont typeface="Arial"/>
              <a:buNone/>
            </a:pPr>
            <a:r>
              <a:rPr b="0" baseline="0" i="0" lang="en-US" sz="1800" u="none" cap="none" strike="noStrike">
                <a:solidFill>
                  <a:srgbClr val="005DAA"/>
                </a:solidFill>
                <a:latin typeface="Arial"/>
                <a:ea typeface="Arial"/>
                <a:cs typeface="Arial"/>
                <a:sym typeface="Arial"/>
              </a:rPr>
              <a:t>*</a:t>
            </a:r>
          </a:p>
        </p:txBody>
      </p:sp>
      <p:sp>
        <p:nvSpPr>
          <p:cNvPr id="209" name="Shape 209"/>
          <p:cNvSpPr txBox="1"/>
          <p:nvPr/>
        </p:nvSpPr>
        <p:spPr>
          <a:xfrm>
            <a:off x="457200" y="473075"/>
            <a:ext cx="8229600" cy="260350"/>
          </a:xfrm>
          <a:prstGeom prst="rect">
            <a:avLst/>
          </a:prstGeom>
          <a:noFill/>
          <a:ln>
            <a:noFill/>
          </a:ln>
        </p:spPr>
        <p:txBody>
          <a:bodyPr anchorCtr="0" anchor="t" bIns="45700" lIns="0" rIns="0" tIns="45700">
            <a:noAutofit/>
          </a:bodyPr>
          <a:lstStyle/>
          <a:p>
            <a:pPr indent="0" lvl="0" marL="0" marR="0" rtl="0" algn="l">
              <a:lnSpc>
                <a:spcPct val="100000"/>
              </a:lnSpc>
              <a:spcBef>
                <a:spcPts val="0"/>
              </a:spcBef>
              <a:spcAft>
                <a:spcPts val="0"/>
              </a:spcAft>
              <a:buClr>
                <a:srgbClr val="005DAA"/>
              </a:buClr>
              <a:buSzPct val="25000"/>
              <a:buFont typeface="Rokkitt"/>
              <a:buNone/>
            </a:pPr>
            <a:r>
              <a:rPr b="0" baseline="0" i="0" lang="en-US" sz="2800" u="none" cap="none" strike="noStrike">
                <a:solidFill>
                  <a:srgbClr val="005DAA"/>
                </a:solidFill>
                <a:latin typeface="Rokkitt"/>
                <a:ea typeface="Rokkitt"/>
                <a:cs typeface="Rokkitt"/>
                <a:sym typeface="Rokkitt"/>
              </a:rPr>
              <a:t>Essential: Talent Leadership</a:t>
            </a:r>
          </a:p>
        </p:txBody>
      </p:sp>
      <p:sp>
        <p:nvSpPr>
          <p:cNvPr id="210" name="Shape 210"/>
          <p:cNvSpPr txBox="1"/>
          <p:nvPr/>
        </p:nvSpPr>
        <p:spPr>
          <a:xfrm>
            <a:off x="381000" y="1646236"/>
            <a:ext cx="8305799" cy="4373562"/>
          </a:xfrm>
          <a:prstGeom prst="rect">
            <a:avLst/>
          </a:prstGeom>
          <a:noFill/>
          <a:ln>
            <a:noFill/>
          </a:ln>
        </p:spPr>
        <p:txBody>
          <a:bodyPr anchorCtr="0" anchor="t" bIns="45700" lIns="274300" rIns="91425" tIns="137150">
            <a:noAutofit/>
          </a:bodyPr>
          <a:lstStyle/>
          <a:p>
            <a:pPr indent="-342900" lvl="0" marL="342900" marR="0" rtl="0" algn="l">
              <a:lnSpc>
                <a:spcPct val="100000"/>
              </a:lnSpc>
              <a:spcBef>
                <a:spcPts val="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Performance Management. </a:t>
            </a:r>
            <a:r>
              <a:rPr b="0" baseline="0" i="0" lang="en-US" sz="1200" u="none" cap="none" strike="noStrike">
                <a:solidFill>
                  <a:schemeClr val="dk1"/>
                </a:solidFill>
                <a:latin typeface="Arial"/>
                <a:ea typeface="Arial"/>
                <a:cs typeface="Arial"/>
                <a:sym typeface="Arial"/>
              </a:rPr>
              <a:t>Communicates a high bar for performance in a manner that supports, challenges and inspires each team member; works with each team member to set clear, measureable, outcome-oriented performance goals for the year; utilizes effective systems/processes to formally and informally benchmark progress towards goals; engages team members self-evaluation and provides formal and informal feedback on performance; ensures that every team member has a formal mid-year professional growth plan process that compliments other performance management systems/processes and provides strategies for development;  engages aggressively when team members are struggling and employs a transparent process to help them improve; removes persistent low performers; works hard to recognize, stretch, retain, reward, and career plan for top performers.</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Developing Leadership Team: </a:t>
            </a:r>
            <a:r>
              <a:rPr b="0" baseline="0" i="0" lang="en-US" sz="1200" u="none" cap="none" strike="noStrike">
                <a:solidFill>
                  <a:schemeClr val="dk1"/>
                </a:solidFill>
                <a:latin typeface="Arial"/>
                <a:ea typeface="Arial"/>
                <a:cs typeface="Arial"/>
                <a:sym typeface="Arial"/>
              </a:rPr>
              <a:t>Invests in the learning and development of deans and  the leadership team more broadly.  Identifies learning goals  for team members and spends time  proactively coaching them towards mastery of those learning goals.  </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Recruiting and Selecting.  </a:t>
            </a:r>
            <a:r>
              <a:rPr b="0" baseline="0" i="0" lang="en-US" sz="1200" u="none" cap="none" strike="noStrike">
                <a:solidFill>
                  <a:schemeClr val="dk1"/>
                </a:solidFill>
                <a:latin typeface="Arial"/>
                <a:ea typeface="Arial"/>
                <a:cs typeface="Arial"/>
                <a:sym typeface="Arial"/>
              </a:rPr>
              <a:t>Has a strong eye for talent and a track record of hiring outstanding teachers who share the AF core values and beliefs and consistently deliver excellent instruction and support for all our students; does “whatever it takes” to recruit top talent, participates actively in Team Recruit events, is very responsive to candidates, and inspires people to work for AF</a:t>
            </a:r>
          </a:p>
          <a:p>
            <a:pPr indent="-342900" lvl="0" marL="342900" marR="0" rtl="0" algn="l">
              <a:lnSpc>
                <a:spcPct val="100000"/>
              </a:lnSpc>
              <a:spcBef>
                <a:spcPts val="240"/>
              </a:spcBef>
              <a:spcAft>
                <a:spcPts val="0"/>
              </a:spcAft>
              <a:buClr>
                <a:srgbClr val="EE3224"/>
              </a:buClr>
              <a:buSzPct val="100000"/>
              <a:buFont typeface="Arial"/>
              <a:buChar char="•"/>
            </a:pPr>
            <a:r>
              <a:rPr b="1" baseline="0" i="0" lang="en-US" sz="1200" u="none" cap="none" strike="noStrike">
                <a:solidFill>
                  <a:schemeClr val="dk1"/>
                </a:solidFill>
                <a:latin typeface="Arial"/>
                <a:ea typeface="Arial"/>
                <a:cs typeface="Arial"/>
                <a:sym typeface="Arial"/>
              </a:rPr>
              <a:t>Leadership Pipeline.  </a:t>
            </a:r>
            <a:r>
              <a:rPr b="0" baseline="0" i="0" lang="en-US" sz="1200" u="none" cap="none" strike="noStrike">
                <a:solidFill>
                  <a:schemeClr val="dk1"/>
                </a:solidFill>
                <a:latin typeface="Arial"/>
                <a:ea typeface="Arial"/>
                <a:cs typeface="Arial"/>
                <a:sym typeface="Arial"/>
              </a:rPr>
              <a:t>Identifies high-potential leaders among staff, cultivates leadership skills of these staff members through coaching and stretch opportunities; actively seeks to identify and prepare future leaders for their own school and for other AF schools, while also retaining great teacher leaders  in the classroom and supporting their development into master teachers</a:t>
            </a:r>
          </a:p>
        </p:txBody>
      </p:sp>
      <p:sp>
        <p:nvSpPr>
          <p:cNvPr id="211" name="Shape 211"/>
          <p:cNvSpPr txBox="1"/>
          <p:nvPr/>
        </p:nvSpPr>
        <p:spPr>
          <a:xfrm>
            <a:off x="914400" y="1209675"/>
            <a:ext cx="7467600" cy="466725"/>
          </a:xfrm>
          <a:prstGeom prst="rect">
            <a:avLst/>
          </a:prstGeom>
          <a:noFill/>
          <a:ln cap="rnd" cmpd="sng" w="9525">
            <a:solidFill>
              <a:schemeClr val="dk1"/>
            </a:solidFill>
            <a:prstDash val="solid"/>
            <a:miter/>
            <a:headEnd len="med" w="med" type="none"/>
            <a:tailEnd len="med" w="med" type="none"/>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baseline="0" i="1" lang="en-US" sz="1200" u="none" cap="none" strike="noStrike">
                <a:solidFill>
                  <a:schemeClr val="dk1"/>
                </a:solidFill>
                <a:latin typeface="Arial"/>
                <a:ea typeface="Arial"/>
                <a:cs typeface="Arial"/>
                <a:sym typeface="Arial"/>
              </a:rPr>
              <a:t>Essential Question: </a:t>
            </a:r>
            <a:r>
              <a:rPr b="0" baseline="0" i="1" lang="en-US" sz="1200" u="none" cap="none" strike="noStrike">
                <a:solidFill>
                  <a:schemeClr val="dk1"/>
                </a:solidFill>
                <a:latin typeface="Arial"/>
                <a:ea typeface="Arial"/>
                <a:cs typeface="Arial"/>
                <a:sym typeface="Arial"/>
              </a:rPr>
              <a:t>How am I working to recruit, select, develop, and retain our staff in a way that insures the highest possible outcomes for our students?</a:t>
            </a:r>
          </a:p>
        </p:txBody>
      </p:sp>
      <p:sp>
        <p:nvSpPr>
          <p:cNvPr id="212" name="Shape 212"/>
          <p:cNvSpPr txBox="1"/>
          <p:nvPr>
            <p:ph idx="12" type="sldNum"/>
          </p:nvPr>
        </p:nvSpPr>
        <p:spPr>
          <a:xfrm>
            <a:off x="6553200" y="6245225"/>
            <a:ext cx="2133599" cy="476249"/>
          </a:xfrm>
          <a:prstGeom prst="rect">
            <a:avLst/>
          </a:prstGeom>
          <a:noFill/>
          <a:ln>
            <a:noFill/>
          </a:ln>
        </p:spPr>
        <p:txBody>
          <a:bodyPr anchorCtr="0" anchor="ctr" bIns="45700" lIns="91425" rIns="0" tIns="45700">
            <a:noAutofit/>
          </a:bodyPr>
          <a:lstStyle/>
          <a:p>
            <a:pPr indent="0" lvl="0" marL="0" marR="0" rtl="0" algn="l">
              <a:spcBef>
                <a:spcPts val="0"/>
              </a:spcBef>
              <a:buSzPct val="25000"/>
              <a:buNone/>
            </a:pPr>
            <a:r>
              <a:rPr lang="en-US"/>
              <a:t> </a:t>
            </a: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AF Master Presentation Template">
  <a:themeElements>
    <a:clrScheme name="AF Master Presentation Template 15">
      <a:dk1>
        <a:srgbClr val="000000"/>
      </a:dk1>
      <a:lt1>
        <a:srgbClr val="FFFFFF"/>
      </a:lt1>
      <a:dk2>
        <a:srgbClr val="005DAA"/>
      </a:dk2>
      <a:lt2>
        <a:srgbClr val="EE3224"/>
      </a:lt2>
      <a:accent1>
        <a:srgbClr val="FFE512"/>
      </a:accent1>
      <a:accent2>
        <a:srgbClr val="F6A019"/>
      </a:accent2>
      <a:accent3>
        <a:srgbClr val="FFFFFF"/>
      </a:accent3>
      <a:accent4>
        <a:srgbClr val="000000"/>
      </a:accent4>
      <a:accent5>
        <a:srgbClr val="FFF0AA"/>
      </a:accent5>
      <a:accent6>
        <a:srgbClr val="DF9116"/>
      </a:accent6>
      <a:hlink>
        <a:srgbClr val="0CAF4A"/>
      </a:hlink>
      <a:folHlink>
        <a:srgbClr val="8F3E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AF Master Presentation Template">
  <a:themeElements>
    <a:clrScheme name="AF Master Presentation Template 15">
      <a:dk1>
        <a:srgbClr val="000000"/>
      </a:dk1>
      <a:lt1>
        <a:srgbClr val="FFFFFF"/>
      </a:lt1>
      <a:dk2>
        <a:srgbClr val="005DAA"/>
      </a:dk2>
      <a:lt2>
        <a:srgbClr val="EE3224"/>
      </a:lt2>
      <a:accent1>
        <a:srgbClr val="FFE512"/>
      </a:accent1>
      <a:accent2>
        <a:srgbClr val="F6A019"/>
      </a:accent2>
      <a:accent3>
        <a:srgbClr val="FFFFFF"/>
      </a:accent3>
      <a:accent4>
        <a:srgbClr val="000000"/>
      </a:accent4>
      <a:accent5>
        <a:srgbClr val="FFF0AA"/>
      </a:accent5>
      <a:accent6>
        <a:srgbClr val="DF9116"/>
      </a:accent6>
      <a:hlink>
        <a:srgbClr val="0CAF4A"/>
      </a:hlink>
      <a:folHlink>
        <a:srgbClr val="8F3E9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9AE7DCC0BC8E345A0B63004E3D9771B" ma:contentTypeVersion="4" ma:contentTypeDescription="Create a new document." ma:contentTypeScope="" ma:versionID="0664dea18d67cf2aa826b03ec1d79aa1">
  <xsd:schema xmlns:xsd="http://www.w3.org/2001/XMLSchema" xmlns:xs="http://www.w3.org/2001/XMLSchema" xmlns:p="http://schemas.microsoft.com/office/2006/metadata/properties" xmlns:ns2="870d16f4-8048-4199-b7c0-9cbff46dc78c" xmlns:ns3="4e057819-0b9e-4654-ba9e-3dca848d228a" targetNamespace="http://schemas.microsoft.com/office/2006/metadata/properties" ma:root="true" ma:fieldsID="4c14568f36dfba4ee9fb520732b28a5a" ns2:_="" ns3:_="">
    <xsd:import namespace="870d16f4-8048-4199-b7c0-9cbff46dc78c"/>
    <xsd:import namespace="4e057819-0b9e-4654-ba9e-3dca848d228a"/>
    <xsd:element name="properties">
      <xsd:complexType>
        <xsd:sequence>
          <xsd:element name="documentManagement">
            <xsd:complexType>
              <xsd:all>
                <xsd:element ref="ns2:_dlc_DocId" minOccurs="0"/>
                <xsd:element ref="ns2:_dlc_DocIdUrl" minOccurs="0"/>
                <xsd:element ref="ns2:_dlc_DocIdPersistId" minOccurs="0"/>
                <xsd:element ref="ns3:Key_x0020_Area"/>
                <xsd:element ref="ns3:Description0" minOccurs="0"/>
                <xsd:element ref="ns3:Sub_x0020_Folder" minOccurs="0"/>
                <xsd:element ref="ns3:Sub_x0020_Folder_x0020_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0d16f4-8048-4199-b7c0-9cbff46dc78c"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4e057819-0b9e-4654-ba9e-3dca848d228a" elementFormDefault="qualified">
    <xsd:import namespace="http://schemas.microsoft.com/office/2006/documentManagement/types"/>
    <xsd:import namespace="http://schemas.microsoft.com/office/infopath/2007/PartnerControls"/>
    <xsd:element name="Key_x0020_Area" ma:index="11" ma:displayName="Key Area" ma:default="Decision Making Processes and Network-Schools Relationship" ma:format="Dropdown" ma:internalName="Key_x0020_Area">
      <xsd:simpleType>
        <xsd:restriction base="dms:Choice">
          <xsd:enumeration value="Decision Making Processes and Network-Schools Relationship"/>
          <xsd:enumeration value="Diversity and Inclusiveness"/>
          <xsd:enumeration value="Expansion Plan"/>
          <xsd:enumeration value="Internal Communications"/>
          <xsd:enumeration value="Knowledge Management"/>
          <xsd:enumeration value="Long Term Strategic Planning"/>
          <xsd:enumeration value="Operations"/>
          <xsd:enumeration value="Org Culture and Core Values"/>
          <xsd:enumeration value="Talent Strategy and Practices"/>
        </xsd:restriction>
      </xsd:simpleType>
    </xsd:element>
    <xsd:element name="Description0" ma:index="12" nillable="true" ma:displayName="Description" ma:internalName="Description0">
      <xsd:simpleType>
        <xsd:restriction base="dms:Note">
          <xsd:maxLength value="255"/>
        </xsd:restriction>
      </xsd:simpleType>
    </xsd:element>
    <xsd:element name="Sub_x0020_Folder" ma:index="13" nillable="true" ma:displayName="Sub Folder" ma:internalName="Sub_x0020_Folder">
      <xsd:simpleType>
        <xsd:restriction base="dms:Text">
          <xsd:maxLength value="255"/>
        </xsd:restriction>
      </xsd:simpleType>
    </xsd:element>
    <xsd:element name="Sub_x0020_Folder_x0020_2" ma:index="14" nillable="true" ma:displayName="Sub Folder 2" ma:internalName="Sub_x0020_Folder_x0020_2">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Key_x0020_Area xmlns="4e057819-0b9e-4654-ba9e-3dca848d228a">Talent Strategy and Practices</Key_x0020_Area>
    <Description0 xmlns="4e057819-0b9e-4654-ba9e-3dca848d228a" xsi:nil="true"/>
    <_dlc_DocId xmlns="870d16f4-8048-4199-b7c0-9cbff46dc78c">YRZUPVWUHWXA-68-135</_dlc_DocId>
    <_dlc_DocIdUrl xmlns="870d16f4-8048-4199-b7c0-9cbff46dc78c">
      <Url>https://manyminds.achievementfirst.org/PartnerExternal/_layouts/15/DocIdRedir.aspx?ID=YRZUPVWUHWXA-68-135</Url>
      <Description>YRZUPVWUHWXA-68-135</Description>
    </_dlc_DocIdUrl>
    <Sub_x0020_Folder xmlns="4e057819-0b9e-4654-ba9e-3dca848d228a" xsi:nil="true"/>
    <Sub_x0020_Folder_x0020_2 xmlns="4e057819-0b9e-4654-ba9e-3dca848d228a" xsi:nil="true"/>
  </documentManagement>
</p:properties>
</file>

<file path=customXml/itemProps1.xml><?xml version="1.0" encoding="utf-8"?>
<ds:datastoreItem xmlns:ds="http://schemas.openxmlformats.org/officeDocument/2006/customXml" ds:itemID="{E32078C7-52B2-40FF-B92E-5629E15E3F6B}"/>
</file>

<file path=customXml/itemProps2.xml><?xml version="1.0" encoding="utf-8"?>
<ds:datastoreItem xmlns:ds="http://schemas.openxmlformats.org/officeDocument/2006/customXml" ds:itemID="{51AD33CD-428E-421C-9C64-E05CF525C014}"/>
</file>

<file path=customXml/itemProps3.xml><?xml version="1.0" encoding="utf-8"?>
<ds:datastoreItem xmlns:ds="http://schemas.openxmlformats.org/officeDocument/2006/customXml" ds:itemID="{5D9C6A0B-5324-494C-ADD3-681ECDDD2A7F}"/>
</file>

<file path=customXml/itemProps4.xml><?xml version="1.0" encoding="utf-8"?>
<ds:datastoreItem xmlns:ds="http://schemas.openxmlformats.org/officeDocument/2006/customXml" ds:itemID="{5625489F-10B6-4157-B940-49EE6CA0D6BC}"/>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0x01010039AE7DCC0BC8E345A0B63004E3D9771B</vt:lpwstr>
  </property>
  <property fmtid="{D5CDD505-2E9C-101B-9397-08002B2CF9AE}" pid="3" name="_dlc_DocIdItemGuid">
    <vt:lpwstr>7d61923a-7841-4584-9931-82ffdfe53509</vt:lpwstr>
  </property>
</Properties>
</file>