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9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theme/theme4.xml" ContentType="application/vnd.openxmlformats-officedocument.theme+xml"/>
  <Override PartName="/ppt/theme/theme5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theme/theme3.xml" ContentType="application/vnd.openxmlformats-officedocument.theme+xml"/>
  <Override PartName="/ppt/theme/theme2.xml" ContentType="application/vnd.openxmlformats-officedocument.theme+xml"/>
  <Override PartName="/ppt/diagrams/colors1.xml" ContentType="application/vnd.openxmlformats-officedocument.drawingml.diagramColors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  <p:sldMasterId id="2147483757" r:id="rId5"/>
    <p:sldMasterId id="2147483764" r:id="rId6"/>
  </p:sldMasterIdLst>
  <p:notesMasterIdLst>
    <p:notesMasterId r:id="rId17"/>
  </p:notesMasterIdLst>
  <p:handoutMasterIdLst>
    <p:handoutMasterId r:id="rId18"/>
  </p:handoutMasterIdLst>
  <p:sldIdLst>
    <p:sldId id="391" r:id="rId7"/>
    <p:sldId id="404" r:id="rId8"/>
    <p:sldId id="406" r:id="rId9"/>
    <p:sldId id="409" r:id="rId10"/>
    <p:sldId id="408" r:id="rId11"/>
    <p:sldId id="407" r:id="rId12"/>
    <p:sldId id="410" r:id="rId13"/>
    <p:sldId id="412" r:id="rId14"/>
    <p:sldId id="354" r:id="rId15"/>
    <p:sldId id="41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3">
          <p15:clr>
            <a:srgbClr val="A4A3A4"/>
          </p15:clr>
        </p15:guide>
        <p15:guide id="4" orient="horz" pos="3909">
          <p15:clr>
            <a:srgbClr val="A4A3A4"/>
          </p15:clr>
        </p15:guide>
        <p15:guide id="5" pos="5538">
          <p15:clr>
            <a:srgbClr val="A4A3A4"/>
          </p15:clr>
        </p15:guide>
        <p15:guide id="6" pos="2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CCECFF"/>
    <a:srgbClr val="CCFFFF"/>
    <a:srgbClr val="333E48"/>
    <a:srgbClr val="00B3E3"/>
    <a:srgbClr val="FFDC27"/>
    <a:srgbClr val="3F4971"/>
    <a:srgbClr val="00FF24"/>
    <a:srgbClr val="FF30FF"/>
    <a:srgbClr val="FF3AFF"/>
    <a:srgbClr val="FFC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4" autoAdjust="0"/>
    <p:restoredTop sz="93793" autoAdjust="0"/>
  </p:normalViewPr>
  <p:slideViewPr>
    <p:cSldViewPr snapToObjects="1">
      <p:cViewPr varScale="1">
        <p:scale>
          <a:sx n="80" d="100"/>
          <a:sy n="80" d="100"/>
        </p:scale>
        <p:origin x="1666" y="62"/>
      </p:cViewPr>
      <p:guideLst>
        <p:guide orient="horz" pos="2160"/>
        <p:guide pos="2880"/>
        <p:guide orient="horz" pos="213"/>
        <p:guide orient="horz" pos="3909"/>
        <p:guide pos="5538"/>
        <p:guide pos="2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customXml" Target="../customXml/item4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CF05A9-A837-4D5C-928A-5783FDF70C1F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26E1BBE-9D25-4A49-B7B0-5F0D7ACE24C9}">
      <dgm:prSet phldrT="[Text]"/>
      <dgm:spPr/>
      <dgm:t>
        <a:bodyPr/>
        <a:lstStyle/>
        <a:p>
          <a:r>
            <a:rPr lang="en-US" b="1" dirty="0" smtClean="0"/>
            <a:t>Highest and Best Use of Time</a:t>
          </a:r>
          <a:endParaRPr lang="en-US" b="1" dirty="0"/>
        </a:p>
      </dgm:t>
    </dgm:pt>
    <dgm:pt modelId="{3E31E192-A7A6-47CC-A80B-E8DED2FA4992}" type="parTrans" cxnId="{256B95AE-85D0-4A1C-9520-03A6F5EFBC40}">
      <dgm:prSet/>
      <dgm:spPr/>
      <dgm:t>
        <a:bodyPr/>
        <a:lstStyle/>
        <a:p>
          <a:endParaRPr lang="en-US" b="1"/>
        </a:p>
      </dgm:t>
    </dgm:pt>
    <dgm:pt modelId="{20C7948F-3C54-4C37-B008-1D0709F9C083}" type="sibTrans" cxnId="{256B95AE-85D0-4A1C-9520-03A6F5EFBC40}">
      <dgm:prSet/>
      <dgm:spPr/>
      <dgm:t>
        <a:bodyPr/>
        <a:lstStyle/>
        <a:p>
          <a:endParaRPr lang="en-US" b="1"/>
        </a:p>
      </dgm:t>
    </dgm:pt>
    <dgm:pt modelId="{94628B04-FB17-4A79-A767-F005498EC739}">
      <dgm:prSet phldrT="[Text]" custT="1"/>
      <dgm:spPr/>
      <dgm:t>
        <a:bodyPr/>
        <a:lstStyle/>
        <a:p>
          <a:r>
            <a:rPr lang="en-US" sz="1400" b="1" dirty="0" smtClean="0"/>
            <a:t>Expanded and sometimes competing priorities as we grow &amp; expand</a:t>
          </a:r>
          <a:endParaRPr lang="en-US" sz="1400" b="1" dirty="0"/>
        </a:p>
      </dgm:t>
    </dgm:pt>
    <dgm:pt modelId="{F64841DD-6D4C-4290-AED0-E1E171013B42}" type="parTrans" cxnId="{B67A7E91-2B4B-43F5-87B1-69568C901E7C}">
      <dgm:prSet/>
      <dgm:spPr/>
      <dgm:t>
        <a:bodyPr/>
        <a:lstStyle/>
        <a:p>
          <a:endParaRPr lang="en-US" b="1"/>
        </a:p>
      </dgm:t>
    </dgm:pt>
    <dgm:pt modelId="{F22A5D90-0A43-4526-A9A4-C958305F1D23}" type="sibTrans" cxnId="{B67A7E91-2B4B-43F5-87B1-69568C901E7C}">
      <dgm:prSet/>
      <dgm:spPr/>
      <dgm:t>
        <a:bodyPr/>
        <a:lstStyle/>
        <a:p>
          <a:endParaRPr lang="en-US" b="1"/>
        </a:p>
      </dgm:t>
    </dgm:pt>
    <dgm:pt modelId="{9AE805CE-80DF-43DF-B7D7-D6FEEA1B0D97}">
      <dgm:prSet phldrT="[Text]" custT="1"/>
      <dgm:spPr/>
      <dgm:t>
        <a:bodyPr/>
        <a:lstStyle/>
        <a:p>
          <a:r>
            <a:rPr lang="en-US" sz="1400" b="1" dirty="0" smtClean="0"/>
            <a:t>Create clear focus for teams and their constituents</a:t>
          </a:r>
          <a:endParaRPr lang="en-US" sz="1400" b="1" dirty="0"/>
        </a:p>
      </dgm:t>
    </dgm:pt>
    <dgm:pt modelId="{29736661-47A2-4FCB-85EC-4D200B8847A1}" type="parTrans" cxnId="{D3E2A742-0E98-4CC8-9AE2-B0ABF8428035}">
      <dgm:prSet/>
      <dgm:spPr/>
      <dgm:t>
        <a:bodyPr/>
        <a:lstStyle/>
        <a:p>
          <a:endParaRPr lang="en-US" b="1"/>
        </a:p>
      </dgm:t>
    </dgm:pt>
    <dgm:pt modelId="{B2E0B3A3-39E4-4CDA-9192-E6E8DF75EE0D}" type="sibTrans" cxnId="{D3E2A742-0E98-4CC8-9AE2-B0ABF8428035}">
      <dgm:prSet/>
      <dgm:spPr/>
      <dgm:t>
        <a:bodyPr/>
        <a:lstStyle/>
        <a:p>
          <a:endParaRPr lang="en-US" b="1"/>
        </a:p>
      </dgm:t>
    </dgm:pt>
    <dgm:pt modelId="{AFF9498F-04A1-41CF-91E2-615BE43A4398}">
      <dgm:prSet phldrT="[Text]"/>
      <dgm:spPr/>
      <dgm:t>
        <a:bodyPr/>
        <a:lstStyle/>
        <a:p>
          <a:r>
            <a:rPr lang="en-US" b="1" dirty="0" smtClean="0"/>
            <a:t>Building Team</a:t>
          </a:r>
          <a:endParaRPr lang="en-US" b="1" dirty="0"/>
        </a:p>
      </dgm:t>
    </dgm:pt>
    <dgm:pt modelId="{F45AE380-32F8-42D3-93B4-CBAE07BB363A}" type="parTrans" cxnId="{40DC3D01-F7FA-4325-829A-366FF5E047A1}">
      <dgm:prSet/>
      <dgm:spPr/>
      <dgm:t>
        <a:bodyPr/>
        <a:lstStyle/>
        <a:p>
          <a:endParaRPr lang="en-US" b="1"/>
        </a:p>
      </dgm:t>
    </dgm:pt>
    <dgm:pt modelId="{F20C54E0-D496-4F52-946C-6646A898B841}" type="sibTrans" cxnId="{40DC3D01-F7FA-4325-829A-366FF5E047A1}">
      <dgm:prSet/>
      <dgm:spPr/>
      <dgm:t>
        <a:bodyPr/>
        <a:lstStyle/>
        <a:p>
          <a:endParaRPr lang="en-US" b="1"/>
        </a:p>
      </dgm:t>
    </dgm:pt>
    <dgm:pt modelId="{5B943339-A132-4DBD-90DD-8E42CF50820D}">
      <dgm:prSet phldrT="[Text]" custT="1"/>
      <dgm:spPr/>
      <dgm:t>
        <a:bodyPr/>
        <a:lstStyle/>
        <a:p>
          <a:r>
            <a:rPr lang="en-US" sz="1400" b="1" dirty="0" smtClean="0"/>
            <a:t>Teams w/ new compositions</a:t>
          </a:r>
          <a:endParaRPr lang="en-US" sz="1400" b="1" dirty="0"/>
        </a:p>
      </dgm:t>
    </dgm:pt>
    <dgm:pt modelId="{9EBA51AE-E1A7-49C6-8738-011352D026B8}" type="parTrans" cxnId="{983A79E0-B626-40D8-950C-41C973A75598}">
      <dgm:prSet/>
      <dgm:spPr/>
      <dgm:t>
        <a:bodyPr/>
        <a:lstStyle/>
        <a:p>
          <a:endParaRPr lang="en-US" b="1"/>
        </a:p>
      </dgm:t>
    </dgm:pt>
    <dgm:pt modelId="{B4C996E4-9D34-4981-A972-424386D027C6}" type="sibTrans" cxnId="{983A79E0-B626-40D8-950C-41C973A75598}">
      <dgm:prSet/>
      <dgm:spPr/>
      <dgm:t>
        <a:bodyPr/>
        <a:lstStyle/>
        <a:p>
          <a:endParaRPr lang="en-US" b="1"/>
        </a:p>
      </dgm:t>
    </dgm:pt>
    <dgm:pt modelId="{3B66E72A-DF0D-4444-B4BE-D8E39CE093D1}">
      <dgm:prSet phldrT="[Text]" custT="1"/>
      <dgm:spPr/>
      <dgm:t>
        <a:bodyPr/>
        <a:lstStyle/>
        <a:p>
          <a:r>
            <a:rPr lang="en-US" sz="1400" b="1" dirty="0" smtClean="0"/>
            <a:t>Help new / changing teams coalesce around priorities</a:t>
          </a:r>
          <a:endParaRPr lang="en-US" sz="1400" b="1" dirty="0"/>
        </a:p>
      </dgm:t>
    </dgm:pt>
    <dgm:pt modelId="{E643CB4E-A9AA-404E-9E29-AF891643EC0A}" type="parTrans" cxnId="{DC2299E7-7C07-460F-BE2B-1A8928369CC7}">
      <dgm:prSet/>
      <dgm:spPr/>
      <dgm:t>
        <a:bodyPr/>
        <a:lstStyle/>
        <a:p>
          <a:endParaRPr lang="en-US" b="1"/>
        </a:p>
      </dgm:t>
    </dgm:pt>
    <dgm:pt modelId="{C379259A-5A2A-40CA-ADA8-5D3F01A6F7F0}" type="sibTrans" cxnId="{DC2299E7-7C07-460F-BE2B-1A8928369CC7}">
      <dgm:prSet/>
      <dgm:spPr/>
      <dgm:t>
        <a:bodyPr/>
        <a:lstStyle/>
        <a:p>
          <a:endParaRPr lang="en-US" b="1"/>
        </a:p>
      </dgm:t>
    </dgm:pt>
    <dgm:pt modelId="{F604A4FD-5DC9-43F5-BF7A-D7C9EDBC718C}">
      <dgm:prSet phldrT="[Text]"/>
      <dgm:spPr/>
      <dgm:t>
        <a:bodyPr/>
        <a:lstStyle/>
        <a:p>
          <a:r>
            <a:rPr lang="en-US" b="1" dirty="0" smtClean="0"/>
            <a:t>Communication</a:t>
          </a:r>
          <a:endParaRPr lang="en-US" b="1" dirty="0"/>
        </a:p>
      </dgm:t>
    </dgm:pt>
    <dgm:pt modelId="{7B3A5433-387C-4188-9350-F4DEA713F1B7}" type="parTrans" cxnId="{C7139133-E988-48A4-8BE9-CA4741932584}">
      <dgm:prSet/>
      <dgm:spPr/>
      <dgm:t>
        <a:bodyPr/>
        <a:lstStyle/>
        <a:p>
          <a:endParaRPr lang="en-US" b="1"/>
        </a:p>
      </dgm:t>
    </dgm:pt>
    <dgm:pt modelId="{F47AE66C-423F-43A3-B405-F6BE1EEF3203}" type="sibTrans" cxnId="{C7139133-E988-48A4-8BE9-CA4741932584}">
      <dgm:prSet/>
      <dgm:spPr/>
      <dgm:t>
        <a:bodyPr/>
        <a:lstStyle/>
        <a:p>
          <a:endParaRPr lang="en-US" b="1"/>
        </a:p>
      </dgm:t>
    </dgm:pt>
    <dgm:pt modelId="{B8276DFF-477D-4F2F-AC5E-A9159837A9CF}">
      <dgm:prSet phldrT="[Text]" custT="1"/>
      <dgm:spPr/>
      <dgm:t>
        <a:bodyPr/>
        <a:lstStyle/>
        <a:p>
          <a:r>
            <a:rPr lang="en-US" sz="1400" b="1" dirty="0" smtClean="0"/>
            <a:t>No longer “have everyone in same room” for many meetings / conversations</a:t>
          </a:r>
          <a:endParaRPr lang="en-US" sz="1400" b="1" dirty="0"/>
        </a:p>
      </dgm:t>
    </dgm:pt>
    <dgm:pt modelId="{E5FB0824-9EDC-4F6B-91C1-A01485D9877F}" type="parTrans" cxnId="{BA75E5C1-496A-445A-A376-E92E5D866C87}">
      <dgm:prSet/>
      <dgm:spPr/>
      <dgm:t>
        <a:bodyPr/>
        <a:lstStyle/>
        <a:p>
          <a:endParaRPr lang="en-US" b="1"/>
        </a:p>
      </dgm:t>
    </dgm:pt>
    <dgm:pt modelId="{09A28208-1D3F-4481-8D0E-600C607A8B56}" type="sibTrans" cxnId="{BA75E5C1-496A-445A-A376-E92E5D866C87}">
      <dgm:prSet/>
      <dgm:spPr/>
      <dgm:t>
        <a:bodyPr/>
        <a:lstStyle/>
        <a:p>
          <a:endParaRPr lang="en-US" b="1"/>
        </a:p>
      </dgm:t>
    </dgm:pt>
    <dgm:pt modelId="{26471594-97D8-4441-B6DD-8E623255116A}">
      <dgm:prSet phldrT="[Text]" custT="1"/>
      <dgm:spPr/>
      <dgm:t>
        <a:bodyPr/>
        <a:lstStyle/>
        <a:p>
          <a:r>
            <a:rPr lang="en-US" sz="1400" b="1" dirty="0" smtClean="0"/>
            <a:t>Aid in / facilitate communication</a:t>
          </a:r>
          <a:endParaRPr lang="en-US" sz="1400" b="1" dirty="0"/>
        </a:p>
      </dgm:t>
    </dgm:pt>
    <dgm:pt modelId="{D9C0C271-776B-411F-8AB8-66A2384076FA}" type="parTrans" cxnId="{36541149-2361-4846-B8E3-4310E2C0C69B}">
      <dgm:prSet/>
      <dgm:spPr/>
      <dgm:t>
        <a:bodyPr/>
        <a:lstStyle/>
        <a:p>
          <a:endParaRPr lang="en-US" b="1"/>
        </a:p>
      </dgm:t>
    </dgm:pt>
    <dgm:pt modelId="{8EFAC43C-0D9E-4AAA-B82B-3F0895E3ADD4}" type="sibTrans" cxnId="{36541149-2361-4846-B8E3-4310E2C0C69B}">
      <dgm:prSet/>
      <dgm:spPr/>
      <dgm:t>
        <a:bodyPr/>
        <a:lstStyle/>
        <a:p>
          <a:endParaRPr lang="en-US" b="1"/>
        </a:p>
      </dgm:t>
    </dgm:pt>
    <dgm:pt modelId="{BD0A5629-96DA-4503-8796-3F554197B4CB}">
      <dgm:prSet phldrT="[Text]" custT="1"/>
      <dgm:spPr/>
      <dgm:t>
        <a:bodyPr/>
        <a:lstStyle/>
        <a:p>
          <a:r>
            <a:rPr lang="en-US" sz="1400" b="1" dirty="0" smtClean="0"/>
            <a:t>Alignment and Accountability</a:t>
          </a:r>
          <a:endParaRPr lang="en-US" sz="1400" b="1" dirty="0"/>
        </a:p>
      </dgm:t>
    </dgm:pt>
    <dgm:pt modelId="{970563F2-AB6B-4C7B-81B3-D3A0C13A1933}" type="parTrans" cxnId="{B12B1A67-2F3E-4A7C-B918-CE8B6209C340}">
      <dgm:prSet/>
      <dgm:spPr/>
      <dgm:t>
        <a:bodyPr/>
        <a:lstStyle/>
        <a:p>
          <a:endParaRPr lang="en-US"/>
        </a:p>
      </dgm:t>
    </dgm:pt>
    <dgm:pt modelId="{23B5D875-E1CF-4C53-AE1C-54623CE398E9}" type="sibTrans" cxnId="{B12B1A67-2F3E-4A7C-B918-CE8B6209C340}">
      <dgm:prSet/>
      <dgm:spPr/>
      <dgm:t>
        <a:bodyPr/>
        <a:lstStyle/>
        <a:p>
          <a:endParaRPr lang="en-US"/>
        </a:p>
      </dgm:t>
    </dgm:pt>
    <dgm:pt modelId="{2CA450A0-3E79-4460-BAF5-BF75A206465B}">
      <dgm:prSet phldrT="[Text]"/>
      <dgm:spPr/>
      <dgm:t>
        <a:bodyPr/>
        <a:lstStyle/>
        <a:p>
          <a:r>
            <a:rPr lang="en-US" b="1" dirty="0" smtClean="0"/>
            <a:t>Focus on accountability for priorities we agree to have centralized</a:t>
          </a:r>
          <a:endParaRPr lang="en-US" b="1" dirty="0"/>
        </a:p>
      </dgm:t>
    </dgm:pt>
    <dgm:pt modelId="{077BC828-A4B4-4595-A1FD-770048B9A81C}" type="parTrans" cxnId="{72441243-F52D-4AA8-A7A6-B224FC8A794E}">
      <dgm:prSet/>
      <dgm:spPr/>
      <dgm:t>
        <a:bodyPr/>
        <a:lstStyle/>
        <a:p>
          <a:endParaRPr lang="en-US"/>
        </a:p>
      </dgm:t>
    </dgm:pt>
    <dgm:pt modelId="{69B50EC6-470A-43EB-85C3-AE23D243254E}" type="sibTrans" cxnId="{72441243-F52D-4AA8-A7A6-B224FC8A794E}">
      <dgm:prSet/>
      <dgm:spPr/>
      <dgm:t>
        <a:bodyPr/>
        <a:lstStyle/>
        <a:p>
          <a:endParaRPr lang="en-US"/>
        </a:p>
      </dgm:t>
    </dgm:pt>
    <dgm:pt modelId="{ACB3F425-BEE4-4FBF-B405-770671F2EE59}">
      <dgm:prSet phldrT="[Text]"/>
      <dgm:spPr/>
      <dgm:t>
        <a:bodyPr/>
        <a:lstStyle/>
        <a:p>
          <a:r>
            <a:rPr lang="en-US" b="1" dirty="0" smtClean="0"/>
            <a:t>Allow for clear expectations for performance and project prioritization</a:t>
          </a:r>
          <a:endParaRPr lang="en-US"/>
        </a:p>
      </dgm:t>
    </dgm:pt>
    <dgm:pt modelId="{9D8D2DED-9EA2-4CB1-922A-DE6D4D418A9F}" type="parTrans" cxnId="{588167C0-FF37-4004-8AED-C0669A8CAEC5}">
      <dgm:prSet/>
      <dgm:spPr/>
      <dgm:t>
        <a:bodyPr/>
        <a:lstStyle/>
        <a:p>
          <a:endParaRPr lang="en-US"/>
        </a:p>
      </dgm:t>
    </dgm:pt>
    <dgm:pt modelId="{B43C04DA-CAF5-4BCB-B315-DFD6075BE120}" type="sibTrans" cxnId="{588167C0-FF37-4004-8AED-C0669A8CAEC5}">
      <dgm:prSet/>
      <dgm:spPr/>
      <dgm:t>
        <a:bodyPr/>
        <a:lstStyle/>
        <a:p>
          <a:endParaRPr lang="en-US"/>
        </a:p>
      </dgm:t>
    </dgm:pt>
    <dgm:pt modelId="{6DD175A2-5472-4821-933E-8B901C27E5B2}" type="pres">
      <dgm:prSet presAssocID="{57CF05A9-A837-4D5C-928A-5783FDF70C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789176-99C2-45CB-B592-DFE147191F6C}" type="pres">
      <dgm:prSet presAssocID="{F604A4FD-5DC9-43F5-BF7A-D7C9EDBC718C}" presName="boxAndChildren" presStyleCnt="0"/>
      <dgm:spPr/>
    </dgm:pt>
    <dgm:pt modelId="{B5316BC3-BDE0-4AFB-A41C-EBA6581C9BCF}" type="pres">
      <dgm:prSet presAssocID="{F604A4FD-5DC9-43F5-BF7A-D7C9EDBC718C}" presName="parentTextBox" presStyleLbl="node1" presStyleIdx="0" presStyleCnt="4"/>
      <dgm:spPr/>
      <dgm:t>
        <a:bodyPr/>
        <a:lstStyle/>
        <a:p>
          <a:endParaRPr lang="en-US"/>
        </a:p>
      </dgm:t>
    </dgm:pt>
    <dgm:pt modelId="{7027C66E-DBFC-48E4-982A-69AE09A85C77}" type="pres">
      <dgm:prSet presAssocID="{F604A4FD-5DC9-43F5-BF7A-D7C9EDBC718C}" presName="entireBox" presStyleLbl="node1" presStyleIdx="0" presStyleCnt="4"/>
      <dgm:spPr/>
      <dgm:t>
        <a:bodyPr/>
        <a:lstStyle/>
        <a:p>
          <a:endParaRPr lang="en-US"/>
        </a:p>
      </dgm:t>
    </dgm:pt>
    <dgm:pt modelId="{A2673D59-661D-4C71-9B5C-50AC180FF3FD}" type="pres">
      <dgm:prSet presAssocID="{F604A4FD-5DC9-43F5-BF7A-D7C9EDBC718C}" presName="descendantBox" presStyleCnt="0"/>
      <dgm:spPr/>
    </dgm:pt>
    <dgm:pt modelId="{20558412-864F-4544-B307-DCD95895C942}" type="pres">
      <dgm:prSet presAssocID="{B8276DFF-477D-4F2F-AC5E-A9159837A9CF}" presName="childTextBox" presStyleLbl="fgAccFollowNode1" presStyleIdx="0" presStyleCnt="8" custLinFactNeighborY="47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DA9D33-B18C-4A4E-A50A-CAF414F730FA}" type="pres">
      <dgm:prSet presAssocID="{26471594-97D8-4441-B6DD-8E623255116A}" presName="childTextBox" presStyleLbl="fgAccFollowNode1" presStyleIdx="1" presStyleCnt="8" custLinFactNeighborX="0" custLinFactNeighborY="47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9B9CDF-D432-4830-8452-1DF81E866474}" type="pres">
      <dgm:prSet presAssocID="{F20C54E0-D496-4F52-946C-6646A898B841}" presName="sp" presStyleCnt="0"/>
      <dgm:spPr/>
    </dgm:pt>
    <dgm:pt modelId="{F52798DD-C710-4660-8B7D-F893BCF53A3F}" type="pres">
      <dgm:prSet presAssocID="{AFF9498F-04A1-41CF-91E2-615BE43A4398}" presName="arrowAndChildren" presStyleCnt="0"/>
      <dgm:spPr/>
    </dgm:pt>
    <dgm:pt modelId="{D70296F3-D309-432F-9E70-307AE2BB07E4}" type="pres">
      <dgm:prSet presAssocID="{AFF9498F-04A1-41CF-91E2-615BE43A4398}" presName="parentTextArrow" presStyleLbl="node1" presStyleIdx="0" presStyleCnt="4"/>
      <dgm:spPr/>
      <dgm:t>
        <a:bodyPr/>
        <a:lstStyle/>
        <a:p>
          <a:endParaRPr lang="en-US"/>
        </a:p>
      </dgm:t>
    </dgm:pt>
    <dgm:pt modelId="{A570868F-6A6D-403E-943B-EE54580CE267}" type="pres">
      <dgm:prSet presAssocID="{AFF9498F-04A1-41CF-91E2-615BE43A4398}" presName="arrow" presStyleLbl="node1" presStyleIdx="1" presStyleCnt="4"/>
      <dgm:spPr/>
      <dgm:t>
        <a:bodyPr/>
        <a:lstStyle/>
        <a:p>
          <a:endParaRPr lang="en-US"/>
        </a:p>
      </dgm:t>
    </dgm:pt>
    <dgm:pt modelId="{D54BD68F-4676-40D7-A15A-9D5EBCDFB68F}" type="pres">
      <dgm:prSet presAssocID="{AFF9498F-04A1-41CF-91E2-615BE43A4398}" presName="descendantArrow" presStyleCnt="0"/>
      <dgm:spPr/>
    </dgm:pt>
    <dgm:pt modelId="{8EB8528D-4184-4D21-B58F-03FDBF964D53}" type="pres">
      <dgm:prSet presAssocID="{5B943339-A132-4DBD-90DD-8E42CF50820D}" presName="childTextArrow" presStyleLbl="fg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DA3740-F599-43CE-8CCE-6FE49F950184}" type="pres">
      <dgm:prSet presAssocID="{3B66E72A-DF0D-4444-B4BE-D8E39CE093D1}" presName="childTextArrow" presStyleLbl="fg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2FA464-1DBC-4122-ADB9-76D79444BBB8}" type="pres">
      <dgm:prSet presAssocID="{23B5D875-E1CF-4C53-AE1C-54623CE398E9}" presName="sp" presStyleCnt="0"/>
      <dgm:spPr/>
    </dgm:pt>
    <dgm:pt modelId="{8244CE99-6CF9-480A-9BA3-149037F20E75}" type="pres">
      <dgm:prSet presAssocID="{BD0A5629-96DA-4503-8796-3F554197B4CB}" presName="arrowAndChildren" presStyleCnt="0"/>
      <dgm:spPr/>
    </dgm:pt>
    <dgm:pt modelId="{8F8E65FB-842E-4937-8536-49D2CA3BB4F8}" type="pres">
      <dgm:prSet presAssocID="{BD0A5629-96DA-4503-8796-3F554197B4CB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4CA9D8D0-F6A0-441E-85DB-B96DA15D3E30}" type="pres">
      <dgm:prSet presAssocID="{BD0A5629-96DA-4503-8796-3F554197B4CB}" presName="arrow" presStyleLbl="node1" presStyleIdx="2" presStyleCnt="4"/>
      <dgm:spPr/>
      <dgm:t>
        <a:bodyPr/>
        <a:lstStyle/>
        <a:p>
          <a:endParaRPr lang="en-US"/>
        </a:p>
      </dgm:t>
    </dgm:pt>
    <dgm:pt modelId="{4437AE2C-CCC9-4916-BA04-B45F38B12870}" type="pres">
      <dgm:prSet presAssocID="{BD0A5629-96DA-4503-8796-3F554197B4CB}" presName="descendantArrow" presStyleCnt="0"/>
      <dgm:spPr/>
    </dgm:pt>
    <dgm:pt modelId="{090E9A6C-1F27-4906-A232-E98D80AE50CD}" type="pres">
      <dgm:prSet presAssocID="{2CA450A0-3E79-4460-BAF5-BF75A206465B}" presName="childTextArrow" presStyleLbl="fg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FB28EA-0261-47E5-95DC-8317A8A7017B}" type="pres">
      <dgm:prSet presAssocID="{ACB3F425-BEE4-4FBF-B405-770671F2EE59}" presName="childTextArrow" presStyleLbl="f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8A7371-C0B2-4228-BD9B-0919AD0C716C}" type="pres">
      <dgm:prSet presAssocID="{20C7948F-3C54-4C37-B008-1D0709F9C083}" presName="sp" presStyleCnt="0"/>
      <dgm:spPr/>
    </dgm:pt>
    <dgm:pt modelId="{3CFBF98B-A5BE-48BD-B580-E204A439CC18}" type="pres">
      <dgm:prSet presAssocID="{A26E1BBE-9D25-4A49-B7B0-5F0D7ACE24C9}" presName="arrowAndChildren" presStyleCnt="0"/>
      <dgm:spPr/>
    </dgm:pt>
    <dgm:pt modelId="{380B9449-3EE6-4681-8ADB-49E5D1572C65}" type="pres">
      <dgm:prSet presAssocID="{A26E1BBE-9D25-4A49-B7B0-5F0D7ACE24C9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1C75BCBB-34E7-407B-8AAC-E69695F4235D}" type="pres">
      <dgm:prSet presAssocID="{A26E1BBE-9D25-4A49-B7B0-5F0D7ACE24C9}" presName="arrow" presStyleLbl="node1" presStyleIdx="3" presStyleCnt="4"/>
      <dgm:spPr/>
      <dgm:t>
        <a:bodyPr/>
        <a:lstStyle/>
        <a:p>
          <a:endParaRPr lang="en-US"/>
        </a:p>
      </dgm:t>
    </dgm:pt>
    <dgm:pt modelId="{332FCDE7-5306-4F03-86C3-C92D3E6196EB}" type="pres">
      <dgm:prSet presAssocID="{A26E1BBE-9D25-4A49-B7B0-5F0D7ACE24C9}" presName="descendantArrow" presStyleCnt="0"/>
      <dgm:spPr/>
    </dgm:pt>
    <dgm:pt modelId="{18BB3E1B-EF59-4C2D-80AF-5219770CF5C7}" type="pres">
      <dgm:prSet presAssocID="{94628B04-FB17-4A79-A767-F005498EC739}" presName="childTextArrow" presStyleLbl="fg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22ADA7-B92A-42B2-9221-489ACF7B2F75}" type="pres">
      <dgm:prSet presAssocID="{9AE805CE-80DF-43DF-B7D7-D6FEEA1B0D97}" presName="childTextArrow" presStyleLbl="f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3A79E0-B626-40D8-950C-41C973A75598}" srcId="{AFF9498F-04A1-41CF-91E2-615BE43A4398}" destId="{5B943339-A132-4DBD-90DD-8E42CF50820D}" srcOrd="0" destOrd="0" parTransId="{9EBA51AE-E1A7-49C6-8738-011352D026B8}" sibTransId="{B4C996E4-9D34-4981-A972-424386D027C6}"/>
    <dgm:cxn modelId="{DC2299E7-7C07-460F-BE2B-1A8928369CC7}" srcId="{AFF9498F-04A1-41CF-91E2-615BE43A4398}" destId="{3B66E72A-DF0D-4444-B4BE-D8E39CE093D1}" srcOrd="1" destOrd="0" parTransId="{E643CB4E-A9AA-404E-9E29-AF891643EC0A}" sibTransId="{C379259A-5A2A-40CA-ADA8-5D3F01A6F7F0}"/>
    <dgm:cxn modelId="{EF4EEACE-C15F-467A-A105-4B8E9BA83DA4}" type="presOf" srcId="{BD0A5629-96DA-4503-8796-3F554197B4CB}" destId="{4CA9D8D0-F6A0-441E-85DB-B96DA15D3E30}" srcOrd="1" destOrd="0" presId="urn:microsoft.com/office/officeart/2005/8/layout/process4"/>
    <dgm:cxn modelId="{B67A7E91-2B4B-43F5-87B1-69568C901E7C}" srcId="{A26E1BBE-9D25-4A49-B7B0-5F0D7ACE24C9}" destId="{94628B04-FB17-4A79-A767-F005498EC739}" srcOrd="0" destOrd="0" parTransId="{F64841DD-6D4C-4290-AED0-E1E171013B42}" sibTransId="{F22A5D90-0A43-4526-A9A4-C958305F1D23}"/>
    <dgm:cxn modelId="{D4221E20-EF4B-4FEB-983D-E71C5AD4FA7E}" type="presOf" srcId="{AFF9498F-04A1-41CF-91E2-615BE43A4398}" destId="{D70296F3-D309-432F-9E70-307AE2BB07E4}" srcOrd="0" destOrd="0" presId="urn:microsoft.com/office/officeart/2005/8/layout/process4"/>
    <dgm:cxn modelId="{A4C5537A-D0F9-40B4-9583-2117E6ABE37D}" type="presOf" srcId="{F604A4FD-5DC9-43F5-BF7A-D7C9EDBC718C}" destId="{7027C66E-DBFC-48E4-982A-69AE09A85C77}" srcOrd="1" destOrd="0" presId="urn:microsoft.com/office/officeart/2005/8/layout/process4"/>
    <dgm:cxn modelId="{BA75E5C1-496A-445A-A376-E92E5D866C87}" srcId="{F604A4FD-5DC9-43F5-BF7A-D7C9EDBC718C}" destId="{B8276DFF-477D-4F2F-AC5E-A9159837A9CF}" srcOrd="0" destOrd="0" parTransId="{E5FB0824-9EDC-4F6B-91C1-A01485D9877F}" sibTransId="{09A28208-1D3F-4481-8D0E-600C607A8B56}"/>
    <dgm:cxn modelId="{B6957759-7E90-48D3-A0FA-F644A73AF39D}" type="presOf" srcId="{ACB3F425-BEE4-4FBF-B405-770671F2EE59}" destId="{F3FB28EA-0261-47E5-95DC-8317A8A7017B}" srcOrd="0" destOrd="0" presId="urn:microsoft.com/office/officeart/2005/8/layout/process4"/>
    <dgm:cxn modelId="{5801FD52-72A6-40CC-958D-CB83A1BDAEE0}" type="presOf" srcId="{B8276DFF-477D-4F2F-AC5E-A9159837A9CF}" destId="{20558412-864F-4544-B307-DCD95895C942}" srcOrd="0" destOrd="0" presId="urn:microsoft.com/office/officeart/2005/8/layout/process4"/>
    <dgm:cxn modelId="{DFD3FE23-6E88-415C-A914-B8E7444C98F7}" type="presOf" srcId="{AFF9498F-04A1-41CF-91E2-615BE43A4398}" destId="{A570868F-6A6D-403E-943B-EE54580CE267}" srcOrd="1" destOrd="0" presId="urn:microsoft.com/office/officeart/2005/8/layout/process4"/>
    <dgm:cxn modelId="{588167C0-FF37-4004-8AED-C0669A8CAEC5}" srcId="{BD0A5629-96DA-4503-8796-3F554197B4CB}" destId="{ACB3F425-BEE4-4FBF-B405-770671F2EE59}" srcOrd="1" destOrd="0" parTransId="{9D8D2DED-9EA2-4CB1-922A-DE6D4D418A9F}" sibTransId="{B43C04DA-CAF5-4BCB-B315-DFD6075BE120}"/>
    <dgm:cxn modelId="{256B95AE-85D0-4A1C-9520-03A6F5EFBC40}" srcId="{57CF05A9-A837-4D5C-928A-5783FDF70C1F}" destId="{A26E1BBE-9D25-4A49-B7B0-5F0D7ACE24C9}" srcOrd="0" destOrd="0" parTransId="{3E31E192-A7A6-47CC-A80B-E8DED2FA4992}" sibTransId="{20C7948F-3C54-4C37-B008-1D0709F9C083}"/>
    <dgm:cxn modelId="{5CAF4316-AFCC-4F10-ABEC-E5351A30CD80}" type="presOf" srcId="{5B943339-A132-4DBD-90DD-8E42CF50820D}" destId="{8EB8528D-4184-4D21-B58F-03FDBF964D53}" srcOrd="0" destOrd="0" presId="urn:microsoft.com/office/officeart/2005/8/layout/process4"/>
    <dgm:cxn modelId="{6FABAF71-7650-4FF6-8497-82C06878BF14}" type="presOf" srcId="{2CA450A0-3E79-4460-BAF5-BF75A206465B}" destId="{090E9A6C-1F27-4906-A232-E98D80AE50CD}" srcOrd="0" destOrd="0" presId="urn:microsoft.com/office/officeart/2005/8/layout/process4"/>
    <dgm:cxn modelId="{69A54FD0-23A8-4E7D-9FCB-085C0C2A8614}" type="presOf" srcId="{94628B04-FB17-4A79-A767-F005498EC739}" destId="{18BB3E1B-EF59-4C2D-80AF-5219770CF5C7}" srcOrd="0" destOrd="0" presId="urn:microsoft.com/office/officeart/2005/8/layout/process4"/>
    <dgm:cxn modelId="{D24D8629-C9B1-4A70-887D-8E01921517A6}" type="presOf" srcId="{A26E1BBE-9D25-4A49-B7B0-5F0D7ACE24C9}" destId="{1C75BCBB-34E7-407B-8AAC-E69695F4235D}" srcOrd="1" destOrd="0" presId="urn:microsoft.com/office/officeart/2005/8/layout/process4"/>
    <dgm:cxn modelId="{40DC3D01-F7FA-4325-829A-366FF5E047A1}" srcId="{57CF05A9-A837-4D5C-928A-5783FDF70C1F}" destId="{AFF9498F-04A1-41CF-91E2-615BE43A4398}" srcOrd="2" destOrd="0" parTransId="{F45AE380-32F8-42D3-93B4-CBAE07BB363A}" sibTransId="{F20C54E0-D496-4F52-946C-6646A898B841}"/>
    <dgm:cxn modelId="{7AD5855F-FD00-4122-8FC2-D70780C7AC9A}" type="presOf" srcId="{26471594-97D8-4441-B6DD-8E623255116A}" destId="{CBDA9D33-B18C-4A4E-A50A-CAF414F730FA}" srcOrd="0" destOrd="0" presId="urn:microsoft.com/office/officeart/2005/8/layout/process4"/>
    <dgm:cxn modelId="{A9F910A3-DFCB-4360-943A-E7C1971146E4}" type="presOf" srcId="{9AE805CE-80DF-43DF-B7D7-D6FEEA1B0D97}" destId="{0222ADA7-B92A-42B2-9221-489ACF7B2F75}" srcOrd="0" destOrd="0" presId="urn:microsoft.com/office/officeart/2005/8/layout/process4"/>
    <dgm:cxn modelId="{3291B500-0717-42DD-A121-4C235D45C655}" type="presOf" srcId="{A26E1BBE-9D25-4A49-B7B0-5F0D7ACE24C9}" destId="{380B9449-3EE6-4681-8ADB-49E5D1572C65}" srcOrd="0" destOrd="0" presId="urn:microsoft.com/office/officeart/2005/8/layout/process4"/>
    <dgm:cxn modelId="{B12B1A67-2F3E-4A7C-B918-CE8B6209C340}" srcId="{57CF05A9-A837-4D5C-928A-5783FDF70C1F}" destId="{BD0A5629-96DA-4503-8796-3F554197B4CB}" srcOrd="1" destOrd="0" parTransId="{970563F2-AB6B-4C7B-81B3-D3A0C13A1933}" sibTransId="{23B5D875-E1CF-4C53-AE1C-54623CE398E9}"/>
    <dgm:cxn modelId="{A0A1C7C6-A5C0-45BA-83EC-632BB5734FAE}" type="presOf" srcId="{BD0A5629-96DA-4503-8796-3F554197B4CB}" destId="{8F8E65FB-842E-4937-8536-49D2CA3BB4F8}" srcOrd="0" destOrd="0" presId="urn:microsoft.com/office/officeart/2005/8/layout/process4"/>
    <dgm:cxn modelId="{72441243-F52D-4AA8-A7A6-B224FC8A794E}" srcId="{BD0A5629-96DA-4503-8796-3F554197B4CB}" destId="{2CA450A0-3E79-4460-BAF5-BF75A206465B}" srcOrd="0" destOrd="0" parTransId="{077BC828-A4B4-4595-A1FD-770048B9A81C}" sibTransId="{69B50EC6-470A-43EB-85C3-AE23D243254E}"/>
    <dgm:cxn modelId="{C7139133-E988-48A4-8BE9-CA4741932584}" srcId="{57CF05A9-A837-4D5C-928A-5783FDF70C1F}" destId="{F604A4FD-5DC9-43F5-BF7A-D7C9EDBC718C}" srcOrd="3" destOrd="0" parTransId="{7B3A5433-387C-4188-9350-F4DEA713F1B7}" sibTransId="{F47AE66C-423F-43A3-B405-F6BE1EEF3203}"/>
    <dgm:cxn modelId="{061BD1EA-D2D9-4794-8853-B51C1BE7C894}" type="presOf" srcId="{3B66E72A-DF0D-4444-B4BE-D8E39CE093D1}" destId="{58DA3740-F599-43CE-8CCE-6FE49F950184}" srcOrd="0" destOrd="0" presId="urn:microsoft.com/office/officeart/2005/8/layout/process4"/>
    <dgm:cxn modelId="{423B3448-078D-4926-B6CE-97D582A7F993}" type="presOf" srcId="{F604A4FD-5DC9-43F5-BF7A-D7C9EDBC718C}" destId="{B5316BC3-BDE0-4AFB-A41C-EBA6581C9BCF}" srcOrd="0" destOrd="0" presId="urn:microsoft.com/office/officeart/2005/8/layout/process4"/>
    <dgm:cxn modelId="{D9A87A76-67B6-4916-9AEB-1E2672847AB4}" type="presOf" srcId="{57CF05A9-A837-4D5C-928A-5783FDF70C1F}" destId="{6DD175A2-5472-4821-933E-8B901C27E5B2}" srcOrd="0" destOrd="0" presId="urn:microsoft.com/office/officeart/2005/8/layout/process4"/>
    <dgm:cxn modelId="{D3E2A742-0E98-4CC8-9AE2-B0ABF8428035}" srcId="{A26E1BBE-9D25-4A49-B7B0-5F0D7ACE24C9}" destId="{9AE805CE-80DF-43DF-B7D7-D6FEEA1B0D97}" srcOrd="1" destOrd="0" parTransId="{29736661-47A2-4FCB-85EC-4D200B8847A1}" sibTransId="{B2E0B3A3-39E4-4CDA-9192-E6E8DF75EE0D}"/>
    <dgm:cxn modelId="{36541149-2361-4846-B8E3-4310E2C0C69B}" srcId="{F604A4FD-5DC9-43F5-BF7A-D7C9EDBC718C}" destId="{26471594-97D8-4441-B6DD-8E623255116A}" srcOrd="1" destOrd="0" parTransId="{D9C0C271-776B-411F-8AB8-66A2384076FA}" sibTransId="{8EFAC43C-0D9E-4AAA-B82B-3F0895E3ADD4}"/>
    <dgm:cxn modelId="{7D7A1358-BB5D-4DD2-A51B-317445FDD01F}" type="presParOf" srcId="{6DD175A2-5472-4821-933E-8B901C27E5B2}" destId="{72789176-99C2-45CB-B592-DFE147191F6C}" srcOrd="0" destOrd="0" presId="urn:microsoft.com/office/officeart/2005/8/layout/process4"/>
    <dgm:cxn modelId="{AADD823C-A84B-4980-8DC0-31E3A34B1442}" type="presParOf" srcId="{72789176-99C2-45CB-B592-DFE147191F6C}" destId="{B5316BC3-BDE0-4AFB-A41C-EBA6581C9BCF}" srcOrd="0" destOrd="0" presId="urn:microsoft.com/office/officeart/2005/8/layout/process4"/>
    <dgm:cxn modelId="{7DC1B900-540B-4AD0-B2CC-C47FF485D524}" type="presParOf" srcId="{72789176-99C2-45CB-B592-DFE147191F6C}" destId="{7027C66E-DBFC-48E4-982A-69AE09A85C77}" srcOrd="1" destOrd="0" presId="urn:microsoft.com/office/officeart/2005/8/layout/process4"/>
    <dgm:cxn modelId="{6FFE50EE-C124-40C3-9173-7BB64F719097}" type="presParOf" srcId="{72789176-99C2-45CB-B592-DFE147191F6C}" destId="{A2673D59-661D-4C71-9B5C-50AC180FF3FD}" srcOrd="2" destOrd="0" presId="urn:microsoft.com/office/officeart/2005/8/layout/process4"/>
    <dgm:cxn modelId="{D09A739A-91EA-49FF-8327-5454C1E07CF5}" type="presParOf" srcId="{A2673D59-661D-4C71-9B5C-50AC180FF3FD}" destId="{20558412-864F-4544-B307-DCD95895C942}" srcOrd="0" destOrd="0" presId="urn:microsoft.com/office/officeart/2005/8/layout/process4"/>
    <dgm:cxn modelId="{B5AF16A2-D094-4D58-ADEE-C7991CA6D907}" type="presParOf" srcId="{A2673D59-661D-4C71-9B5C-50AC180FF3FD}" destId="{CBDA9D33-B18C-4A4E-A50A-CAF414F730FA}" srcOrd="1" destOrd="0" presId="urn:microsoft.com/office/officeart/2005/8/layout/process4"/>
    <dgm:cxn modelId="{52EBBCC1-45B4-46C5-A346-866F8C34846B}" type="presParOf" srcId="{6DD175A2-5472-4821-933E-8B901C27E5B2}" destId="{429B9CDF-D432-4830-8452-1DF81E866474}" srcOrd="1" destOrd="0" presId="urn:microsoft.com/office/officeart/2005/8/layout/process4"/>
    <dgm:cxn modelId="{30D8CBCC-4B6D-4C0C-9C16-D6540554871E}" type="presParOf" srcId="{6DD175A2-5472-4821-933E-8B901C27E5B2}" destId="{F52798DD-C710-4660-8B7D-F893BCF53A3F}" srcOrd="2" destOrd="0" presId="urn:microsoft.com/office/officeart/2005/8/layout/process4"/>
    <dgm:cxn modelId="{BBA02743-C7F5-4A83-8290-6C325A9F0E27}" type="presParOf" srcId="{F52798DD-C710-4660-8B7D-F893BCF53A3F}" destId="{D70296F3-D309-432F-9E70-307AE2BB07E4}" srcOrd="0" destOrd="0" presId="urn:microsoft.com/office/officeart/2005/8/layout/process4"/>
    <dgm:cxn modelId="{030CAC04-5E17-4E46-A9E3-E4BBEACB5BFB}" type="presParOf" srcId="{F52798DD-C710-4660-8B7D-F893BCF53A3F}" destId="{A570868F-6A6D-403E-943B-EE54580CE267}" srcOrd="1" destOrd="0" presId="urn:microsoft.com/office/officeart/2005/8/layout/process4"/>
    <dgm:cxn modelId="{D122A403-C58D-4DB0-9AA1-240975112ABA}" type="presParOf" srcId="{F52798DD-C710-4660-8B7D-F893BCF53A3F}" destId="{D54BD68F-4676-40D7-A15A-9D5EBCDFB68F}" srcOrd="2" destOrd="0" presId="urn:microsoft.com/office/officeart/2005/8/layout/process4"/>
    <dgm:cxn modelId="{B1A9CF34-9CBC-4947-BC93-560BD3C76945}" type="presParOf" srcId="{D54BD68F-4676-40D7-A15A-9D5EBCDFB68F}" destId="{8EB8528D-4184-4D21-B58F-03FDBF964D53}" srcOrd="0" destOrd="0" presId="urn:microsoft.com/office/officeart/2005/8/layout/process4"/>
    <dgm:cxn modelId="{2D973DC3-A4C0-4F66-BC03-65515F3ABE11}" type="presParOf" srcId="{D54BD68F-4676-40D7-A15A-9D5EBCDFB68F}" destId="{58DA3740-F599-43CE-8CCE-6FE49F950184}" srcOrd="1" destOrd="0" presId="urn:microsoft.com/office/officeart/2005/8/layout/process4"/>
    <dgm:cxn modelId="{A97127AE-3A2B-4F0B-9EA4-A68A7FB1D947}" type="presParOf" srcId="{6DD175A2-5472-4821-933E-8B901C27E5B2}" destId="{092FA464-1DBC-4122-ADB9-76D79444BBB8}" srcOrd="3" destOrd="0" presId="urn:microsoft.com/office/officeart/2005/8/layout/process4"/>
    <dgm:cxn modelId="{A5E1721E-6D7A-4106-B2D6-CFACD76BEE74}" type="presParOf" srcId="{6DD175A2-5472-4821-933E-8B901C27E5B2}" destId="{8244CE99-6CF9-480A-9BA3-149037F20E75}" srcOrd="4" destOrd="0" presId="urn:microsoft.com/office/officeart/2005/8/layout/process4"/>
    <dgm:cxn modelId="{106AB5EC-D900-4BF9-9077-E110271B16A2}" type="presParOf" srcId="{8244CE99-6CF9-480A-9BA3-149037F20E75}" destId="{8F8E65FB-842E-4937-8536-49D2CA3BB4F8}" srcOrd="0" destOrd="0" presId="urn:microsoft.com/office/officeart/2005/8/layout/process4"/>
    <dgm:cxn modelId="{A78B321C-2D03-4719-BD75-B6E0F4C70381}" type="presParOf" srcId="{8244CE99-6CF9-480A-9BA3-149037F20E75}" destId="{4CA9D8D0-F6A0-441E-85DB-B96DA15D3E30}" srcOrd="1" destOrd="0" presId="urn:microsoft.com/office/officeart/2005/8/layout/process4"/>
    <dgm:cxn modelId="{AE32A2B8-38DA-4609-ACB6-114793976369}" type="presParOf" srcId="{8244CE99-6CF9-480A-9BA3-149037F20E75}" destId="{4437AE2C-CCC9-4916-BA04-B45F38B12870}" srcOrd="2" destOrd="0" presId="urn:microsoft.com/office/officeart/2005/8/layout/process4"/>
    <dgm:cxn modelId="{A43EFAA2-7C76-4EEB-AAEA-AE13039C4173}" type="presParOf" srcId="{4437AE2C-CCC9-4916-BA04-B45F38B12870}" destId="{090E9A6C-1F27-4906-A232-E98D80AE50CD}" srcOrd="0" destOrd="0" presId="urn:microsoft.com/office/officeart/2005/8/layout/process4"/>
    <dgm:cxn modelId="{2C91835D-7BEF-4751-8FBF-428EE2E90D79}" type="presParOf" srcId="{4437AE2C-CCC9-4916-BA04-B45F38B12870}" destId="{F3FB28EA-0261-47E5-95DC-8317A8A7017B}" srcOrd="1" destOrd="0" presId="urn:microsoft.com/office/officeart/2005/8/layout/process4"/>
    <dgm:cxn modelId="{639D1E7A-8FF2-4AFB-801A-ADBA41F4AFDE}" type="presParOf" srcId="{6DD175A2-5472-4821-933E-8B901C27E5B2}" destId="{A38A7371-C0B2-4228-BD9B-0919AD0C716C}" srcOrd="5" destOrd="0" presId="urn:microsoft.com/office/officeart/2005/8/layout/process4"/>
    <dgm:cxn modelId="{4D1694FF-419F-4991-A9D2-63D3B08579D7}" type="presParOf" srcId="{6DD175A2-5472-4821-933E-8B901C27E5B2}" destId="{3CFBF98B-A5BE-48BD-B580-E204A439CC18}" srcOrd="6" destOrd="0" presId="urn:microsoft.com/office/officeart/2005/8/layout/process4"/>
    <dgm:cxn modelId="{65B03A44-239F-4E99-AE55-5FB1D2CA4BCC}" type="presParOf" srcId="{3CFBF98B-A5BE-48BD-B580-E204A439CC18}" destId="{380B9449-3EE6-4681-8ADB-49E5D1572C65}" srcOrd="0" destOrd="0" presId="urn:microsoft.com/office/officeart/2005/8/layout/process4"/>
    <dgm:cxn modelId="{DAC7C9D7-73A9-405F-B552-555C112729B4}" type="presParOf" srcId="{3CFBF98B-A5BE-48BD-B580-E204A439CC18}" destId="{1C75BCBB-34E7-407B-8AAC-E69695F4235D}" srcOrd="1" destOrd="0" presId="urn:microsoft.com/office/officeart/2005/8/layout/process4"/>
    <dgm:cxn modelId="{CBCE6244-BE32-4FBF-92B6-B568B5D85EF5}" type="presParOf" srcId="{3CFBF98B-A5BE-48BD-B580-E204A439CC18}" destId="{332FCDE7-5306-4F03-86C3-C92D3E6196EB}" srcOrd="2" destOrd="0" presId="urn:microsoft.com/office/officeart/2005/8/layout/process4"/>
    <dgm:cxn modelId="{2354EB10-F50E-46CD-8E8C-677BE7952107}" type="presParOf" srcId="{332FCDE7-5306-4F03-86C3-C92D3E6196EB}" destId="{18BB3E1B-EF59-4C2D-80AF-5219770CF5C7}" srcOrd="0" destOrd="0" presId="urn:microsoft.com/office/officeart/2005/8/layout/process4"/>
    <dgm:cxn modelId="{64AA2712-EDFE-41E6-B688-C5B8567F3C7F}" type="presParOf" srcId="{332FCDE7-5306-4F03-86C3-C92D3E6196EB}" destId="{0222ADA7-B92A-42B2-9221-489ACF7B2F75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9FFFD4-7712-48D3-9795-CCD07B73A2E7}" type="doc">
      <dgm:prSet loTypeId="urn:microsoft.com/office/officeart/2005/8/layout/chevron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2D8FD72-92FE-4FF9-9978-A8F098932A40}">
      <dgm:prSet phldrT="[Text]" custT="1"/>
      <dgm:spPr/>
      <dgm:t>
        <a:bodyPr/>
        <a:lstStyle/>
        <a:p>
          <a:r>
            <a:rPr lang="en-US" sz="1400" b="1" dirty="0" smtClean="0"/>
            <a:t>Mandate </a:t>
          </a:r>
        </a:p>
      </dgm:t>
    </dgm:pt>
    <dgm:pt modelId="{708F68F7-8CB8-414F-9E6C-0279A3F844FB}" type="parTrans" cxnId="{538FC7F5-140A-4144-9DE9-7369FC3C425E}">
      <dgm:prSet/>
      <dgm:spPr/>
      <dgm:t>
        <a:bodyPr/>
        <a:lstStyle/>
        <a:p>
          <a:endParaRPr lang="en-US" sz="2400"/>
        </a:p>
      </dgm:t>
    </dgm:pt>
    <dgm:pt modelId="{FE5B62E4-38E6-4D56-8438-E8C3FF97BF52}" type="sibTrans" cxnId="{538FC7F5-140A-4144-9DE9-7369FC3C425E}">
      <dgm:prSet/>
      <dgm:spPr/>
      <dgm:t>
        <a:bodyPr/>
        <a:lstStyle/>
        <a:p>
          <a:endParaRPr lang="en-US" sz="2400"/>
        </a:p>
      </dgm:t>
    </dgm:pt>
    <dgm:pt modelId="{7706FB68-A605-4B4F-AB32-1853BEF60984}">
      <dgm:prSet phldrT="[Text]" custT="1"/>
      <dgm:spPr/>
      <dgm:t>
        <a:bodyPr/>
        <a:lstStyle/>
        <a:p>
          <a:r>
            <a:rPr lang="en-US" sz="1400" b="1" dirty="0" smtClean="0"/>
            <a:t>Analysis</a:t>
          </a:r>
          <a:endParaRPr lang="en-US" sz="1400" b="1" dirty="0"/>
        </a:p>
      </dgm:t>
    </dgm:pt>
    <dgm:pt modelId="{8BAE483D-965A-4DB7-B7AB-B72FA2732DE0}" type="parTrans" cxnId="{E0CAAAD8-E865-4960-A50B-1DDC7EDBE089}">
      <dgm:prSet/>
      <dgm:spPr/>
      <dgm:t>
        <a:bodyPr/>
        <a:lstStyle/>
        <a:p>
          <a:endParaRPr lang="en-US" sz="2400"/>
        </a:p>
      </dgm:t>
    </dgm:pt>
    <dgm:pt modelId="{2D24F5B2-16D6-4149-90A7-6674F450E8A6}" type="sibTrans" cxnId="{E0CAAAD8-E865-4960-A50B-1DDC7EDBE089}">
      <dgm:prSet/>
      <dgm:spPr/>
      <dgm:t>
        <a:bodyPr/>
        <a:lstStyle/>
        <a:p>
          <a:endParaRPr lang="en-US" sz="2400"/>
        </a:p>
      </dgm:t>
    </dgm:pt>
    <dgm:pt modelId="{993ABC89-C8E5-42FE-8FB8-EB185450652C}">
      <dgm:prSet phldrT="[Text]" custT="1"/>
      <dgm:spPr/>
      <dgm:t>
        <a:bodyPr/>
        <a:lstStyle/>
        <a:p>
          <a:r>
            <a:rPr lang="en-US" sz="1400" b="1" dirty="0" smtClean="0"/>
            <a:t>Input</a:t>
          </a:r>
          <a:endParaRPr lang="en-US" sz="1400" b="1" dirty="0"/>
        </a:p>
      </dgm:t>
    </dgm:pt>
    <dgm:pt modelId="{67166C59-6992-4862-B740-BC5F76FC5989}" type="parTrans" cxnId="{EE01F26A-BBBC-45D8-AD42-D0C0161CD165}">
      <dgm:prSet/>
      <dgm:spPr/>
      <dgm:t>
        <a:bodyPr/>
        <a:lstStyle/>
        <a:p>
          <a:endParaRPr lang="en-US" sz="2400"/>
        </a:p>
      </dgm:t>
    </dgm:pt>
    <dgm:pt modelId="{7A58DDCB-6152-4A81-9B14-7487723AC2B8}" type="sibTrans" cxnId="{EE01F26A-BBBC-45D8-AD42-D0C0161CD165}">
      <dgm:prSet/>
      <dgm:spPr/>
      <dgm:t>
        <a:bodyPr/>
        <a:lstStyle/>
        <a:p>
          <a:endParaRPr lang="en-US" sz="2400"/>
        </a:p>
      </dgm:t>
    </dgm:pt>
    <dgm:pt modelId="{3D4C30F1-9C29-4CDA-A14F-733DD3B1C4CE}">
      <dgm:prSet phldrT="[Text]" custT="1"/>
      <dgm:spPr/>
      <dgm:t>
        <a:bodyPr/>
        <a:lstStyle/>
        <a:p>
          <a:r>
            <a:rPr lang="en-US" sz="1100" dirty="0" smtClean="0"/>
            <a:t>Present wider audience with team mission / mandate</a:t>
          </a:r>
          <a:endParaRPr lang="en-US" sz="1100" dirty="0"/>
        </a:p>
      </dgm:t>
    </dgm:pt>
    <dgm:pt modelId="{A00E387F-B753-4F6F-916E-FE08FC43553F}" type="parTrans" cxnId="{7C77EF7F-BBED-456E-9A19-D8E6AA9ED0B7}">
      <dgm:prSet/>
      <dgm:spPr/>
      <dgm:t>
        <a:bodyPr/>
        <a:lstStyle/>
        <a:p>
          <a:endParaRPr lang="en-US" sz="2400"/>
        </a:p>
      </dgm:t>
    </dgm:pt>
    <dgm:pt modelId="{562006B1-6BB8-4B70-B0CB-A7FB05ED3CBB}" type="sibTrans" cxnId="{7C77EF7F-BBED-456E-9A19-D8E6AA9ED0B7}">
      <dgm:prSet/>
      <dgm:spPr/>
      <dgm:t>
        <a:bodyPr/>
        <a:lstStyle/>
        <a:p>
          <a:endParaRPr lang="en-US" sz="2400"/>
        </a:p>
      </dgm:t>
    </dgm:pt>
    <dgm:pt modelId="{94A13511-598E-4D1D-B2B9-D76A07BDBAFC}">
      <dgm:prSet phldrT="[Text]" custT="1"/>
      <dgm:spPr/>
      <dgm:t>
        <a:bodyPr/>
        <a:lstStyle/>
        <a:p>
          <a:r>
            <a:rPr lang="en-US" sz="1400" b="1" dirty="0" smtClean="0"/>
            <a:t>Team Strategic</a:t>
          </a:r>
          <a:endParaRPr lang="en-US" sz="1400" b="1" dirty="0"/>
        </a:p>
      </dgm:t>
    </dgm:pt>
    <dgm:pt modelId="{AB75A238-F4D1-4B2B-AFB1-1E35002B3409}" type="parTrans" cxnId="{E6F40C71-946F-45A1-B601-9EF9B5827876}">
      <dgm:prSet/>
      <dgm:spPr/>
      <dgm:t>
        <a:bodyPr/>
        <a:lstStyle/>
        <a:p>
          <a:endParaRPr lang="en-US" sz="2400"/>
        </a:p>
      </dgm:t>
    </dgm:pt>
    <dgm:pt modelId="{C1A2D225-001A-4E1B-B62D-975376C5BBD9}" type="sibTrans" cxnId="{E6F40C71-946F-45A1-B601-9EF9B5827876}">
      <dgm:prSet/>
      <dgm:spPr/>
      <dgm:t>
        <a:bodyPr/>
        <a:lstStyle/>
        <a:p>
          <a:endParaRPr lang="en-US" sz="2400"/>
        </a:p>
      </dgm:t>
    </dgm:pt>
    <dgm:pt modelId="{8FDA3282-CA9D-4654-B829-FDFA464BF733}">
      <dgm:prSet phldrT="[Text]" custT="1"/>
      <dgm:spPr/>
      <dgm:t>
        <a:bodyPr/>
        <a:lstStyle/>
        <a:p>
          <a:r>
            <a:rPr lang="en-US" sz="1400" b="1" dirty="0" smtClean="0"/>
            <a:t>Feedback</a:t>
          </a:r>
          <a:endParaRPr lang="en-US" sz="1400" b="1" dirty="0"/>
        </a:p>
      </dgm:t>
    </dgm:pt>
    <dgm:pt modelId="{E6D428BA-8A22-4017-95CE-524B5901356A}" type="parTrans" cxnId="{970AFA11-A468-4CE8-B5EA-9CECFF9D05DA}">
      <dgm:prSet/>
      <dgm:spPr/>
      <dgm:t>
        <a:bodyPr/>
        <a:lstStyle/>
        <a:p>
          <a:endParaRPr lang="en-US" sz="2400"/>
        </a:p>
      </dgm:t>
    </dgm:pt>
    <dgm:pt modelId="{E4FE6038-2FC5-43CF-B96F-CB9598B20097}" type="sibTrans" cxnId="{970AFA11-A468-4CE8-B5EA-9CECFF9D05DA}">
      <dgm:prSet/>
      <dgm:spPr/>
      <dgm:t>
        <a:bodyPr/>
        <a:lstStyle/>
        <a:p>
          <a:endParaRPr lang="en-US" sz="2400"/>
        </a:p>
      </dgm:t>
    </dgm:pt>
    <dgm:pt modelId="{F229B40B-3C48-4EC4-8F82-EDD084121BFB}">
      <dgm:prSet phldrT="[Text]" custT="1"/>
      <dgm:spPr/>
      <dgm:t>
        <a:bodyPr/>
        <a:lstStyle/>
        <a:p>
          <a:r>
            <a:rPr lang="en-US" sz="1400" b="1" dirty="0" smtClean="0"/>
            <a:t>Communicate</a:t>
          </a:r>
          <a:endParaRPr lang="en-US" sz="1400" b="1" dirty="0"/>
        </a:p>
      </dgm:t>
    </dgm:pt>
    <dgm:pt modelId="{ADFBE583-BCA4-458D-9BA9-0F9F26EBE327}" type="parTrans" cxnId="{8820F5BC-2EE3-4C0B-A148-6EA553237018}">
      <dgm:prSet/>
      <dgm:spPr/>
      <dgm:t>
        <a:bodyPr/>
        <a:lstStyle/>
        <a:p>
          <a:endParaRPr lang="en-US" sz="2400"/>
        </a:p>
      </dgm:t>
    </dgm:pt>
    <dgm:pt modelId="{D7FE56B6-3A7B-415B-B130-99104479A1F9}" type="sibTrans" cxnId="{8820F5BC-2EE3-4C0B-A148-6EA553237018}">
      <dgm:prSet/>
      <dgm:spPr/>
      <dgm:t>
        <a:bodyPr/>
        <a:lstStyle/>
        <a:p>
          <a:endParaRPr lang="en-US" sz="2400"/>
        </a:p>
      </dgm:t>
    </dgm:pt>
    <dgm:pt modelId="{5F58F76C-2B2B-45D7-9ED8-95D59CFF8A92}">
      <dgm:prSet phldrT="[Text]" custT="1"/>
      <dgm:spPr/>
      <dgm:t>
        <a:bodyPr/>
        <a:lstStyle/>
        <a:p>
          <a:r>
            <a:rPr lang="en-US" sz="1100" dirty="0" smtClean="0"/>
            <a:t>Take input and draft priority project / focus list</a:t>
          </a:r>
          <a:endParaRPr lang="en-US" sz="1100" dirty="0"/>
        </a:p>
      </dgm:t>
    </dgm:pt>
    <dgm:pt modelId="{3EB63E3C-5325-4CB4-B02D-91F083CEB0E9}" type="parTrans" cxnId="{EF9EE6A3-A5DD-4806-947C-1E0847B37693}">
      <dgm:prSet/>
      <dgm:spPr/>
      <dgm:t>
        <a:bodyPr/>
        <a:lstStyle/>
        <a:p>
          <a:endParaRPr lang="en-US" sz="2400"/>
        </a:p>
      </dgm:t>
    </dgm:pt>
    <dgm:pt modelId="{FE4AB99E-8D44-4C7B-A160-1B92C398A543}" type="sibTrans" cxnId="{EF9EE6A3-A5DD-4806-947C-1E0847B37693}">
      <dgm:prSet/>
      <dgm:spPr/>
      <dgm:t>
        <a:bodyPr/>
        <a:lstStyle/>
        <a:p>
          <a:endParaRPr lang="en-US" sz="2400"/>
        </a:p>
      </dgm:t>
    </dgm:pt>
    <dgm:pt modelId="{84B67A9A-FCAF-4EC1-81D2-3CA8A9BE3EDD}">
      <dgm:prSet phldrT="[Text]" custT="1"/>
      <dgm:spPr/>
      <dgm:t>
        <a:bodyPr/>
        <a:lstStyle/>
        <a:p>
          <a:r>
            <a:rPr lang="en-US" sz="1100" dirty="0" smtClean="0"/>
            <a:t>Share strategic plan with NSLT </a:t>
          </a:r>
          <a:endParaRPr lang="en-US" sz="1100" dirty="0"/>
        </a:p>
      </dgm:t>
    </dgm:pt>
    <dgm:pt modelId="{B862DD3D-B5C7-4A90-A7F6-6A07B677DA3D}" type="parTrans" cxnId="{9C363638-10AB-4766-BF86-85DFCA5EF4B1}">
      <dgm:prSet/>
      <dgm:spPr/>
      <dgm:t>
        <a:bodyPr/>
        <a:lstStyle/>
        <a:p>
          <a:endParaRPr lang="en-US" sz="2400"/>
        </a:p>
      </dgm:t>
    </dgm:pt>
    <dgm:pt modelId="{00F1119C-D6CB-488A-90EB-01C7CF9155B0}" type="sibTrans" cxnId="{9C363638-10AB-4766-BF86-85DFCA5EF4B1}">
      <dgm:prSet/>
      <dgm:spPr/>
      <dgm:t>
        <a:bodyPr/>
        <a:lstStyle/>
        <a:p>
          <a:endParaRPr lang="en-US" sz="2400"/>
        </a:p>
      </dgm:t>
    </dgm:pt>
    <dgm:pt modelId="{0566E9CC-6554-4CD9-BB75-5EF67DBF58AB}">
      <dgm:prSet phldrT="[Text]" custT="1"/>
      <dgm:spPr/>
      <dgm:t>
        <a:bodyPr/>
        <a:lstStyle/>
        <a:p>
          <a:r>
            <a:rPr lang="en-US" sz="1100" dirty="0" smtClean="0"/>
            <a:t>Share out plan with wider audience</a:t>
          </a:r>
          <a:endParaRPr lang="en-US" sz="1100" dirty="0"/>
        </a:p>
      </dgm:t>
    </dgm:pt>
    <dgm:pt modelId="{72D0308A-84F6-4131-BD23-EEE6AB6F485A}" type="parTrans" cxnId="{0481FDBE-4BF2-41D4-B6C2-779C1F88B366}">
      <dgm:prSet/>
      <dgm:spPr/>
      <dgm:t>
        <a:bodyPr/>
        <a:lstStyle/>
        <a:p>
          <a:endParaRPr lang="en-US" sz="2400"/>
        </a:p>
      </dgm:t>
    </dgm:pt>
    <dgm:pt modelId="{91E9CD84-D786-42FC-BC87-847A087C923E}" type="sibTrans" cxnId="{0481FDBE-4BF2-41D4-B6C2-779C1F88B366}">
      <dgm:prSet/>
      <dgm:spPr/>
      <dgm:t>
        <a:bodyPr/>
        <a:lstStyle/>
        <a:p>
          <a:endParaRPr lang="en-US" sz="2400"/>
        </a:p>
      </dgm:t>
    </dgm:pt>
    <dgm:pt modelId="{CC610E4E-480E-4A84-9A28-AE92B02E610C}">
      <dgm:prSet phldrT="[Text]" custT="1"/>
      <dgm:spPr/>
      <dgm:t>
        <a:bodyPr/>
        <a:lstStyle/>
        <a:p>
          <a:r>
            <a:rPr lang="en-US" sz="1100" dirty="0" smtClean="0"/>
            <a:t>Collect initial input on focus areas</a:t>
          </a:r>
          <a:endParaRPr lang="en-US" sz="1100" dirty="0"/>
        </a:p>
      </dgm:t>
    </dgm:pt>
    <dgm:pt modelId="{A004D667-A285-43F9-80F5-81732FF896D6}" type="parTrans" cxnId="{9BA7FB2F-1370-4621-9D1B-4CA38C76A97C}">
      <dgm:prSet/>
      <dgm:spPr/>
      <dgm:t>
        <a:bodyPr/>
        <a:lstStyle/>
        <a:p>
          <a:endParaRPr lang="en-US" sz="2400"/>
        </a:p>
      </dgm:t>
    </dgm:pt>
    <dgm:pt modelId="{E9E8E1CF-2A78-44F8-9C93-37FBF3745FB4}" type="sibTrans" cxnId="{9BA7FB2F-1370-4621-9D1B-4CA38C76A97C}">
      <dgm:prSet/>
      <dgm:spPr/>
      <dgm:t>
        <a:bodyPr/>
        <a:lstStyle/>
        <a:p>
          <a:endParaRPr lang="en-US" sz="2400"/>
        </a:p>
      </dgm:t>
    </dgm:pt>
    <dgm:pt modelId="{9276D01F-0C89-48CC-AEBE-A9D2B8386D0C}">
      <dgm:prSet phldrT="[Text]" custT="1"/>
      <dgm:spPr/>
      <dgm:t>
        <a:bodyPr/>
        <a:lstStyle/>
        <a:p>
          <a:r>
            <a:rPr lang="en-US" sz="1100" dirty="0" smtClean="0"/>
            <a:t>Research outside YES Prep (other CMOs, districts, industries)</a:t>
          </a:r>
          <a:endParaRPr lang="en-US" sz="1100" dirty="0"/>
        </a:p>
      </dgm:t>
    </dgm:pt>
    <dgm:pt modelId="{547F558B-670E-4B01-9576-0DDED7BDC13B}" type="parTrans" cxnId="{BFC2275A-3F4A-4EF8-AF9D-310748AAB26C}">
      <dgm:prSet/>
      <dgm:spPr/>
      <dgm:t>
        <a:bodyPr/>
        <a:lstStyle/>
        <a:p>
          <a:endParaRPr lang="en-US" sz="2400"/>
        </a:p>
      </dgm:t>
    </dgm:pt>
    <dgm:pt modelId="{CFDED2F8-7C26-4729-8CD6-D4480D6A05D8}" type="sibTrans" cxnId="{BFC2275A-3F4A-4EF8-AF9D-310748AAB26C}">
      <dgm:prSet/>
      <dgm:spPr/>
      <dgm:t>
        <a:bodyPr/>
        <a:lstStyle/>
        <a:p>
          <a:endParaRPr lang="en-US" sz="2400"/>
        </a:p>
      </dgm:t>
    </dgm:pt>
    <dgm:pt modelId="{08204D79-AB96-4D0C-A621-74375CFC1BF9}">
      <dgm:prSet phldrT="[Text]" custT="1"/>
      <dgm:spPr/>
      <dgm:t>
        <a:bodyPr/>
        <a:lstStyle/>
        <a:p>
          <a:r>
            <a:rPr lang="en-US" sz="1100" dirty="0" smtClean="0"/>
            <a:t>Solicit feedback on high-priority projects / focus areas </a:t>
          </a:r>
          <a:endParaRPr lang="en-US" sz="1100" dirty="0"/>
        </a:p>
      </dgm:t>
    </dgm:pt>
    <dgm:pt modelId="{9FCFEC5D-D252-4B79-9357-792659DA8D4E}" type="parTrans" cxnId="{29404C32-2D2E-43C6-A2DC-5ADA2FB435C2}">
      <dgm:prSet/>
      <dgm:spPr/>
      <dgm:t>
        <a:bodyPr/>
        <a:lstStyle/>
        <a:p>
          <a:endParaRPr lang="en-US" sz="2400"/>
        </a:p>
      </dgm:t>
    </dgm:pt>
    <dgm:pt modelId="{5ED63AA3-974A-473F-9608-849B30F1835D}" type="sibTrans" cxnId="{29404C32-2D2E-43C6-A2DC-5ADA2FB435C2}">
      <dgm:prSet/>
      <dgm:spPr/>
      <dgm:t>
        <a:bodyPr/>
        <a:lstStyle/>
        <a:p>
          <a:endParaRPr lang="en-US" sz="2400"/>
        </a:p>
      </dgm:t>
    </dgm:pt>
    <dgm:pt modelId="{BFB59C3B-9C16-46A5-B6C2-E2C7B9B5CCE6}">
      <dgm:prSet phldrT="[Text]" custT="1"/>
      <dgm:spPr/>
      <dgm:t>
        <a:bodyPr/>
        <a:lstStyle/>
        <a:p>
          <a:r>
            <a:rPr lang="en-US" sz="1100" dirty="0" smtClean="0"/>
            <a:t>Create timeline for deliverables</a:t>
          </a:r>
          <a:endParaRPr lang="en-US" sz="1100" dirty="0"/>
        </a:p>
      </dgm:t>
    </dgm:pt>
    <dgm:pt modelId="{7AFEF023-46CD-44C2-BE0F-0E34E2CAB766}" type="parTrans" cxnId="{CE9D2885-FA35-41C9-B121-7E09DDD12524}">
      <dgm:prSet/>
      <dgm:spPr/>
      <dgm:t>
        <a:bodyPr/>
        <a:lstStyle/>
        <a:p>
          <a:endParaRPr lang="en-US" sz="2400"/>
        </a:p>
      </dgm:t>
    </dgm:pt>
    <dgm:pt modelId="{8BE2F609-6965-4940-85AB-C72E5F315C48}" type="sibTrans" cxnId="{CE9D2885-FA35-41C9-B121-7E09DDD12524}">
      <dgm:prSet/>
      <dgm:spPr/>
      <dgm:t>
        <a:bodyPr/>
        <a:lstStyle/>
        <a:p>
          <a:endParaRPr lang="en-US" sz="2400"/>
        </a:p>
      </dgm:t>
    </dgm:pt>
    <dgm:pt modelId="{3511B09F-AD7C-4023-A2FC-B3FA079543B8}">
      <dgm:prSet phldrT="[Text]" custT="1"/>
      <dgm:spPr/>
      <dgm:t>
        <a:bodyPr/>
        <a:lstStyle/>
        <a:p>
          <a:r>
            <a:rPr lang="en-US" sz="1100" dirty="0" smtClean="0"/>
            <a:t>Revision job resp.</a:t>
          </a:r>
          <a:endParaRPr lang="en-US" sz="1100" dirty="0"/>
        </a:p>
      </dgm:t>
    </dgm:pt>
    <dgm:pt modelId="{3AA69532-16FA-492F-9088-E910F442F1A4}" type="parTrans" cxnId="{A84AADB4-B0CC-4983-9BF3-1B57CA6450CC}">
      <dgm:prSet/>
      <dgm:spPr/>
      <dgm:t>
        <a:bodyPr/>
        <a:lstStyle/>
        <a:p>
          <a:endParaRPr lang="en-US" sz="2400"/>
        </a:p>
      </dgm:t>
    </dgm:pt>
    <dgm:pt modelId="{4FCB7355-8924-48B9-BEB5-AC8920A3984C}" type="sibTrans" cxnId="{A84AADB4-B0CC-4983-9BF3-1B57CA6450CC}">
      <dgm:prSet/>
      <dgm:spPr/>
      <dgm:t>
        <a:bodyPr/>
        <a:lstStyle/>
        <a:p>
          <a:endParaRPr lang="en-US" sz="2400"/>
        </a:p>
      </dgm:t>
    </dgm:pt>
    <dgm:pt modelId="{CBD179AC-9F1C-4663-8503-AF91134D87E9}">
      <dgm:prSet phldrT="[Text]" custT="1"/>
      <dgm:spPr/>
      <dgm:t>
        <a:bodyPr/>
        <a:lstStyle/>
        <a:p>
          <a:r>
            <a:rPr lang="en-US" sz="1100" dirty="0" smtClean="0"/>
            <a:t>Discuss calendar for regular engagement with NSLT, other constituents</a:t>
          </a:r>
          <a:endParaRPr lang="en-US" sz="1100" dirty="0"/>
        </a:p>
      </dgm:t>
    </dgm:pt>
    <dgm:pt modelId="{AA393412-EC7D-47C4-92A0-7A2FF4535A3F}" type="parTrans" cxnId="{281E334B-8FA2-4A4C-A2D0-E0B5030DC6C6}">
      <dgm:prSet/>
      <dgm:spPr/>
      <dgm:t>
        <a:bodyPr/>
        <a:lstStyle/>
        <a:p>
          <a:endParaRPr lang="en-US" sz="2400"/>
        </a:p>
      </dgm:t>
    </dgm:pt>
    <dgm:pt modelId="{DC90F639-4069-40EE-9A02-AD98E4F9DB41}" type="sibTrans" cxnId="{281E334B-8FA2-4A4C-A2D0-E0B5030DC6C6}">
      <dgm:prSet/>
      <dgm:spPr/>
      <dgm:t>
        <a:bodyPr/>
        <a:lstStyle/>
        <a:p>
          <a:endParaRPr lang="en-US" sz="2400"/>
        </a:p>
      </dgm:t>
    </dgm:pt>
    <dgm:pt modelId="{2D86952A-3071-4B84-8B4A-6E46EABAAB0B}">
      <dgm:prSet phldrT="[Text]" custT="1"/>
      <dgm:spPr/>
      <dgm:t>
        <a:bodyPr/>
        <a:lstStyle/>
        <a:p>
          <a:r>
            <a:rPr lang="en-US" sz="1100" dirty="0" smtClean="0"/>
            <a:t>Meeting w/ NSLT</a:t>
          </a:r>
        </a:p>
      </dgm:t>
    </dgm:pt>
    <dgm:pt modelId="{AB429070-9544-4446-BE14-EF028458D958}" type="parTrans" cxnId="{1E6A67BA-24B4-4A44-A1D2-19208C00F2C3}">
      <dgm:prSet/>
      <dgm:spPr/>
      <dgm:t>
        <a:bodyPr/>
        <a:lstStyle/>
        <a:p>
          <a:endParaRPr lang="en-US" sz="2400"/>
        </a:p>
      </dgm:t>
    </dgm:pt>
    <dgm:pt modelId="{A9D8DC2B-74CB-4556-8D51-D7E445942B00}" type="sibTrans" cxnId="{1E6A67BA-24B4-4A44-A1D2-19208C00F2C3}">
      <dgm:prSet/>
      <dgm:spPr/>
      <dgm:t>
        <a:bodyPr/>
        <a:lstStyle/>
        <a:p>
          <a:endParaRPr lang="en-US" sz="2400"/>
        </a:p>
      </dgm:t>
    </dgm:pt>
    <dgm:pt modelId="{23CC9EB1-0386-4742-8DAB-E1288B64CB93}">
      <dgm:prSet phldrT="[Text]" custT="1"/>
      <dgm:spPr/>
      <dgm:t>
        <a:bodyPr/>
        <a:lstStyle/>
        <a:p>
          <a:r>
            <a:rPr lang="en-US" sz="1100" dirty="0" smtClean="0"/>
            <a:t>Data dive into current state</a:t>
          </a:r>
          <a:endParaRPr lang="en-US" sz="1100" dirty="0"/>
        </a:p>
      </dgm:t>
    </dgm:pt>
    <dgm:pt modelId="{38913073-5107-4D0A-8DFD-58DDF21E061D}" type="parTrans" cxnId="{ED3E253C-0201-4FDE-8A40-3DBC33FA33B5}">
      <dgm:prSet/>
      <dgm:spPr/>
      <dgm:t>
        <a:bodyPr/>
        <a:lstStyle/>
        <a:p>
          <a:endParaRPr lang="en-US" sz="2400"/>
        </a:p>
      </dgm:t>
    </dgm:pt>
    <dgm:pt modelId="{05EEC8B4-BDFF-46F4-B50A-FCB7895CF0D9}" type="sibTrans" cxnId="{ED3E253C-0201-4FDE-8A40-3DBC33FA33B5}">
      <dgm:prSet/>
      <dgm:spPr/>
      <dgm:t>
        <a:bodyPr/>
        <a:lstStyle/>
        <a:p>
          <a:endParaRPr lang="en-US" sz="2400"/>
        </a:p>
      </dgm:t>
    </dgm:pt>
    <dgm:pt modelId="{2F83A49E-2BC7-4339-B59E-B7C05BCC7A78}">
      <dgm:prSet phldrT="[Text]" custT="1"/>
      <dgm:spPr/>
      <dgm:t>
        <a:bodyPr/>
        <a:lstStyle/>
        <a:p>
          <a:r>
            <a:rPr lang="en-US" sz="1100" dirty="0" smtClean="0"/>
            <a:t>Discuss team mission statement</a:t>
          </a:r>
        </a:p>
      </dgm:t>
    </dgm:pt>
    <dgm:pt modelId="{AD2D8415-08E0-40E1-BE1E-1743C62B5843}" type="parTrans" cxnId="{C3499FC0-DA91-4E52-BC89-A12C00076022}">
      <dgm:prSet/>
      <dgm:spPr/>
      <dgm:t>
        <a:bodyPr/>
        <a:lstStyle/>
        <a:p>
          <a:endParaRPr lang="en-US" sz="2000"/>
        </a:p>
      </dgm:t>
    </dgm:pt>
    <dgm:pt modelId="{19E3282B-2D4B-4906-847A-785F6231A266}" type="sibTrans" cxnId="{C3499FC0-DA91-4E52-BC89-A12C00076022}">
      <dgm:prSet/>
      <dgm:spPr/>
      <dgm:t>
        <a:bodyPr/>
        <a:lstStyle/>
        <a:p>
          <a:endParaRPr lang="en-US" sz="2000"/>
        </a:p>
      </dgm:t>
    </dgm:pt>
    <dgm:pt modelId="{914B5836-8323-47FF-B4FE-E2FCD877420A}" type="pres">
      <dgm:prSet presAssocID="{E79FFFD4-7712-48D3-9795-CCD07B73A2E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1AAF69-6325-4177-84FB-42AA233D0C0E}" type="pres">
      <dgm:prSet presAssocID="{F2D8FD72-92FE-4FF9-9978-A8F098932A40}" presName="composite" presStyleCnt="0"/>
      <dgm:spPr/>
      <dgm:t>
        <a:bodyPr/>
        <a:lstStyle/>
        <a:p>
          <a:endParaRPr lang="en-US"/>
        </a:p>
      </dgm:t>
    </dgm:pt>
    <dgm:pt modelId="{05A7C6A7-5CAE-45FF-AD82-A8B91C999E79}" type="pres">
      <dgm:prSet presAssocID="{F2D8FD72-92FE-4FF9-9978-A8F098932A40}" presName="parentText" presStyleLbl="alignNode1" presStyleIdx="0" presStyleCnt="6" custScaleX="15272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C374E7-8EC0-45D6-ACC0-ADEA55010F96}" type="pres">
      <dgm:prSet presAssocID="{F2D8FD72-92FE-4FF9-9978-A8F098932A40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ACF340-68CA-43F8-AD02-427CE3B017F2}" type="pres">
      <dgm:prSet presAssocID="{FE5B62E4-38E6-4D56-8438-E8C3FF97BF52}" presName="sp" presStyleCnt="0"/>
      <dgm:spPr/>
      <dgm:t>
        <a:bodyPr/>
        <a:lstStyle/>
        <a:p>
          <a:endParaRPr lang="en-US"/>
        </a:p>
      </dgm:t>
    </dgm:pt>
    <dgm:pt modelId="{493F5863-BC9B-4DDA-AD6A-11BD45BC6C6C}" type="pres">
      <dgm:prSet presAssocID="{7706FB68-A605-4B4F-AB32-1853BEF60984}" presName="composite" presStyleCnt="0"/>
      <dgm:spPr/>
      <dgm:t>
        <a:bodyPr/>
        <a:lstStyle/>
        <a:p>
          <a:endParaRPr lang="en-US"/>
        </a:p>
      </dgm:t>
    </dgm:pt>
    <dgm:pt modelId="{9DC9BA28-79B3-405C-8119-52975AACB23D}" type="pres">
      <dgm:prSet presAssocID="{7706FB68-A605-4B4F-AB32-1853BEF60984}" presName="parentText" presStyleLbl="alignNode1" presStyleIdx="1" presStyleCnt="6" custScaleX="15272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DBADE4-A560-4DAE-9175-DF4930B443F1}" type="pres">
      <dgm:prSet presAssocID="{7706FB68-A605-4B4F-AB32-1853BEF60984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807AC4-C17B-4D12-ACDA-BB3AA922E0EC}" type="pres">
      <dgm:prSet presAssocID="{2D24F5B2-16D6-4149-90A7-6674F450E8A6}" presName="sp" presStyleCnt="0"/>
      <dgm:spPr/>
      <dgm:t>
        <a:bodyPr/>
        <a:lstStyle/>
        <a:p>
          <a:endParaRPr lang="en-US"/>
        </a:p>
      </dgm:t>
    </dgm:pt>
    <dgm:pt modelId="{8EDD85C9-EE31-4C95-9E87-99551977EBD6}" type="pres">
      <dgm:prSet presAssocID="{993ABC89-C8E5-42FE-8FB8-EB185450652C}" presName="composite" presStyleCnt="0"/>
      <dgm:spPr/>
      <dgm:t>
        <a:bodyPr/>
        <a:lstStyle/>
        <a:p>
          <a:endParaRPr lang="en-US"/>
        </a:p>
      </dgm:t>
    </dgm:pt>
    <dgm:pt modelId="{A059A53F-4564-4DC9-9D4E-D5AB2BBA0E7D}" type="pres">
      <dgm:prSet presAssocID="{993ABC89-C8E5-42FE-8FB8-EB185450652C}" presName="parentText" presStyleLbl="alignNode1" presStyleIdx="2" presStyleCnt="6" custScaleX="15272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C9DBC-B8D0-4D80-80D6-D045952DEEBA}" type="pres">
      <dgm:prSet presAssocID="{993ABC89-C8E5-42FE-8FB8-EB185450652C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84D52-C8B1-4F7D-AAEF-421F48933A57}" type="pres">
      <dgm:prSet presAssocID="{7A58DDCB-6152-4A81-9B14-7487723AC2B8}" presName="sp" presStyleCnt="0"/>
      <dgm:spPr/>
      <dgm:t>
        <a:bodyPr/>
        <a:lstStyle/>
        <a:p>
          <a:endParaRPr lang="en-US"/>
        </a:p>
      </dgm:t>
    </dgm:pt>
    <dgm:pt modelId="{77A61C3A-BE11-4D55-8BDF-E357EDF5F5C0}" type="pres">
      <dgm:prSet presAssocID="{94A13511-598E-4D1D-B2B9-D76A07BDBAFC}" presName="composite" presStyleCnt="0"/>
      <dgm:spPr/>
      <dgm:t>
        <a:bodyPr/>
        <a:lstStyle/>
        <a:p>
          <a:endParaRPr lang="en-US"/>
        </a:p>
      </dgm:t>
    </dgm:pt>
    <dgm:pt modelId="{F006CB2D-BC1D-4B1C-911B-4C2F0F466E50}" type="pres">
      <dgm:prSet presAssocID="{94A13511-598E-4D1D-B2B9-D76A07BDBAFC}" presName="parentText" presStyleLbl="alignNode1" presStyleIdx="3" presStyleCnt="6" custScaleX="15272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97B4C-F168-4A7D-B2A7-E47E3BCB12A8}" type="pres">
      <dgm:prSet presAssocID="{94A13511-598E-4D1D-B2B9-D76A07BDBAFC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4D9F2-E652-4DA9-AF88-AB2912386C66}" type="pres">
      <dgm:prSet presAssocID="{C1A2D225-001A-4E1B-B62D-975376C5BBD9}" presName="sp" presStyleCnt="0"/>
      <dgm:spPr/>
      <dgm:t>
        <a:bodyPr/>
        <a:lstStyle/>
        <a:p>
          <a:endParaRPr lang="en-US"/>
        </a:p>
      </dgm:t>
    </dgm:pt>
    <dgm:pt modelId="{9978362D-5E6E-4A2D-BAC7-A74BB038AA95}" type="pres">
      <dgm:prSet presAssocID="{8FDA3282-CA9D-4654-B829-FDFA464BF733}" presName="composite" presStyleCnt="0"/>
      <dgm:spPr/>
      <dgm:t>
        <a:bodyPr/>
        <a:lstStyle/>
        <a:p>
          <a:endParaRPr lang="en-US"/>
        </a:p>
      </dgm:t>
    </dgm:pt>
    <dgm:pt modelId="{9BE790D1-3070-4CEB-B0FC-C9B8B3121E46}" type="pres">
      <dgm:prSet presAssocID="{8FDA3282-CA9D-4654-B829-FDFA464BF733}" presName="parentText" presStyleLbl="alignNode1" presStyleIdx="4" presStyleCnt="6" custScaleX="15272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D638A1-629F-496C-BAA2-B6245F3F6B79}" type="pres">
      <dgm:prSet presAssocID="{8FDA3282-CA9D-4654-B829-FDFA464BF733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7C68D3-2999-4890-AA4E-8BC26A604FB5}" type="pres">
      <dgm:prSet presAssocID="{E4FE6038-2FC5-43CF-B96F-CB9598B20097}" presName="sp" presStyleCnt="0"/>
      <dgm:spPr/>
      <dgm:t>
        <a:bodyPr/>
        <a:lstStyle/>
        <a:p>
          <a:endParaRPr lang="en-US"/>
        </a:p>
      </dgm:t>
    </dgm:pt>
    <dgm:pt modelId="{047B63D7-F1FC-456C-AB53-D4A761988BFE}" type="pres">
      <dgm:prSet presAssocID="{F229B40B-3C48-4EC4-8F82-EDD084121BFB}" presName="composite" presStyleCnt="0"/>
      <dgm:spPr/>
      <dgm:t>
        <a:bodyPr/>
        <a:lstStyle/>
        <a:p>
          <a:endParaRPr lang="en-US"/>
        </a:p>
      </dgm:t>
    </dgm:pt>
    <dgm:pt modelId="{A0EA046B-7191-42DF-A67E-5DBDE43EC7F6}" type="pres">
      <dgm:prSet presAssocID="{F229B40B-3C48-4EC4-8F82-EDD084121BFB}" presName="parentText" presStyleLbl="alignNode1" presStyleIdx="5" presStyleCnt="6" custScaleX="15272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A24ED-0368-45E1-B747-C8FFAE3CF1AB}" type="pres">
      <dgm:prSet presAssocID="{F229B40B-3C48-4EC4-8F82-EDD084121BFB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9D2885-FA35-41C9-B121-7E09DDD12524}" srcId="{94A13511-598E-4D1D-B2B9-D76A07BDBAFC}" destId="{BFB59C3B-9C16-46A5-B6C2-E2C7B9B5CCE6}" srcOrd="1" destOrd="0" parTransId="{7AFEF023-46CD-44C2-BE0F-0E34E2CAB766}" sibTransId="{8BE2F609-6965-4940-85AB-C72E5F315C48}"/>
    <dgm:cxn modelId="{E6F40C71-946F-45A1-B601-9EF9B5827876}" srcId="{E79FFFD4-7712-48D3-9795-CCD07B73A2E7}" destId="{94A13511-598E-4D1D-B2B9-D76A07BDBAFC}" srcOrd="3" destOrd="0" parTransId="{AB75A238-F4D1-4B2B-AFB1-1E35002B3409}" sibTransId="{C1A2D225-001A-4E1B-B62D-975376C5BBD9}"/>
    <dgm:cxn modelId="{250BFBA9-981C-401A-BD78-36F987C0AC3B}" type="presOf" srcId="{0566E9CC-6554-4CD9-BB75-5EF67DBF58AB}" destId="{2E4A24ED-0368-45E1-B747-C8FFAE3CF1AB}" srcOrd="0" destOrd="0" presId="urn:microsoft.com/office/officeart/2005/8/layout/chevron2"/>
    <dgm:cxn modelId="{BFC2275A-3F4A-4EF8-AF9D-310748AAB26C}" srcId="{7706FB68-A605-4B4F-AB32-1853BEF60984}" destId="{9276D01F-0C89-48CC-AEBE-A9D2B8386D0C}" srcOrd="1" destOrd="0" parTransId="{547F558B-670E-4B01-9576-0DDED7BDC13B}" sibTransId="{CFDED2F8-7C26-4729-8CD6-D4480D6A05D8}"/>
    <dgm:cxn modelId="{9C363638-10AB-4766-BF86-85DFCA5EF4B1}" srcId="{8FDA3282-CA9D-4654-B829-FDFA464BF733}" destId="{84B67A9A-FCAF-4EC1-81D2-3CA8A9BE3EDD}" srcOrd="0" destOrd="0" parTransId="{B862DD3D-B5C7-4A90-A7F6-6A07B677DA3D}" sibTransId="{00F1119C-D6CB-488A-90EB-01C7CF9155B0}"/>
    <dgm:cxn modelId="{9BA7FB2F-1370-4621-9D1B-4CA38C76A97C}" srcId="{F2D8FD72-92FE-4FF9-9978-A8F098932A40}" destId="{CC610E4E-480E-4A84-9A28-AE92B02E610C}" srcOrd="2" destOrd="0" parTransId="{A004D667-A285-43F9-80F5-81732FF896D6}" sibTransId="{E9E8E1CF-2A78-44F8-9C93-37FBF3745FB4}"/>
    <dgm:cxn modelId="{22C566B0-6F87-4236-82FD-24C8CA6E82D3}" type="presOf" srcId="{F2D8FD72-92FE-4FF9-9978-A8F098932A40}" destId="{05A7C6A7-5CAE-45FF-AD82-A8B91C999E79}" srcOrd="0" destOrd="0" presId="urn:microsoft.com/office/officeart/2005/8/layout/chevron2"/>
    <dgm:cxn modelId="{4E3492D8-8761-4808-9BC7-ECF96DE5A4DA}" type="presOf" srcId="{23CC9EB1-0386-4742-8DAB-E1288B64CB93}" destId="{10DBADE4-A560-4DAE-9175-DF4930B443F1}" srcOrd="0" destOrd="0" presId="urn:microsoft.com/office/officeart/2005/8/layout/chevron2"/>
    <dgm:cxn modelId="{C3499FC0-DA91-4E52-BC89-A12C00076022}" srcId="{F2D8FD72-92FE-4FF9-9978-A8F098932A40}" destId="{2F83A49E-2BC7-4339-B59E-B7C05BCC7A78}" srcOrd="1" destOrd="0" parTransId="{AD2D8415-08E0-40E1-BE1E-1743C62B5843}" sibTransId="{19E3282B-2D4B-4906-847A-785F6231A266}"/>
    <dgm:cxn modelId="{8A26A97A-E46D-4262-B6FA-D645D5CF064A}" type="presOf" srcId="{5F58F76C-2B2B-45D7-9ED8-95D59CFF8A92}" destId="{10E97B4C-F168-4A7D-B2A7-E47E3BCB12A8}" srcOrd="0" destOrd="0" presId="urn:microsoft.com/office/officeart/2005/8/layout/chevron2"/>
    <dgm:cxn modelId="{970AFA11-A468-4CE8-B5EA-9CECFF9D05DA}" srcId="{E79FFFD4-7712-48D3-9795-CCD07B73A2E7}" destId="{8FDA3282-CA9D-4654-B829-FDFA464BF733}" srcOrd="4" destOrd="0" parTransId="{E6D428BA-8A22-4017-95CE-524B5901356A}" sibTransId="{E4FE6038-2FC5-43CF-B96F-CB9598B20097}"/>
    <dgm:cxn modelId="{A32E35E6-AD68-4018-AE18-A068D30BE1E0}" type="presOf" srcId="{94A13511-598E-4D1D-B2B9-D76A07BDBAFC}" destId="{F006CB2D-BC1D-4B1C-911B-4C2F0F466E50}" srcOrd="0" destOrd="0" presId="urn:microsoft.com/office/officeart/2005/8/layout/chevron2"/>
    <dgm:cxn modelId="{ED3E253C-0201-4FDE-8A40-3DBC33FA33B5}" srcId="{7706FB68-A605-4B4F-AB32-1853BEF60984}" destId="{23CC9EB1-0386-4742-8DAB-E1288B64CB93}" srcOrd="0" destOrd="0" parTransId="{38913073-5107-4D0A-8DFD-58DDF21E061D}" sibTransId="{05EEC8B4-BDFF-46F4-B50A-FCB7895CF0D9}"/>
    <dgm:cxn modelId="{8820F5BC-2EE3-4C0B-A148-6EA553237018}" srcId="{E79FFFD4-7712-48D3-9795-CCD07B73A2E7}" destId="{F229B40B-3C48-4EC4-8F82-EDD084121BFB}" srcOrd="5" destOrd="0" parTransId="{ADFBE583-BCA4-458D-9BA9-0F9F26EBE327}" sibTransId="{D7FE56B6-3A7B-415B-B130-99104479A1F9}"/>
    <dgm:cxn modelId="{EF9EE6A3-A5DD-4806-947C-1E0847B37693}" srcId="{94A13511-598E-4D1D-B2B9-D76A07BDBAFC}" destId="{5F58F76C-2B2B-45D7-9ED8-95D59CFF8A92}" srcOrd="0" destOrd="0" parTransId="{3EB63E3C-5325-4CB4-B02D-91F083CEB0E9}" sibTransId="{FE4AB99E-8D44-4C7B-A160-1B92C398A543}"/>
    <dgm:cxn modelId="{EE01F26A-BBBC-45D8-AD42-D0C0161CD165}" srcId="{E79FFFD4-7712-48D3-9795-CCD07B73A2E7}" destId="{993ABC89-C8E5-42FE-8FB8-EB185450652C}" srcOrd="2" destOrd="0" parTransId="{67166C59-6992-4862-B740-BC5F76FC5989}" sibTransId="{7A58DDCB-6152-4A81-9B14-7487723AC2B8}"/>
    <dgm:cxn modelId="{E0CAAAD8-E865-4960-A50B-1DDC7EDBE089}" srcId="{E79FFFD4-7712-48D3-9795-CCD07B73A2E7}" destId="{7706FB68-A605-4B4F-AB32-1853BEF60984}" srcOrd="1" destOrd="0" parTransId="{8BAE483D-965A-4DB7-B7AB-B72FA2732DE0}" sibTransId="{2D24F5B2-16D6-4149-90A7-6674F450E8A6}"/>
    <dgm:cxn modelId="{71D88A70-C702-4EFD-B7AC-4BEF07877919}" type="presOf" srcId="{2D86952A-3071-4B84-8B4A-6E46EABAAB0B}" destId="{E7C374E7-8EC0-45D6-ACC0-ADEA55010F96}" srcOrd="0" destOrd="0" presId="urn:microsoft.com/office/officeart/2005/8/layout/chevron2"/>
    <dgm:cxn modelId="{35759CCD-10E3-4446-94E1-613826BFC9A8}" type="presOf" srcId="{9276D01F-0C89-48CC-AEBE-A9D2B8386D0C}" destId="{10DBADE4-A560-4DAE-9175-DF4930B443F1}" srcOrd="0" destOrd="1" presId="urn:microsoft.com/office/officeart/2005/8/layout/chevron2"/>
    <dgm:cxn modelId="{CF604C66-4539-49BF-A33A-5F1027451304}" type="presOf" srcId="{08204D79-AB96-4D0C-A621-74375CFC1BF9}" destId="{728C9DBC-B8D0-4D80-80D6-D045952DEEBA}" srcOrd="0" destOrd="1" presId="urn:microsoft.com/office/officeart/2005/8/layout/chevron2"/>
    <dgm:cxn modelId="{0481FDBE-4BF2-41D4-B6C2-779C1F88B366}" srcId="{F229B40B-3C48-4EC4-8F82-EDD084121BFB}" destId="{0566E9CC-6554-4CD9-BB75-5EF67DBF58AB}" srcOrd="0" destOrd="0" parTransId="{72D0308A-84F6-4131-BD23-EEE6AB6F485A}" sibTransId="{91E9CD84-D786-42FC-BC87-847A087C923E}"/>
    <dgm:cxn modelId="{0E1D73EE-C581-4B9A-AFDC-EB9AB4C4FD7E}" type="presOf" srcId="{CBD179AC-9F1C-4663-8503-AF91134D87E9}" destId="{11D638A1-629F-496C-BAA2-B6245F3F6B79}" srcOrd="0" destOrd="1" presId="urn:microsoft.com/office/officeart/2005/8/layout/chevron2"/>
    <dgm:cxn modelId="{A84AADB4-B0CC-4983-9BF3-1B57CA6450CC}" srcId="{94A13511-598E-4D1D-B2B9-D76A07BDBAFC}" destId="{3511B09F-AD7C-4023-A2FC-B3FA079543B8}" srcOrd="2" destOrd="0" parTransId="{3AA69532-16FA-492F-9088-E910F442F1A4}" sibTransId="{4FCB7355-8924-48B9-BEB5-AC8920A3984C}"/>
    <dgm:cxn modelId="{36C5B192-3560-4ABD-AA21-823EEB0B5AE3}" type="presOf" srcId="{993ABC89-C8E5-42FE-8FB8-EB185450652C}" destId="{A059A53F-4564-4DC9-9D4E-D5AB2BBA0E7D}" srcOrd="0" destOrd="0" presId="urn:microsoft.com/office/officeart/2005/8/layout/chevron2"/>
    <dgm:cxn modelId="{591F6DC0-4329-4894-84FF-E26C23B6DCEA}" type="presOf" srcId="{E79FFFD4-7712-48D3-9795-CCD07B73A2E7}" destId="{914B5836-8323-47FF-B4FE-E2FCD877420A}" srcOrd="0" destOrd="0" presId="urn:microsoft.com/office/officeart/2005/8/layout/chevron2"/>
    <dgm:cxn modelId="{9D949973-F157-4B91-9948-7137A05EBC17}" type="presOf" srcId="{BFB59C3B-9C16-46A5-B6C2-E2C7B9B5CCE6}" destId="{10E97B4C-F168-4A7D-B2A7-E47E3BCB12A8}" srcOrd="0" destOrd="1" presId="urn:microsoft.com/office/officeart/2005/8/layout/chevron2"/>
    <dgm:cxn modelId="{8CA20029-A830-44A7-B694-3E260D806503}" type="presOf" srcId="{84B67A9A-FCAF-4EC1-81D2-3CA8A9BE3EDD}" destId="{11D638A1-629F-496C-BAA2-B6245F3F6B79}" srcOrd="0" destOrd="0" presId="urn:microsoft.com/office/officeart/2005/8/layout/chevron2"/>
    <dgm:cxn modelId="{538FC7F5-140A-4144-9DE9-7369FC3C425E}" srcId="{E79FFFD4-7712-48D3-9795-CCD07B73A2E7}" destId="{F2D8FD72-92FE-4FF9-9978-A8F098932A40}" srcOrd="0" destOrd="0" parTransId="{708F68F7-8CB8-414F-9E6C-0279A3F844FB}" sibTransId="{FE5B62E4-38E6-4D56-8438-E8C3FF97BF52}"/>
    <dgm:cxn modelId="{D9603FA8-BBE3-4337-A485-37B7FC74D936}" type="presOf" srcId="{7706FB68-A605-4B4F-AB32-1853BEF60984}" destId="{9DC9BA28-79B3-405C-8119-52975AACB23D}" srcOrd="0" destOrd="0" presId="urn:microsoft.com/office/officeart/2005/8/layout/chevron2"/>
    <dgm:cxn modelId="{7C77EF7F-BBED-456E-9A19-D8E6AA9ED0B7}" srcId="{993ABC89-C8E5-42FE-8FB8-EB185450652C}" destId="{3D4C30F1-9C29-4CDA-A14F-733DD3B1C4CE}" srcOrd="0" destOrd="0" parTransId="{A00E387F-B753-4F6F-916E-FE08FC43553F}" sibTransId="{562006B1-6BB8-4B70-B0CB-A7FB05ED3CBB}"/>
    <dgm:cxn modelId="{281E334B-8FA2-4A4C-A2D0-E0B5030DC6C6}" srcId="{8FDA3282-CA9D-4654-B829-FDFA464BF733}" destId="{CBD179AC-9F1C-4663-8503-AF91134D87E9}" srcOrd="1" destOrd="0" parTransId="{AA393412-EC7D-47C4-92A0-7A2FF4535A3F}" sibTransId="{DC90F639-4069-40EE-9A02-AD98E4F9DB41}"/>
    <dgm:cxn modelId="{C9637CAC-95AE-4ABF-827F-3F70AF247B1C}" type="presOf" srcId="{8FDA3282-CA9D-4654-B829-FDFA464BF733}" destId="{9BE790D1-3070-4CEB-B0FC-C9B8B3121E46}" srcOrd="0" destOrd="0" presId="urn:microsoft.com/office/officeart/2005/8/layout/chevron2"/>
    <dgm:cxn modelId="{2E980278-99AF-4244-9C12-01A75B1B3677}" type="presOf" srcId="{3D4C30F1-9C29-4CDA-A14F-733DD3B1C4CE}" destId="{728C9DBC-B8D0-4D80-80D6-D045952DEEBA}" srcOrd="0" destOrd="0" presId="urn:microsoft.com/office/officeart/2005/8/layout/chevron2"/>
    <dgm:cxn modelId="{E768364F-E62B-4948-A9B0-6060DE1694AC}" type="presOf" srcId="{CC610E4E-480E-4A84-9A28-AE92B02E610C}" destId="{E7C374E7-8EC0-45D6-ACC0-ADEA55010F96}" srcOrd="0" destOrd="2" presId="urn:microsoft.com/office/officeart/2005/8/layout/chevron2"/>
    <dgm:cxn modelId="{A19FFDAE-F8A3-4F91-BDE5-3DC7510349A8}" type="presOf" srcId="{2F83A49E-2BC7-4339-B59E-B7C05BCC7A78}" destId="{E7C374E7-8EC0-45D6-ACC0-ADEA55010F96}" srcOrd="0" destOrd="1" presId="urn:microsoft.com/office/officeart/2005/8/layout/chevron2"/>
    <dgm:cxn modelId="{29404C32-2D2E-43C6-A2DC-5ADA2FB435C2}" srcId="{993ABC89-C8E5-42FE-8FB8-EB185450652C}" destId="{08204D79-AB96-4D0C-A621-74375CFC1BF9}" srcOrd="1" destOrd="0" parTransId="{9FCFEC5D-D252-4B79-9357-792659DA8D4E}" sibTransId="{5ED63AA3-974A-473F-9608-849B30F1835D}"/>
    <dgm:cxn modelId="{22C8371E-6229-43BA-A260-71A3B38DBF51}" type="presOf" srcId="{3511B09F-AD7C-4023-A2FC-B3FA079543B8}" destId="{10E97B4C-F168-4A7D-B2A7-E47E3BCB12A8}" srcOrd="0" destOrd="2" presId="urn:microsoft.com/office/officeart/2005/8/layout/chevron2"/>
    <dgm:cxn modelId="{8A11FBB2-F8CA-4DA2-A975-565A26B0FBDF}" type="presOf" srcId="{F229B40B-3C48-4EC4-8F82-EDD084121BFB}" destId="{A0EA046B-7191-42DF-A67E-5DBDE43EC7F6}" srcOrd="0" destOrd="0" presId="urn:microsoft.com/office/officeart/2005/8/layout/chevron2"/>
    <dgm:cxn modelId="{1E6A67BA-24B4-4A44-A1D2-19208C00F2C3}" srcId="{F2D8FD72-92FE-4FF9-9978-A8F098932A40}" destId="{2D86952A-3071-4B84-8B4A-6E46EABAAB0B}" srcOrd="0" destOrd="0" parTransId="{AB429070-9544-4446-BE14-EF028458D958}" sibTransId="{A9D8DC2B-74CB-4556-8D51-D7E445942B00}"/>
    <dgm:cxn modelId="{DA95D5E8-5D3D-4BAA-AF49-05309DB5E5B0}" type="presParOf" srcId="{914B5836-8323-47FF-B4FE-E2FCD877420A}" destId="{F31AAF69-6325-4177-84FB-42AA233D0C0E}" srcOrd="0" destOrd="0" presId="urn:microsoft.com/office/officeart/2005/8/layout/chevron2"/>
    <dgm:cxn modelId="{8DBFE064-80D9-4877-BBC4-1E9192DE699C}" type="presParOf" srcId="{F31AAF69-6325-4177-84FB-42AA233D0C0E}" destId="{05A7C6A7-5CAE-45FF-AD82-A8B91C999E79}" srcOrd="0" destOrd="0" presId="urn:microsoft.com/office/officeart/2005/8/layout/chevron2"/>
    <dgm:cxn modelId="{E81972E0-EBFD-40E4-B650-D6024DDEBF02}" type="presParOf" srcId="{F31AAF69-6325-4177-84FB-42AA233D0C0E}" destId="{E7C374E7-8EC0-45D6-ACC0-ADEA55010F96}" srcOrd="1" destOrd="0" presId="urn:microsoft.com/office/officeart/2005/8/layout/chevron2"/>
    <dgm:cxn modelId="{0CFEDF0D-3AA3-4629-844B-088B1DCA00C6}" type="presParOf" srcId="{914B5836-8323-47FF-B4FE-E2FCD877420A}" destId="{E8ACF340-68CA-43F8-AD02-427CE3B017F2}" srcOrd="1" destOrd="0" presId="urn:microsoft.com/office/officeart/2005/8/layout/chevron2"/>
    <dgm:cxn modelId="{33842B14-177C-4E14-A5E0-DA8FC75C9D4D}" type="presParOf" srcId="{914B5836-8323-47FF-B4FE-E2FCD877420A}" destId="{493F5863-BC9B-4DDA-AD6A-11BD45BC6C6C}" srcOrd="2" destOrd="0" presId="urn:microsoft.com/office/officeart/2005/8/layout/chevron2"/>
    <dgm:cxn modelId="{20EC0D2E-90F3-4070-A0BC-C0807274F761}" type="presParOf" srcId="{493F5863-BC9B-4DDA-AD6A-11BD45BC6C6C}" destId="{9DC9BA28-79B3-405C-8119-52975AACB23D}" srcOrd="0" destOrd="0" presId="urn:microsoft.com/office/officeart/2005/8/layout/chevron2"/>
    <dgm:cxn modelId="{7A95CB06-2D52-4E2D-AD6A-39A2B4BFBB1A}" type="presParOf" srcId="{493F5863-BC9B-4DDA-AD6A-11BD45BC6C6C}" destId="{10DBADE4-A560-4DAE-9175-DF4930B443F1}" srcOrd="1" destOrd="0" presId="urn:microsoft.com/office/officeart/2005/8/layout/chevron2"/>
    <dgm:cxn modelId="{835F5A80-C1C1-4FC1-BFF2-60CECA903A85}" type="presParOf" srcId="{914B5836-8323-47FF-B4FE-E2FCD877420A}" destId="{75807AC4-C17B-4D12-ACDA-BB3AA922E0EC}" srcOrd="3" destOrd="0" presId="urn:microsoft.com/office/officeart/2005/8/layout/chevron2"/>
    <dgm:cxn modelId="{2D3D797A-9A00-4507-9648-057FE235FC79}" type="presParOf" srcId="{914B5836-8323-47FF-B4FE-E2FCD877420A}" destId="{8EDD85C9-EE31-4C95-9E87-99551977EBD6}" srcOrd="4" destOrd="0" presId="urn:microsoft.com/office/officeart/2005/8/layout/chevron2"/>
    <dgm:cxn modelId="{97B9E3F6-DCFE-4218-BE35-733181EC4B01}" type="presParOf" srcId="{8EDD85C9-EE31-4C95-9E87-99551977EBD6}" destId="{A059A53F-4564-4DC9-9D4E-D5AB2BBA0E7D}" srcOrd="0" destOrd="0" presId="urn:microsoft.com/office/officeart/2005/8/layout/chevron2"/>
    <dgm:cxn modelId="{18181548-BF8E-47D3-A910-F6723EED91C2}" type="presParOf" srcId="{8EDD85C9-EE31-4C95-9E87-99551977EBD6}" destId="{728C9DBC-B8D0-4D80-80D6-D045952DEEBA}" srcOrd="1" destOrd="0" presId="urn:microsoft.com/office/officeart/2005/8/layout/chevron2"/>
    <dgm:cxn modelId="{60EE1F58-9E14-4029-A4A0-535E069E2578}" type="presParOf" srcId="{914B5836-8323-47FF-B4FE-E2FCD877420A}" destId="{A5984D52-C8B1-4F7D-AAEF-421F48933A57}" srcOrd="5" destOrd="0" presId="urn:microsoft.com/office/officeart/2005/8/layout/chevron2"/>
    <dgm:cxn modelId="{DB6C9303-7D5B-4C3E-A6CE-E23F773A0AB1}" type="presParOf" srcId="{914B5836-8323-47FF-B4FE-E2FCD877420A}" destId="{77A61C3A-BE11-4D55-8BDF-E357EDF5F5C0}" srcOrd="6" destOrd="0" presId="urn:microsoft.com/office/officeart/2005/8/layout/chevron2"/>
    <dgm:cxn modelId="{09B2CCEA-BD57-4B49-A49B-12C901BAE1D0}" type="presParOf" srcId="{77A61C3A-BE11-4D55-8BDF-E357EDF5F5C0}" destId="{F006CB2D-BC1D-4B1C-911B-4C2F0F466E50}" srcOrd="0" destOrd="0" presId="urn:microsoft.com/office/officeart/2005/8/layout/chevron2"/>
    <dgm:cxn modelId="{48D58A1D-E78B-4B83-9E3E-441D6BDF2668}" type="presParOf" srcId="{77A61C3A-BE11-4D55-8BDF-E357EDF5F5C0}" destId="{10E97B4C-F168-4A7D-B2A7-E47E3BCB12A8}" srcOrd="1" destOrd="0" presId="urn:microsoft.com/office/officeart/2005/8/layout/chevron2"/>
    <dgm:cxn modelId="{8636E38E-A5F7-492B-A7C4-E37C85EBF606}" type="presParOf" srcId="{914B5836-8323-47FF-B4FE-E2FCD877420A}" destId="{6DD4D9F2-E652-4DA9-AF88-AB2912386C66}" srcOrd="7" destOrd="0" presId="urn:microsoft.com/office/officeart/2005/8/layout/chevron2"/>
    <dgm:cxn modelId="{91A8FA71-78C2-47C8-B0CE-7618327B0C27}" type="presParOf" srcId="{914B5836-8323-47FF-B4FE-E2FCD877420A}" destId="{9978362D-5E6E-4A2D-BAC7-A74BB038AA95}" srcOrd="8" destOrd="0" presId="urn:microsoft.com/office/officeart/2005/8/layout/chevron2"/>
    <dgm:cxn modelId="{5FC75B28-40FE-4194-B85F-1E09BD5BD246}" type="presParOf" srcId="{9978362D-5E6E-4A2D-BAC7-A74BB038AA95}" destId="{9BE790D1-3070-4CEB-B0FC-C9B8B3121E46}" srcOrd="0" destOrd="0" presId="urn:microsoft.com/office/officeart/2005/8/layout/chevron2"/>
    <dgm:cxn modelId="{E2B12353-6B6F-466F-8ACA-130A9047519F}" type="presParOf" srcId="{9978362D-5E6E-4A2D-BAC7-A74BB038AA95}" destId="{11D638A1-629F-496C-BAA2-B6245F3F6B79}" srcOrd="1" destOrd="0" presId="urn:microsoft.com/office/officeart/2005/8/layout/chevron2"/>
    <dgm:cxn modelId="{683EC47F-1403-402A-B9A6-24D955BD460E}" type="presParOf" srcId="{914B5836-8323-47FF-B4FE-E2FCD877420A}" destId="{D97C68D3-2999-4890-AA4E-8BC26A604FB5}" srcOrd="9" destOrd="0" presId="urn:microsoft.com/office/officeart/2005/8/layout/chevron2"/>
    <dgm:cxn modelId="{F24C7D22-94CD-4C47-84BD-E9E94729120E}" type="presParOf" srcId="{914B5836-8323-47FF-B4FE-E2FCD877420A}" destId="{047B63D7-F1FC-456C-AB53-D4A761988BFE}" srcOrd="10" destOrd="0" presId="urn:microsoft.com/office/officeart/2005/8/layout/chevron2"/>
    <dgm:cxn modelId="{CB083B00-314D-4A44-A12D-855A04380C87}" type="presParOf" srcId="{047B63D7-F1FC-456C-AB53-D4A761988BFE}" destId="{A0EA046B-7191-42DF-A67E-5DBDE43EC7F6}" srcOrd="0" destOrd="0" presId="urn:microsoft.com/office/officeart/2005/8/layout/chevron2"/>
    <dgm:cxn modelId="{DFEDFF0D-C5DD-4BB8-AD2B-8D2FAD9D9F73}" type="presParOf" srcId="{047B63D7-F1FC-456C-AB53-D4A761988BFE}" destId="{2E4A24ED-0368-45E1-B747-C8FFAE3CF1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7C66E-DBFC-48E4-982A-69AE09A85C77}">
      <dsp:nvSpPr>
        <dsp:cNvPr id="0" name=""/>
        <dsp:cNvSpPr/>
      </dsp:nvSpPr>
      <dsp:spPr>
        <a:xfrm>
          <a:off x="0" y="3833364"/>
          <a:ext cx="8229600" cy="8386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Communication</a:t>
          </a:r>
          <a:endParaRPr lang="en-US" sz="1600" b="1" kern="1200" dirty="0"/>
        </a:p>
      </dsp:txBody>
      <dsp:txXfrm>
        <a:off x="0" y="3833364"/>
        <a:ext cx="8229600" cy="452869"/>
      </dsp:txXfrm>
    </dsp:sp>
    <dsp:sp modelId="{20558412-864F-4544-B307-DCD95895C942}">
      <dsp:nvSpPr>
        <dsp:cNvPr id="0" name=""/>
        <dsp:cNvSpPr/>
      </dsp:nvSpPr>
      <dsp:spPr>
        <a:xfrm>
          <a:off x="0" y="4287822"/>
          <a:ext cx="4114799" cy="38577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No longer “have everyone in same room” for many meetings / conversations</a:t>
          </a:r>
          <a:endParaRPr lang="en-US" sz="1400" b="1" kern="1200" dirty="0"/>
        </a:p>
      </dsp:txBody>
      <dsp:txXfrm>
        <a:off x="0" y="4287822"/>
        <a:ext cx="4114799" cy="385777"/>
      </dsp:txXfrm>
    </dsp:sp>
    <dsp:sp modelId="{CBDA9D33-B18C-4A4E-A50A-CAF414F730FA}">
      <dsp:nvSpPr>
        <dsp:cNvPr id="0" name=""/>
        <dsp:cNvSpPr/>
      </dsp:nvSpPr>
      <dsp:spPr>
        <a:xfrm>
          <a:off x="4114800" y="4287822"/>
          <a:ext cx="4114799" cy="385777"/>
        </a:xfrm>
        <a:prstGeom prst="rect">
          <a:avLst/>
        </a:prstGeom>
        <a:solidFill>
          <a:schemeClr val="accent3">
            <a:tint val="40000"/>
            <a:alpha val="90000"/>
            <a:hueOff val="1530979"/>
            <a:satOff val="-1970"/>
            <a:lumOff val="-154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530979"/>
              <a:satOff val="-1970"/>
              <a:lumOff val="-1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Aid in / facilitate communication</a:t>
          </a:r>
          <a:endParaRPr lang="en-US" sz="1400" b="1" kern="1200" dirty="0"/>
        </a:p>
      </dsp:txBody>
      <dsp:txXfrm>
        <a:off x="4114800" y="4287822"/>
        <a:ext cx="4114799" cy="385777"/>
      </dsp:txXfrm>
    </dsp:sp>
    <dsp:sp modelId="{A570868F-6A6D-403E-943B-EE54580CE267}">
      <dsp:nvSpPr>
        <dsp:cNvPr id="0" name=""/>
        <dsp:cNvSpPr/>
      </dsp:nvSpPr>
      <dsp:spPr>
        <a:xfrm rot="10800000">
          <a:off x="0" y="2556106"/>
          <a:ext cx="8229600" cy="1289838"/>
        </a:xfrm>
        <a:prstGeom prst="upArrowCallou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Building Team</a:t>
          </a:r>
          <a:endParaRPr lang="en-US" sz="1600" b="1" kern="1200" dirty="0"/>
        </a:p>
      </dsp:txBody>
      <dsp:txXfrm rot="-10800000">
        <a:off x="0" y="2556106"/>
        <a:ext cx="8229600" cy="452733"/>
      </dsp:txXfrm>
    </dsp:sp>
    <dsp:sp modelId="{8EB8528D-4184-4D21-B58F-03FDBF964D53}">
      <dsp:nvSpPr>
        <dsp:cNvPr id="0" name=""/>
        <dsp:cNvSpPr/>
      </dsp:nvSpPr>
      <dsp:spPr>
        <a:xfrm>
          <a:off x="0" y="3008839"/>
          <a:ext cx="4114799" cy="385661"/>
        </a:xfrm>
        <a:prstGeom prst="rect">
          <a:avLst/>
        </a:prstGeom>
        <a:solidFill>
          <a:schemeClr val="accent3">
            <a:tint val="40000"/>
            <a:alpha val="90000"/>
            <a:hueOff val="3061958"/>
            <a:satOff val="-3941"/>
            <a:lumOff val="-30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061958"/>
              <a:satOff val="-3941"/>
              <a:lumOff val="-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Teams w/ new compositions</a:t>
          </a:r>
          <a:endParaRPr lang="en-US" sz="1400" b="1" kern="1200" dirty="0"/>
        </a:p>
      </dsp:txBody>
      <dsp:txXfrm>
        <a:off x="0" y="3008839"/>
        <a:ext cx="4114799" cy="385661"/>
      </dsp:txXfrm>
    </dsp:sp>
    <dsp:sp modelId="{58DA3740-F599-43CE-8CCE-6FE49F950184}">
      <dsp:nvSpPr>
        <dsp:cNvPr id="0" name=""/>
        <dsp:cNvSpPr/>
      </dsp:nvSpPr>
      <dsp:spPr>
        <a:xfrm>
          <a:off x="4114800" y="3008839"/>
          <a:ext cx="4114799" cy="385661"/>
        </a:xfrm>
        <a:prstGeom prst="rect">
          <a:avLst/>
        </a:prstGeom>
        <a:solidFill>
          <a:schemeClr val="accent3">
            <a:tint val="40000"/>
            <a:alpha val="90000"/>
            <a:hueOff val="4592937"/>
            <a:satOff val="-5911"/>
            <a:lumOff val="-46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4592937"/>
              <a:satOff val="-5911"/>
              <a:lumOff val="-4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Help new / changing teams coalesce around priorities</a:t>
          </a:r>
          <a:endParaRPr lang="en-US" sz="1400" b="1" kern="1200" dirty="0"/>
        </a:p>
      </dsp:txBody>
      <dsp:txXfrm>
        <a:off x="4114800" y="3008839"/>
        <a:ext cx="4114799" cy="385661"/>
      </dsp:txXfrm>
    </dsp:sp>
    <dsp:sp modelId="{4CA9D8D0-F6A0-441E-85DB-B96DA15D3E30}">
      <dsp:nvSpPr>
        <dsp:cNvPr id="0" name=""/>
        <dsp:cNvSpPr/>
      </dsp:nvSpPr>
      <dsp:spPr>
        <a:xfrm rot="10800000">
          <a:off x="0" y="1278847"/>
          <a:ext cx="8229600" cy="1289838"/>
        </a:xfrm>
        <a:prstGeom prst="upArrowCallou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Alignment and Accountability</a:t>
          </a:r>
          <a:endParaRPr lang="en-US" sz="1400" b="1" kern="1200" dirty="0"/>
        </a:p>
      </dsp:txBody>
      <dsp:txXfrm rot="-10800000">
        <a:off x="0" y="1278847"/>
        <a:ext cx="8229600" cy="452733"/>
      </dsp:txXfrm>
    </dsp:sp>
    <dsp:sp modelId="{090E9A6C-1F27-4906-A232-E98D80AE50CD}">
      <dsp:nvSpPr>
        <dsp:cNvPr id="0" name=""/>
        <dsp:cNvSpPr/>
      </dsp:nvSpPr>
      <dsp:spPr>
        <a:xfrm>
          <a:off x="0" y="1731580"/>
          <a:ext cx="4114799" cy="385661"/>
        </a:xfrm>
        <a:prstGeom prst="rect">
          <a:avLst/>
        </a:prstGeom>
        <a:solidFill>
          <a:schemeClr val="accent3">
            <a:tint val="40000"/>
            <a:alpha val="90000"/>
            <a:hueOff val="6123917"/>
            <a:satOff val="-7882"/>
            <a:lumOff val="-614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6123917"/>
              <a:satOff val="-7882"/>
              <a:lumOff val="-6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Focus on accountability for priorities we agree to have centralized</a:t>
          </a:r>
          <a:endParaRPr lang="en-US" sz="1200" b="1" kern="1200" dirty="0"/>
        </a:p>
      </dsp:txBody>
      <dsp:txXfrm>
        <a:off x="0" y="1731580"/>
        <a:ext cx="4114799" cy="385661"/>
      </dsp:txXfrm>
    </dsp:sp>
    <dsp:sp modelId="{F3FB28EA-0261-47E5-95DC-8317A8A7017B}">
      <dsp:nvSpPr>
        <dsp:cNvPr id="0" name=""/>
        <dsp:cNvSpPr/>
      </dsp:nvSpPr>
      <dsp:spPr>
        <a:xfrm>
          <a:off x="4114800" y="1731580"/>
          <a:ext cx="4114799" cy="385661"/>
        </a:xfrm>
        <a:prstGeom prst="rect">
          <a:avLst/>
        </a:prstGeom>
        <a:solidFill>
          <a:schemeClr val="accent3">
            <a:tint val="40000"/>
            <a:alpha val="90000"/>
            <a:hueOff val="7654896"/>
            <a:satOff val="-9852"/>
            <a:lumOff val="-76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654896"/>
              <a:satOff val="-9852"/>
              <a:lumOff val="-7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Allow for clear expectations for performance and project prioritization</a:t>
          </a:r>
          <a:endParaRPr lang="en-US" sz="1200" kern="1200"/>
        </a:p>
      </dsp:txBody>
      <dsp:txXfrm>
        <a:off x="4114800" y="1731580"/>
        <a:ext cx="4114799" cy="385661"/>
      </dsp:txXfrm>
    </dsp:sp>
    <dsp:sp modelId="{1C75BCBB-34E7-407B-8AAC-E69695F4235D}">
      <dsp:nvSpPr>
        <dsp:cNvPr id="0" name=""/>
        <dsp:cNvSpPr/>
      </dsp:nvSpPr>
      <dsp:spPr>
        <a:xfrm rot="10800000">
          <a:off x="0" y="1588"/>
          <a:ext cx="8229600" cy="1289838"/>
        </a:xfrm>
        <a:prstGeom prst="upArrowCallou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Highest and Best Use of Time</a:t>
          </a:r>
          <a:endParaRPr lang="en-US" sz="1600" b="1" kern="1200" dirty="0"/>
        </a:p>
      </dsp:txBody>
      <dsp:txXfrm rot="-10800000">
        <a:off x="0" y="1588"/>
        <a:ext cx="8229600" cy="452733"/>
      </dsp:txXfrm>
    </dsp:sp>
    <dsp:sp modelId="{18BB3E1B-EF59-4C2D-80AF-5219770CF5C7}">
      <dsp:nvSpPr>
        <dsp:cNvPr id="0" name=""/>
        <dsp:cNvSpPr/>
      </dsp:nvSpPr>
      <dsp:spPr>
        <a:xfrm>
          <a:off x="0" y="454322"/>
          <a:ext cx="4114799" cy="385661"/>
        </a:xfrm>
        <a:prstGeom prst="rect">
          <a:avLst/>
        </a:prstGeom>
        <a:solidFill>
          <a:schemeClr val="accent3">
            <a:tint val="40000"/>
            <a:alpha val="90000"/>
            <a:hueOff val="9185875"/>
            <a:satOff val="-11823"/>
            <a:lumOff val="-92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9185875"/>
              <a:satOff val="-11823"/>
              <a:lumOff val="-9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Expanded and sometimes competing priorities as we grow &amp; expand</a:t>
          </a:r>
          <a:endParaRPr lang="en-US" sz="1400" b="1" kern="1200" dirty="0"/>
        </a:p>
      </dsp:txBody>
      <dsp:txXfrm>
        <a:off x="0" y="454322"/>
        <a:ext cx="4114799" cy="385661"/>
      </dsp:txXfrm>
    </dsp:sp>
    <dsp:sp modelId="{0222ADA7-B92A-42B2-9221-489ACF7B2F75}">
      <dsp:nvSpPr>
        <dsp:cNvPr id="0" name=""/>
        <dsp:cNvSpPr/>
      </dsp:nvSpPr>
      <dsp:spPr>
        <a:xfrm>
          <a:off x="4114800" y="454322"/>
          <a:ext cx="4114799" cy="385661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Create clear focus for teams and their constituents</a:t>
          </a:r>
          <a:endParaRPr lang="en-US" sz="1400" b="1" kern="1200" dirty="0"/>
        </a:p>
      </dsp:txBody>
      <dsp:txXfrm>
        <a:off x="4114800" y="454322"/>
        <a:ext cx="4114799" cy="3856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7C6A7-5CAE-45FF-AD82-A8B91C999E79}">
      <dsp:nvSpPr>
        <dsp:cNvPr id="0" name=""/>
        <dsp:cNvSpPr/>
      </dsp:nvSpPr>
      <dsp:spPr>
        <a:xfrm rot="5400000">
          <a:off x="-48393" y="-23774"/>
          <a:ext cx="838347" cy="89628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Mandate </a:t>
          </a:r>
        </a:p>
      </dsp:txBody>
      <dsp:txXfrm rot="-5400000">
        <a:off x="-77359" y="5192"/>
        <a:ext cx="896280" cy="838347"/>
      </dsp:txXfrm>
    </dsp:sp>
    <dsp:sp modelId="{E7C374E7-8EC0-45D6-ACC0-ADEA55010F96}">
      <dsp:nvSpPr>
        <dsp:cNvPr id="0" name=""/>
        <dsp:cNvSpPr/>
      </dsp:nvSpPr>
      <dsp:spPr>
        <a:xfrm rot="5400000">
          <a:off x="4352145" y="-3682751"/>
          <a:ext cx="545212" cy="79210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Meeting w/ NSLT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Discuss team mission statement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Collect initial input on focus areas</a:t>
          </a:r>
          <a:endParaRPr lang="en-US" sz="1100" kern="1200" dirty="0"/>
        </a:p>
      </dsp:txBody>
      <dsp:txXfrm rot="-5400000">
        <a:off x="664203" y="31806"/>
        <a:ext cx="7894483" cy="491982"/>
      </dsp:txXfrm>
    </dsp:sp>
    <dsp:sp modelId="{9DC9BA28-79B3-405C-8119-52975AACB23D}">
      <dsp:nvSpPr>
        <dsp:cNvPr id="0" name=""/>
        <dsp:cNvSpPr/>
      </dsp:nvSpPr>
      <dsp:spPr>
        <a:xfrm rot="5400000">
          <a:off x="-48393" y="715799"/>
          <a:ext cx="838347" cy="896280"/>
        </a:xfrm>
        <a:prstGeom prst="chevron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Analysis</a:t>
          </a:r>
          <a:endParaRPr lang="en-US" sz="1400" b="1" kern="1200" dirty="0"/>
        </a:p>
      </dsp:txBody>
      <dsp:txXfrm rot="-5400000">
        <a:off x="-77359" y="744765"/>
        <a:ext cx="896280" cy="838347"/>
      </dsp:txXfrm>
    </dsp:sp>
    <dsp:sp modelId="{10DBADE4-A560-4DAE-9175-DF4930B443F1}">
      <dsp:nvSpPr>
        <dsp:cNvPr id="0" name=""/>
        <dsp:cNvSpPr/>
      </dsp:nvSpPr>
      <dsp:spPr>
        <a:xfrm rot="5400000">
          <a:off x="4352288" y="-2943320"/>
          <a:ext cx="544926" cy="79210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Data dive into current state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Research outside YES Prep (other CMOs, districts, industries)</a:t>
          </a:r>
          <a:endParaRPr lang="en-US" sz="1100" kern="1200" dirty="0"/>
        </a:p>
      </dsp:txBody>
      <dsp:txXfrm rot="-5400000">
        <a:off x="664203" y="771366"/>
        <a:ext cx="7894497" cy="491724"/>
      </dsp:txXfrm>
    </dsp:sp>
    <dsp:sp modelId="{A059A53F-4564-4DC9-9D4E-D5AB2BBA0E7D}">
      <dsp:nvSpPr>
        <dsp:cNvPr id="0" name=""/>
        <dsp:cNvSpPr/>
      </dsp:nvSpPr>
      <dsp:spPr>
        <a:xfrm rot="5400000">
          <a:off x="-48393" y="1455372"/>
          <a:ext cx="838347" cy="896280"/>
        </a:xfrm>
        <a:prstGeom prst="chevron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Input</a:t>
          </a:r>
          <a:endParaRPr lang="en-US" sz="1400" b="1" kern="1200" dirty="0"/>
        </a:p>
      </dsp:txBody>
      <dsp:txXfrm rot="-5400000">
        <a:off x="-77359" y="1484338"/>
        <a:ext cx="896280" cy="838347"/>
      </dsp:txXfrm>
    </dsp:sp>
    <dsp:sp modelId="{728C9DBC-B8D0-4D80-80D6-D045952DEEBA}">
      <dsp:nvSpPr>
        <dsp:cNvPr id="0" name=""/>
        <dsp:cNvSpPr/>
      </dsp:nvSpPr>
      <dsp:spPr>
        <a:xfrm rot="5400000">
          <a:off x="4352288" y="-2203747"/>
          <a:ext cx="544926" cy="79210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Present wider audience with team mission / mandate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Solicit feedback on high-priority projects / focus areas </a:t>
          </a:r>
          <a:endParaRPr lang="en-US" sz="1100" kern="1200" dirty="0"/>
        </a:p>
      </dsp:txBody>
      <dsp:txXfrm rot="-5400000">
        <a:off x="664203" y="1510939"/>
        <a:ext cx="7894497" cy="491724"/>
      </dsp:txXfrm>
    </dsp:sp>
    <dsp:sp modelId="{F006CB2D-BC1D-4B1C-911B-4C2F0F466E50}">
      <dsp:nvSpPr>
        <dsp:cNvPr id="0" name=""/>
        <dsp:cNvSpPr/>
      </dsp:nvSpPr>
      <dsp:spPr>
        <a:xfrm rot="5400000">
          <a:off x="-48393" y="2194946"/>
          <a:ext cx="838347" cy="896280"/>
        </a:xfrm>
        <a:prstGeom prst="chevron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Team Strategic</a:t>
          </a:r>
          <a:endParaRPr lang="en-US" sz="1400" b="1" kern="1200" dirty="0"/>
        </a:p>
      </dsp:txBody>
      <dsp:txXfrm rot="-5400000">
        <a:off x="-77359" y="2223912"/>
        <a:ext cx="896280" cy="838347"/>
      </dsp:txXfrm>
    </dsp:sp>
    <dsp:sp modelId="{10E97B4C-F168-4A7D-B2A7-E47E3BCB12A8}">
      <dsp:nvSpPr>
        <dsp:cNvPr id="0" name=""/>
        <dsp:cNvSpPr/>
      </dsp:nvSpPr>
      <dsp:spPr>
        <a:xfrm rot="5400000">
          <a:off x="4352288" y="-1464173"/>
          <a:ext cx="544926" cy="79210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Take input and draft priority project / focus list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Create timeline for deliverables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Revision job resp.</a:t>
          </a:r>
          <a:endParaRPr lang="en-US" sz="1100" kern="1200" dirty="0"/>
        </a:p>
      </dsp:txBody>
      <dsp:txXfrm rot="-5400000">
        <a:off x="664203" y="2250513"/>
        <a:ext cx="7894497" cy="491724"/>
      </dsp:txXfrm>
    </dsp:sp>
    <dsp:sp modelId="{9BE790D1-3070-4CEB-B0FC-C9B8B3121E46}">
      <dsp:nvSpPr>
        <dsp:cNvPr id="0" name=""/>
        <dsp:cNvSpPr/>
      </dsp:nvSpPr>
      <dsp:spPr>
        <a:xfrm rot="5400000">
          <a:off x="-48393" y="2934520"/>
          <a:ext cx="838347" cy="896280"/>
        </a:xfrm>
        <a:prstGeom prst="chevron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Feedback</a:t>
          </a:r>
          <a:endParaRPr lang="en-US" sz="1400" b="1" kern="1200" dirty="0"/>
        </a:p>
      </dsp:txBody>
      <dsp:txXfrm rot="-5400000">
        <a:off x="-77359" y="2963486"/>
        <a:ext cx="896280" cy="838347"/>
      </dsp:txXfrm>
    </dsp:sp>
    <dsp:sp modelId="{11D638A1-629F-496C-BAA2-B6245F3F6B79}">
      <dsp:nvSpPr>
        <dsp:cNvPr id="0" name=""/>
        <dsp:cNvSpPr/>
      </dsp:nvSpPr>
      <dsp:spPr>
        <a:xfrm rot="5400000">
          <a:off x="4352288" y="-724599"/>
          <a:ext cx="544926" cy="79210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Share strategic plan with NSLT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Discuss calendar for regular engagement with NSLT, other constituents</a:t>
          </a:r>
          <a:endParaRPr lang="en-US" sz="1100" kern="1200" dirty="0"/>
        </a:p>
      </dsp:txBody>
      <dsp:txXfrm rot="-5400000">
        <a:off x="664203" y="2990087"/>
        <a:ext cx="7894497" cy="491724"/>
      </dsp:txXfrm>
    </dsp:sp>
    <dsp:sp modelId="{A0EA046B-7191-42DF-A67E-5DBDE43EC7F6}">
      <dsp:nvSpPr>
        <dsp:cNvPr id="0" name=""/>
        <dsp:cNvSpPr/>
      </dsp:nvSpPr>
      <dsp:spPr>
        <a:xfrm rot="5400000">
          <a:off x="-48393" y="3674094"/>
          <a:ext cx="838347" cy="896280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Communicate</a:t>
          </a:r>
          <a:endParaRPr lang="en-US" sz="1400" b="1" kern="1200" dirty="0"/>
        </a:p>
      </dsp:txBody>
      <dsp:txXfrm rot="-5400000">
        <a:off x="-77359" y="3703060"/>
        <a:ext cx="896280" cy="838347"/>
      </dsp:txXfrm>
    </dsp:sp>
    <dsp:sp modelId="{2E4A24ED-0368-45E1-B747-C8FFAE3CF1AB}">
      <dsp:nvSpPr>
        <dsp:cNvPr id="0" name=""/>
        <dsp:cNvSpPr/>
      </dsp:nvSpPr>
      <dsp:spPr>
        <a:xfrm rot="5400000">
          <a:off x="4352288" y="14974"/>
          <a:ext cx="544926" cy="79210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Share out plan with wider audience</a:t>
          </a:r>
          <a:endParaRPr lang="en-US" sz="1100" kern="1200" dirty="0"/>
        </a:p>
      </dsp:txBody>
      <dsp:txXfrm rot="-5400000">
        <a:off x="664203" y="3729661"/>
        <a:ext cx="7894497" cy="491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B7D33-D92C-9240-BC51-603278F4E0E8}" type="datetime1">
              <a:rPr lang="en-US" smtClean="0"/>
              <a:t>7/7/2014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20B42-8965-8B49-A8FB-5BC274F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456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D749F-C6C9-C240-8EE2-EB361A91C426}" type="datetime1">
              <a:rPr lang="en-US" smtClean="0"/>
              <a:t>7/7/2014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9D247-E58F-8142-ADE5-98775BE3E3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031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97060" y="2930890"/>
            <a:ext cx="6686014" cy="1077218"/>
          </a:xfrm>
          <a:prstGeom prst="rect">
            <a:avLst/>
          </a:prstGeom>
          <a:solidFill>
            <a:srgbClr val="00B3E3"/>
          </a:solidFill>
          <a:effectLst/>
        </p:spPr>
        <p:txBody>
          <a:bodyPr wrap="square" lIns="182880" tIns="182880" rIns="182880" bIns="182880">
            <a:spAutoFit/>
          </a:bodyPr>
          <a:lstStyle>
            <a:lvl1pPr algn="ctr">
              <a:defRPr lang="en-US" sz="4600" kern="1200" baseline="0" dirty="0" smtClean="0">
                <a:solidFill>
                  <a:schemeClr val="bg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9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Image + Statem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9152"/>
            <a:ext cx="9169916" cy="6837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 descr="yes_prep_public_horiz_2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0"/>
            <a:ext cx="9144000" cy="127000"/>
          </a:xfrm>
          <a:prstGeom prst="rect">
            <a:avLst/>
          </a:prstGeom>
          <a:solidFill>
            <a:srgbClr val="00B3E3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2E385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95800" y="338138"/>
            <a:ext cx="4295775" cy="754053"/>
          </a:xfrm>
        </p:spPr>
        <p:txBody>
          <a:bodyPr wrap="square" tIns="91440" anchor="ctr" anchorCtr="1">
            <a:spAutoFit/>
          </a:bodyPr>
          <a:lstStyle>
            <a:lvl1pPr algn="ctr">
              <a:defRPr lang="en-US" sz="4000" kern="1200" baseline="0" dirty="0" smtClean="0">
                <a:solidFill>
                  <a:schemeClr val="tx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6118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82E78-9148-BF4E-B313-53C4270691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479925" y="1755774"/>
            <a:ext cx="4311650" cy="4449763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B3E3"/>
                </a:solidFill>
                <a:latin typeface="Open Sans Light"/>
              </a:defRPr>
            </a:lvl1pPr>
            <a:lvl2pPr>
              <a:defRPr sz="2800">
                <a:solidFill>
                  <a:srgbClr val="00B3E3"/>
                </a:solidFill>
                <a:latin typeface="Open Sans Light"/>
              </a:defRPr>
            </a:lvl2pPr>
            <a:lvl3pPr>
              <a:defRPr sz="2800">
                <a:solidFill>
                  <a:srgbClr val="00B3E3"/>
                </a:solidFill>
                <a:latin typeface="Open Sans Light"/>
              </a:defRPr>
            </a:lvl3pPr>
            <a:lvl4pPr>
              <a:defRPr sz="2800">
                <a:solidFill>
                  <a:srgbClr val="00B3E3"/>
                </a:solidFill>
                <a:latin typeface="Open Sans Light"/>
              </a:defRPr>
            </a:lvl4pPr>
            <a:lvl5pPr>
              <a:defRPr sz="2800">
                <a:solidFill>
                  <a:srgbClr val="00B3E3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3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Title + (2)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9152"/>
            <a:ext cx="9169916" cy="6837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 descr="yes_prep_public_horiz_2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65125" y="1755774"/>
            <a:ext cx="4435475" cy="4433377"/>
          </a:xfrm>
        </p:spPr>
        <p:txBody>
          <a:bodyPr/>
          <a:lstStyle>
            <a:lvl1pPr>
              <a:defRPr>
                <a:solidFill>
                  <a:srgbClr val="00B3E3"/>
                </a:solidFill>
                <a:latin typeface="Open Sans Light"/>
              </a:defRPr>
            </a:lvl1pPr>
            <a:lvl2pPr>
              <a:defRPr>
                <a:solidFill>
                  <a:srgbClr val="00B3E3"/>
                </a:solidFill>
                <a:latin typeface="Open Sans Light"/>
              </a:defRPr>
            </a:lvl2pPr>
            <a:lvl3pPr>
              <a:defRPr>
                <a:solidFill>
                  <a:srgbClr val="00B3E3"/>
                </a:solidFill>
                <a:latin typeface="Open Sans Light"/>
              </a:defRPr>
            </a:lvl3pPr>
            <a:lvl4pPr>
              <a:defRPr>
                <a:solidFill>
                  <a:srgbClr val="00B3E3"/>
                </a:solidFill>
                <a:latin typeface="Open Sans Light"/>
              </a:defRPr>
            </a:lvl4pPr>
            <a:lvl5pPr>
              <a:defRPr>
                <a:solidFill>
                  <a:srgbClr val="00B3E3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5029200" y="1755775"/>
            <a:ext cx="3762375" cy="4264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65125" y="369888"/>
            <a:ext cx="8426449" cy="758108"/>
          </a:xfrm>
        </p:spPr>
        <p:txBody>
          <a:bodyPr tIns="91440">
            <a:normAutofit/>
          </a:bodyPr>
          <a:lstStyle>
            <a:lvl1pPr algn="l">
              <a:defRPr lang="en-US" sz="3600" kern="1200" baseline="0" dirty="0" smtClean="0">
                <a:solidFill>
                  <a:srgbClr val="00B3E3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9144000" cy="127000"/>
          </a:xfrm>
          <a:prstGeom prst="rect">
            <a:avLst/>
          </a:prstGeom>
          <a:solidFill>
            <a:srgbClr val="00B3E3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2E385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6118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82E78-9148-BF4E-B313-53C427069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1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Blue: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yes_prep_public_horiz_2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8162" y="2637753"/>
            <a:ext cx="8229600" cy="969496"/>
          </a:xfrm>
        </p:spPr>
        <p:txBody>
          <a:bodyPr tIns="91440" anchor="ctr" anchorCtr="1">
            <a:spAutoFit/>
          </a:bodyPr>
          <a:lstStyle>
            <a:lvl1pPr algn="ctr">
              <a:defRPr lang="en-US" sz="5400" kern="1200" baseline="0" dirty="0" smtClean="0">
                <a:solidFill>
                  <a:srgbClr val="FFC627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6118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82E78-9148-BF4E-B313-53C427069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99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Blue: Title +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yes_prep_public_horiz_2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489767" y="338138"/>
            <a:ext cx="4311650" cy="754053"/>
          </a:xfrm>
        </p:spPr>
        <p:txBody>
          <a:bodyPr wrap="square" tIns="91440" anchor="ctr" anchorCtr="1">
            <a:spAutoFit/>
          </a:bodyPr>
          <a:lstStyle>
            <a:lvl1pPr algn="ctr">
              <a:defRPr lang="en-US" sz="4000" kern="1200" baseline="0" dirty="0" smtClean="0">
                <a:solidFill>
                  <a:srgbClr val="FFC627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6118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82E78-9148-BF4E-B313-53C4270691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479925" y="1755774"/>
            <a:ext cx="4311650" cy="4449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  <a:latin typeface="Open Sans Light"/>
              </a:defRPr>
            </a:lvl1pPr>
            <a:lvl2pPr>
              <a:defRPr sz="2800">
                <a:solidFill>
                  <a:schemeClr val="bg2"/>
                </a:solidFill>
                <a:latin typeface="Open Sans Light"/>
              </a:defRPr>
            </a:lvl2pPr>
            <a:lvl3pPr>
              <a:defRPr sz="2800">
                <a:solidFill>
                  <a:schemeClr val="bg2"/>
                </a:solidFill>
                <a:latin typeface="Open Sans Light"/>
              </a:defRPr>
            </a:lvl3pPr>
            <a:lvl4pPr>
              <a:defRPr sz="2800">
                <a:solidFill>
                  <a:schemeClr val="bg2"/>
                </a:solidFill>
                <a:latin typeface="Open Sans Light"/>
              </a:defRPr>
            </a:lvl4pPr>
            <a:lvl5pPr>
              <a:defRPr sz="2800">
                <a:solidFill>
                  <a:schemeClr val="bg2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828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Blue: Title +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yes_prep_public_horiz_2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125" y="261938"/>
            <a:ext cx="8434593" cy="758108"/>
          </a:xfrm>
        </p:spPr>
        <p:txBody>
          <a:bodyPr tIns="91440">
            <a:normAutofit/>
          </a:bodyPr>
          <a:lstStyle>
            <a:lvl1pPr algn="l">
              <a:defRPr lang="en-US" sz="4000" kern="1200" baseline="0" dirty="0" smtClean="0">
                <a:solidFill>
                  <a:srgbClr val="FFC627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5" y="1755775"/>
            <a:ext cx="8426450" cy="448761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Light"/>
              </a:defRPr>
            </a:lvl1pPr>
            <a:lvl2pPr>
              <a:defRPr>
                <a:solidFill>
                  <a:schemeClr val="bg1"/>
                </a:solidFill>
                <a:latin typeface="Open Sans Light"/>
              </a:defRPr>
            </a:lvl2pPr>
            <a:lvl3pPr>
              <a:defRPr>
                <a:solidFill>
                  <a:schemeClr val="bg1"/>
                </a:solidFill>
                <a:latin typeface="Open Sans Light"/>
              </a:defRPr>
            </a:lvl3pPr>
            <a:lvl4pPr>
              <a:defRPr>
                <a:solidFill>
                  <a:schemeClr val="bg1"/>
                </a:solidFill>
                <a:latin typeface="Open Sans Light"/>
              </a:defRPr>
            </a:lvl4pPr>
            <a:lvl5pPr>
              <a:defRPr>
                <a:solidFill>
                  <a:schemeClr val="bg1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6118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82E78-9148-BF4E-B313-53C427069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Blue: Title + (2)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66118" y="6173787"/>
            <a:ext cx="2133600" cy="365125"/>
          </a:xfrm>
          <a:prstGeom prst="rect">
            <a:avLst/>
          </a:prstGeom>
        </p:spPr>
        <p:txBody>
          <a:bodyPr/>
          <a:lstStyle/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yes_prep_public_horiz_2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125" y="369888"/>
            <a:ext cx="8426450" cy="758108"/>
          </a:xfrm>
        </p:spPr>
        <p:txBody>
          <a:bodyPr tIns="91440">
            <a:normAutofit/>
          </a:bodyPr>
          <a:lstStyle>
            <a:lvl1pPr algn="l">
              <a:defRPr lang="en-US" sz="4000" kern="1200" baseline="0" dirty="0" smtClean="0">
                <a:solidFill>
                  <a:srgbClr val="FFC627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5" y="1755774"/>
            <a:ext cx="4435475" cy="44497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Light"/>
              </a:defRPr>
            </a:lvl1pPr>
            <a:lvl2pPr>
              <a:defRPr>
                <a:solidFill>
                  <a:schemeClr val="bg1"/>
                </a:solidFill>
                <a:latin typeface="Open Sans Light"/>
              </a:defRPr>
            </a:lvl2pPr>
            <a:lvl3pPr>
              <a:defRPr>
                <a:solidFill>
                  <a:schemeClr val="bg1"/>
                </a:solidFill>
                <a:latin typeface="Open Sans Light"/>
              </a:defRPr>
            </a:lvl3pPr>
            <a:lvl4pPr>
              <a:defRPr>
                <a:solidFill>
                  <a:schemeClr val="bg1"/>
                </a:solidFill>
                <a:latin typeface="Open Sans Light"/>
              </a:defRPr>
            </a:lvl4pPr>
            <a:lvl5pPr>
              <a:defRPr>
                <a:solidFill>
                  <a:schemeClr val="bg1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5029200" y="1755775"/>
            <a:ext cx="3762375" cy="426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66118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D82E78-9148-BF4E-B313-53C427069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0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: Title &amp; Content">
    <p:bg>
      <p:bgPr>
        <a:solidFill>
          <a:srgbClr val="00B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yes_prep_public_horiz_2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7874000" y="6349431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65125" y="2743447"/>
            <a:ext cx="8426450" cy="969496"/>
          </a:xfrm>
        </p:spPr>
        <p:txBody>
          <a:bodyPr wrap="square" tIns="91440" anchor="ctr" anchorCtr="1">
            <a:spAutoFit/>
          </a:bodyPr>
          <a:lstStyle>
            <a:lvl1pPr algn="ctr">
              <a:defRPr lang="en-US" sz="5400" kern="1200" baseline="0" dirty="0" smtClean="0">
                <a:solidFill>
                  <a:schemeClr val="bg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: Image + Statem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66118" y="6173787"/>
            <a:ext cx="2133600" cy="365125"/>
          </a:xfrm>
          <a:prstGeom prst="rect">
            <a:avLst/>
          </a:prstGeom>
        </p:spPr>
        <p:txBody>
          <a:bodyPr/>
          <a:lstStyle/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yes_prep_public_horiz_2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7874000" y="6349431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478741" y="338138"/>
            <a:ext cx="4311650" cy="754053"/>
          </a:xfrm>
        </p:spPr>
        <p:txBody>
          <a:bodyPr wrap="square" tIns="91440" anchor="ctr" anchorCtr="1">
            <a:spAutoFit/>
          </a:bodyPr>
          <a:lstStyle>
            <a:lvl1pPr algn="ctr">
              <a:defRPr lang="en-US" sz="4000" kern="1200" baseline="0" dirty="0" smtClean="0">
                <a:solidFill>
                  <a:schemeClr val="bg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79925" y="1755774"/>
            <a:ext cx="4311650" cy="4449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Open Sans Light"/>
              </a:defRPr>
            </a:lvl1pPr>
            <a:lvl2pPr>
              <a:defRPr sz="2800">
                <a:solidFill>
                  <a:schemeClr val="bg1"/>
                </a:solidFill>
                <a:latin typeface="Open Sans Light"/>
              </a:defRPr>
            </a:lvl2pPr>
            <a:lvl3pPr>
              <a:defRPr sz="2800">
                <a:solidFill>
                  <a:schemeClr val="bg1"/>
                </a:solidFill>
                <a:latin typeface="Open Sans Light"/>
              </a:defRPr>
            </a:lvl3pPr>
            <a:lvl4pPr>
              <a:defRPr sz="2800">
                <a:solidFill>
                  <a:schemeClr val="bg1"/>
                </a:solidFill>
                <a:latin typeface="Open Sans Light"/>
              </a:defRPr>
            </a:lvl4pPr>
            <a:lvl5pPr>
              <a:defRPr sz="2800">
                <a:solidFill>
                  <a:schemeClr val="bg1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84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: Title + Content">
    <p:bg>
      <p:bgPr>
        <a:solidFill>
          <a:srgbClr val="00B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66118" y="6173787"/>
            <a:ext cx="2133600" cy="365125"/>
          </a:xfrm>
          <a:prstGeom prst="rect">
            <a:avLst/>
          </a:prstGeom>
        </p:spPr>
        <p:txBody>
          <a:bodyPr/>
          <a:lstStyle/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yes_prep_public_horiz_2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7874000" y="6349431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5" y="1755775"/>
            <a:ext cx="8426450" cy="43703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Light"/>
              </a:defRPr>
            </a:lvl1pPr>
            <a:lvl2pPr>
              <a:defRPr>
                <a:solidFill>
                  <a:schemeClr val="bg1"/>
                </a:solidFill>
                <a:latin typeface="Open Sans Light"/>
              </a:defRPr>
            </a:lvl2pPr>
            <a:lvl3pPr>
              <a:defRPr>
                <a:solidFill>
                  <a:schemeClr val="bg1"/>
                </a:solidFill>
                <a:latin typeface="Open Sans Light"/>
              </a:defRPr>
            </a:lvl3pPr>
            <a:lvl4pPr>
              <a:defRPr>
                <a:solidFill>
                  <a:schemeClr val="bg1"/>
                </a:solidFill>
                <a:latin typeface="Open Sans Light"/>
              </a:defRPr>
            </a:lvl4pPr>
            <a:lvl5pPr>
              <a:defRPr>
                <a:solidFill>
                  <a:schemeClr val="bg1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125" y="369888"/>
            <a:ext cx="8426450" cy="758108"/>
          </a:xfrm>
        </p:spPr>
        <p:txBody>
          <a:bodyPr tIns="91440">
            <a:normAutofit/>
          </a:bodyPr>
          <a:lstStyle>
            <a:lvl1pPr algn="l">
              <a:defRPr lang="en-US" sz="4000" kern="1200" baseline="0" dirty="0" smtClean="0">
                <a:solidFill>
                  <a:schemeClr val="bg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65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: Title + (2) Content">
    <p:bg>
      <p:bgPr>
        <a:solidFill>
          <a:srgbClr val="00B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yes_prep_public_horiz_2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7874000" y="6349431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125" y="369888"/>
            <a:ext cx="8434593" cy="758108"/>
          </a:xfrm>
        </p:spPr>
        <p:txBody>
          <a:bodyPr tIns="91440">
            <a:normAutofit/>
          </a:bodyPr>
          <a:lstStyle>
            <a:lvl1pPr algn="l">
              <a:defRPr lang="en-US" sz="4000" kern="1200" baseline="0" dirty="0" smtClean="0">
                <a:solidFill>
                  <a:schemeClr val="bg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5" y="1755774"/>
            <a:ext cx="4359275" cy="44497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Light"/>
              </a:defRPr>
            </a:lvl1pPr>
            <a:lvl2pPr>
              <a:defRPr>
                <a:solidFill>
                  <a:schemeClr val="bg1"/>
                </a:solidFill>
                <a:latin typeface="Open Sans Light"/>
              </a:defRPr>
            </a:lvl2pPr>
            <a:lvl3pPr>
              <a:defRPr>
                <a:solidFill>
                  <a:schemeClr val="bg1"/>
                </a:solidFill>
                <a:latin typeface="Open Sans Light"/>
              </a:defRPr>
            </a:lvl3pPr>
            <a:lvl4pPr>
              <a:defRPr>
                <a:solidFill>
                  <a:schemeClr val="bg1"/>
                </a:solidFill>
                <a:latin typeface="Open Sans Light"/>
              </a:defRPr>
            </a:lvl4pPr>
            <a:lvl5pPr>
              <a:defRPr>
                <a:solidFill>
                  <a:schemeClr val="bg1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5008562" y="1784683"/>
            <a:ext cx="3783013" cy="42351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2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1280436" y="2940950"/>
            <a:ext cx="6563047" cy="1077218"/>
          </a:xfrm>
          <a:prstGeom prst="rect">
            <a:avLst/>
          </a:prstGeom>
          <a:solidFill>
            <a:srgbClr val="00B3E3"/>
          </a:solidFill>
        </p:spPr>
        <p:txBody>
          <a:bodyPr wrap="none" lIns="182880" tIns="182880" rIns="182880" bIns="182880" anchor="t" anchorCtr="0">
            <a:spAutoFit/>
          </a:bodyPr>
          <a:lstStyle>
            <a:lvl1pPr algn="ctr">
              <a:defRPr sz="4600" b="0" i="0" baseline="0">
                <a:solidFill>
                  <a:schemeClr val="bg1"/>
                </a:solidFill>
                <a:latin typeface="Open Sans Light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722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heme: Title">
    <p:bg>
      <p:bgPr>
        <a:solidFill>
          <a:srgbClr val="FFC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yes_prep_public_horiz_2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7874000" y="6349431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125" y="2743447"/>
            <a:ext cx="8426450" cy="758108"/>
          </a:xfrm>
        </p:spPr>
        <p:txBody>
          <a:bodyPr tIns="91440">
            <a:noAutofit/>
          </a:bodyPr>
          <a:lstStyle>
            <a:lvl1pPr algn="ctr">
              <a:defRPr lang="en-US" sz="4800" kern="1200" baseline="0" dirty="0" smtClean="0">
                <a:solidFill>
                  <a:srgbClr val="3F497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21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: Image + Statem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66118" y="6173787"/>
            <a:ext cx="2133600" cy="365125"/>
          </a:xfrm>
          <a:prstGeom prst="rect">
            <a:avLst/>
          </a:prstGeom>
        </p:spPr>
        <p:txBody>
          <a:bodyPr/>
          <a:lstStyle/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yes_prep_public_horiz_2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7874000" y="6349431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478741" y="338138"/>
            <a:ext cx="4311650" cy="754053"/>
          </a:xfrm>
        </p:spPr>
        <p:txBody>
          <a:bodyPr wrap="square" tIns="91440" anchor="ctr" anchorCtr="1">
            <a:spAutoFit/>
          </a:bodyPr>
          <a:lstStyle>
            <a:lvl1pPr algn="ctr">
              <a:defRPr lang="en-US" sz="4000" kern="1200" baseline="0" dirty="0" smtClean="0">
                <a:solidFill>
                  <a:srgbClr val="3F497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79925" y="1755774"/>
            <a:ext cx="4311650" cy="4449763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F4971"/>
                </a:solidFill>
                <a:latin typeface="Open Sans Light"/>
              </a:defRPr>
            </a:lvl1pPr>
            <a:lvl2pPr>
              <a:defRPr sz="2800">
                <a:solidFill>
                  <a:srgbClr val="3F4971"/>
                </a:solidFill>
                <a:latin typeface="Open Sans Light"/>
              </a:defRPr>
            </a:lvl2pPr>
            <a:lvl3pPr>
              <a:defRPr sz="2800">
                <a:solidFill>
                  <a:srgbClr val="3F4971"/>
                </a:solidFill>
                <a:latin typeface="Open Sans Light"/>
              </a:defRPr>
            </a:lvl3pPr>
            <a:lvl4pPr>
              <a:defRPr sz="2800">
                <a:solidFill>
                  <a:srgbClr val="3F4971"/>
                </a:solidFill>
                <a:latin typeface="Open Sans Light"/>
              </a:defRPr>
            </a:lvl4pPr>
            <a:lvl5pPr>
              <a:defRPr sz="2800">
                <a:solidFill>
                  <a:srgbClr val="3F4971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351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heme: Title + Content">
    <p:bg>
      <p:bgPr>
        <a:solidFill>
          <a:srgbClr val="FFC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66118" y="6173787"/>
            <a:ext cx="2133600" cy="365125"/>
          </a:xfrm>
          <a:prstGeom prst="rect">
            <a:avLst/>
          </a:prstGeom>
        </p:spPr>
        <p:txBody>
          <a:bodyPr/>
          <a:lstStyle/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yes_prep_public_horiz_2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7874000" y="6349431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5" y="1755774"/>
            <a:ext cx="8426449" cy="4449763"/>
          </a:xfrm>
        </p:spPr>
        <p:txBody>
          <a:bodyPr/>
          <a:lstStyle>
            <a:lvl1pPr>
              <a:defRPr>
                <a:solidFill>
                  <a:srgbClr val="3F4971"/>
                </a:solidFill>
                <a:latin typeface="Open Sans Light"/>
              </a:defRPr>
            </a:lvl1pPr>
            <a:lvl2pPr>
              <a:defRPr>
                <a:solidFill>
                  <a:srgbClr val="3F4971"/>
                </a:solidFill>
                <a:latin typeface="Open Sans Light"/>
              </a:defRPr>
            </a:lvl2pPr>
            <a:lvl3pPr>
              <a:defRPr>
                <a:solidFill>
                  <a:srgbClr val="3F4971"/>
                </a:solidFill>
                <a:latin typeface="Open Sans Light"/>
              </a:defRPr>
            </a:lvl3pPr>
            <a:lvl4pPr>
              <a:defRPr>
                <a:solidFill>
                  <a:srgbClr val="3F4971"/>
                </a:solidFill>
                <a:latin typeface="Open Sans Light"/>
              </a:defRPr>
            </a:lvl4pPr>
            <a:lvl5pPr>
              <a:defRPr>
                <a:solidFill>
                  <a:srgbClr val="3F4971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65125" y="369888"/>
            <a:ext cx="8434593" cy="758108"/>
          </a:xfrm>
        </p:spPr>
        <p:txBody>
          <a:bodyPr tIns="91440">
            <a:normAutofit/>
          </a:bodyPr>
          <a:lstStyle>
            <a:lvl1pPr algn="l">
              <a:defRPr lang="en-US" sz="3600" kern="1200" baseline="0" dirty="0" smtClean="0">
                <a:solidFill>
                  <a:srgbClr val="3F497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95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heme: Title + (2) Content">
    <p:bg>
      <p:bgPr>
        <a:solidFill>
          <a:srgbClr val="FFC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yes_prep_public_horiz_2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7874000" y="6349431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65125" y="369888"/>
            <a:ext cx="8321675" cy="758108"/>
          </a:xfrm>
        </p:spPr>
        <p:txBody>
          <a:bodyPr tIns="91440">
            <a:normAutofit/>
          </a:bodyPr>
          <a:lstStyle>
            <a:lvl1pPr algn="l">
              <a:defRPr lang="en-US" sz="3600" kern="1200" baseline="0" dirty="0" smtClean="0">
                <a:solidFill>
                  <a:srgbClr val="3F497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5" y="1755774"/>
            <a:ext cx="4435475" cy="4449763"/>
          </a:xfrm>
        </p:spPr>
        <p:txBody>
          <a:bodyPr/>
          <a:lstStyle>
            <a:lvl1pPr>
              <a:defRPr>
                <a:solidFill>
                  <a:srgbClr val="3F4971"/>
                </a:solidFill>
                <a:latin typeface="Open Sans Light"/>
              </a:defRPr>
            </a:lvl1pPr>
            <a:lvl2pPr>
              <a:defRPr>
                <a:solidFill>
                  <a:srgbClr val="3F4971"/>
                </a:solidFill>
                <a:latin typeface="Open Sans Light"/>
              </a:defRPr>
            </a:lvl2pPr>
            <a:lvl3pPr>
              <a:defRPr>
                <a:solidFill>
                  <a:srgbClr val="3F4971"/>
                </a:solidFill>
                <a:latin typeface="Open Sans Light"/>
              </a:defRPr>
            </a:lvl3pPr>
            <a:lvl4pPr>
              <a:defRPr>
                <a:solidFill>
                  <a:srgbClr val="3F4971"/>
                </a:solidFill>
                <a:latin typeface="Open Sans Light"/>
              </a:defRPr>
            </a:lvl4pPr>
            <a:lvl5pPr>
              <a:defRPr>
                <a:solidFill>
                  <a:srgbClr val="3F4971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5008562" y="1755774"/>
            <a:ext cx="3783013" cy="4264026"/>
          </a:xfrm>
        </p:spPr>
        <p:txBody>
          <a:bodyPr/>
          <a:lstStyle>
            <a:lvl1pPr>
              <a:defRPr>
                <a:solidFill>
                  <a:srgbClr val="3F497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896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: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66118" y="6173787"/>
            <a:ext cx="2133600" cy="365125"/>
          </a:xfrm>
          <a:prstGeom prst="rect">
            <a:avLst/>
          </a:prstGeom>
        </p:spPr>
        <p:txBody>
          <a:bodyPr/>
          <a:lstStyle/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yes_prep_public_horiz_2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7874000" y="6349431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8162" y="2743447"/>
            <a:ext cx="8229600" cy="758108"/>
          </a:xfrm>
        </p:spPr>
        <p:txBody>
          <a:bodyPr tIns="91440">
            <a:noAutofit/>
          </a:bodyPr>
          <a:lstStyle>
            <a:lvl1pPr algn="ctr">
              <a:defRPr lang="en-US" sz="4800" kern="1200" baseline="0" dirty="0" smtClean="0">
                <a:solidFill>
                  <a:srgbClr val="FFC627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2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: Image + Statem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yes_prep_public_horiz_2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7874000" y="6349431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79925" y="338138"/>
            <a:ext cx="4335369" cy="754053"/>
          </a:xfrm>
        </p:spPr>
        <p:txBody>
          <a:bodyPr wrap="square" tIns="91440" anchor="ctr" anchorCtr="1">
            <a:spAutoFit/>
          </a:bodyPr>
          <a:lstStyle>
            <a:lvl1pPr algn="ctr">
              <a:defRPr lang="en-US" sz="4000" kern="1200" baseline="0" dirty="0" smtClean="0">
                <a:solidFill>
                  <a:srgbClr val="FFC627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479925" y="1755774"/>
            <a:ext cx="4311650" cy="4449763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C627"/>
                </a:solidFill>
                <a:latin typeface="Open Sans Light"/>
              </a:defRPr>
            </a:lvl1pPr>
            <a:lvl2pPr>
              <a:defRPr sz="2800">
                <a:solidFill>
                  <a:srgbClr val="FFC627"/>
                </a:solidFill>
                <a:latin typeface="Open Sans Light"/>
              </a:defRPr>
            </a:lvl2pPr>
            <a:lvl3pPr>
              <a:defRPr sz="2800">
                <a:solidFill>
                  <a:srgbClr val="FFC627"/>
                </a:solidFill>
                <a:latin typeface="Open Sans Light"/>
              </a:defRPr>
            </a:lvl3pPr>
            <a:lvl4pPr>
              <a:defRPr sz="2800">
                <a:solidFill>
                  <a:srgbClr val="FFC627"/>
                </a:solidFill>
                <a:latin typeface="Open Sans Light"/>
              </a:defRPr>
            </a:lvl4pPr>
            <a:lvl5pPr>
              <a:defRPr sz="2800">
                <a:solidFill>
                  <a:srgbClr val="FFC627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638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: Title +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66118" y="6173787"/>
            <a:ext cx="2133600" cy="365125"/>
          </a:xfrm>
          <a:prstGeom prst="rect">
            <a:avLst/>
          </a:prstGeom>
        </p:spPr>
        <p:txBody>
          <a:bodyPr/>
          <a:lstStyle/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yes_prep_public_horiz_2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7874000" y="6349431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5" y="1755775"/>
            <a:ext cx="8426449" cy="43703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Light"/>
              </a:defRPr>
            </a:lvl1pPr>
            <a:lvl2pPr>
              <a:defRPr>
                <a:solidFill>
                  <a:schemeClr val="bg1"/>
                </a:solidFill>
                <a:latin typeface="Open Sans Light"/>
              </a:defRPr>
            </a:lvl2pPr>
            <a:lvl3pPr>
              <a:defRPr>
                <a:solidFill>
                  <a:schemeClr val="bg1"/>
                </a:solidFill>
                <a:latin typeface="Open Sans Light"/>
              </a:defRPr>
            </a:lvl3pPr>
            <a:lvl4pPr>
              <a:defRPr>
                <a:solidFill>
                  <a:schemeClr val="bg1"/>
                </a:solidFill>
                <a:latin typeface="Open Sans Light"/>
              </a:defRPr>
            </a:lvl4pPr>
            <a:lvl5pPr>
              <a:defRPr>
                <a:solidFill>
                  <a:schemeClr val="bg1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125" y="369888"/>
            <a:ext cx="8426450" cy="758108"/>
          </a:xfrm>
        </p:spPr>
        <p:txBody>
          <a:bodyPr tIns="91440">
            <a:normAutofit/>
          </a:bodyPr>
          <a:lstStyle>
            <a:lvl1pPr algn="l">
              <a:defRPr lang="en-US" sz="4000" kern="1200" baseline="0" dirty="0" smtClean="0">
                <a:solidFill>
                  <a:srgbClr val="FFC627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430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: Title + (2)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yes_prep_public_horiz_2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7874000" y="6349431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D3901-76C1-3143-BF2B-ECE430D9AB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125" y="369888"/>
            <a:ext cx="8434593" cy="758108"/>
          </a:xfrm>
        </p:spPr>
        <p:txBody>
          <a:bodyPr tIns="91440">
            <a:normAutofit/>
          </a:bodyPr>
          <a:lstStyle>
            <a:lvl1pPr algn="l">
              <a:defRPr lang="en-US" sz="4000" kern="1200" baseline="0" dirty="0" smtClean="0">
                <a:solidFill>
                  <a:srgbClr val="FFC627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5" y="1755775"/>
            <a:ext cx="4359275" cy="43703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Light"/>
              </a:defRPr>
            </a:lvl1pPr>
            <a:lvl2pPr>
              <a:defRPr>
                <a:solidFill>
                  <a:schemeClr val="bg1"/>
                </a:solidFill>
                <a:latin typeface="Open Sans Light"/>
              </a:defRPr>
            </a:lvl2pPr>
            <a:lvl3pPr>
              <a:defRPr>
                <a:solidFill>
                  <a:schemeClr val="bg1"/>
                </a:solidFill>
                <a:latin typeface="Open Sans Light"/>
              </a:defRPr>
            </a:lvl3pPr>
            <a:lvl4pPr>
              <a:defRPr>
                <a:solidFill>
                  <a:schemeClr val="bg1"/>
                </a:solidFill>
                <a:latin typeface="Open Sans Light"/>
              </a:defRPr>
            </a:lvl4pPr>
            <a:lvl5pPr>
              <a:defRPr>
                <a:solidFill>
                  <a:schemeClr val="bg1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5016705" y="1755775"/>
            <a:ext cx="3783013" cy="426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51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&amp; Statistic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6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us Map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853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7060" y="2930890"/>
            <a:ext cx="6686014" cy="1077218"/>
          </a:xfrm>
          <a:prstGeom prst="rect">
            <a:avLst/>
          </a:prstGeom>
          <a:solidFill>
            <a:srgbClr val="00B3E3"/>
          </a:solidFill>
          <a:effectLst/>
        </p:spPr>
        <p:txBody>
          <a:bodyPr wrap="square" lIns="182880" tIns="182880" rIns="182880" bIns="182880">
            <a:spAutoFit/>
          </a:bodyPr>
          <a:lstStyle>
            <a:lvl1pPr algn="ctr">
              <a:defRPr lang="en-US" sz="4600" kern="1200" baseline="0" dirty="0" smtClean="0">
                <a:solidFill>
                  <a:schemeClr val="bg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46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Valu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820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Everyda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452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efine Possible_Gradu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918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efine Possible_Palom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33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7060" y="2930890"/>
            <a:ext cx="6686014" cy="1077218"/>
          </a:xfrm>
          <a:prstGeom prst="rect">
            <a:avLst/>
          </a:prstGeom>
          <a:solidFill>
            <a:srgbClr val="00B3E3"/>
          </a:solidFill>
          <a:effectLst/>
        </p:spPr>
        <p:txBody>
          <a:bodyPr wrap="square" lIns="182880" tIns="182880" rIns="182880" bIns="182880">
            <a:spAutoFit/>
          </a:bodyPr>
          <a:lstStyle>
            <a:lvl1pPr algn="ctr">
              <a:defRPr lang="en-US" sz="4600" kern="1200" baseline="0" dirty="0" smtClean="0">
                <a:solidFill>
                  <a:schemeClr val="bg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06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7060" y="2930890"/>
            <a:ext cx="6686014" cy="1077218"/>
          </a:xfrm>
          <a:prstGeom prst="rect">
            <a:avLst/>
          </a:prstGeom>
          <a:solidFill>
            <a:srgbClr val="00B3E3"/>
          </a:solidFill>
          <a:effectLst/>
        </p:spPr>
        <p:txBody>
          <a:bodyPr wrap="square" lIns="182880" tIns="182880" rIns="182880" bIns="182880">
            <a:spAutoFit/>
          </a:bodyPr>
          <a:lstStyle>
            <a:lvl1pPr algn="ctr">
              <a:defRPr lang="en-US" sz="4600" kern="1200" baseline="0" dirty="0" smtClean="0">
                <a:solidFill>
                  <a:schemeClr val="bg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6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7060" y="2930890"/>
            <a:ext cx="6686014" cy="1077218"/>
          </a:xfrm>
          <a:prstGeom prst="rect">
            <a:avLst/>
          </a:prstGeom>
          <a:solidFill>
            <a:srgbClr val="00B3E3"/>
          </a:solidFill>
          <a:effectLst/>
        </p:spPr>
        <p:txBody>
          <a:bodyPr wrap="square" lIns="182880" tIns="182880" rIns="182880" bIns="182880">
            <a:spAutoFit/>
          </a:bodyPr>
          <a:lstStyle>
            <a:lvl1pPr algn="ctr">
              <a:defRPr lang="en-US" sz="4600" kern="1200" baseline="0" dirty="0" smtClean="0">
                <a:solidFill>
                  <a:schemeClr val="bg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9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7060" y="2930890"/>
            <a:ext cx="6686014" cy="107721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182880" tIns="182880" rIns="182880" bIns="182880">
            <a:spAutoFit/>
          </a:bodyPr>
          <a:lstStyle>
            <a:lvl1pPr algn="ctr">
              <a:defRPr lang="en-US" sz="4600" kern="1200" baseline="0" dirty="0" smtClean="0">
                <a:solidFill>
                  <a:srgbClr val="3F497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44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porate Blue: Title +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yes_prep_public_horiz_2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125" y="261938"/>
            <a:ext cx="8434593" cy="758108"/>
          </a:xfrm>
          <a:prstGeom prst="rect">
            <a:avLst/>
          </a:prstGeom>
        </p:spPr>
        <p:txBody>
          <a:bodyPr tIns="91440">
            <a:normAutofit/>
          </a:bodyPr>
          <a:lstStyle>
            <a:lvl1pPr algn="l">
              <a:defRPr lang="en-US" sz="4000" kern="1200" baseline="0" dirty="0" smtClean="0">
                <a:solidFill>
                  <a:srgbClr val="FFC627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5" y="1755775"/>
            <a:ext cx="8426450" cy="44876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Light"/>
              </a:defRPr>
            </a:lvl1pPr>
            <a:lvl2pPr>
              <a:defRPr>
                <a:solidFill>
                  <a:schemeClr val="bg1"/>
                </a:solidFill>
                <a:latin typeface="Open Sans Light"/>
              </a:defRPr>
            </a:lvl2pPr>
            <a:lvl3pPr>
              <a:defRPr>
                <a:solidFill>
                  <a:schemeClr val="bg1"/>
                </a:solidFill>
                <a:latin typeface="Open Sans Light"/>
              </a:defRPr>
            </a:lvl3pPr>
            <a:lvl4pPr>
              <a:defRPr>
                <a:solidFill>
                  <a:schemeClr val="bg1"/>
                </a:solidFill>
                <a:latin typeface="Open Sans Light"/>
              </a:defRPr>
            </a:lvl4pPr>
            <a:lvl5pPr>
              <a:defRPr>
                <a:solidFill>
                  <a:schemeClr val="bg1"/>
                </a:solidFill>
                <a:latin typeface="Open Sans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6118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82E78-9148-BF4E-B313-53C427069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19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9152"/>
            <a:ext cx="9169916" cy="6837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6243393"/>
            <a:ext cx="9144000" cy="62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 descr="yes_prep_public_horiz_2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9" y="6381317"/>
            <a:ext cx="1355263" cy="33323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1794" y="2932670"/>
            <a:ext cx="5634938" cy="1077218"/>
          </a:xfrm>
          <a:noFill/>
        </p:spPr>
        <p:txBody>
          <a:bodyPr wrap="square" lIns="182880" tIns="182880" rIns="182880" bIns="182880">
            <a:spAutoFit/>
          </a:bodyPr>
          <a:lstStyle>
            <a:lvl1pPr algn="ctr">
              <a:defRPr lang="en-US" sz="4600" kern="1200" baseline="0" dirty="0" smtClean="0">
                <a:solidFill>
                  <a:srgbClr val="00B3E3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127000"/>
          </a:xfrm>
          <a:prstGeom prst="rect">
            <a:avLst/>
          </a:prstGeom>
          <a:solidFill>
            <a:srgbClr val="00B3E3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2E385F"/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6118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82E78-9148-BF4E-B313-53C427069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3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F4971"/>
                </a:solidFill>
                <a:latin typeface="Open Sans Light"/>
              </a:defRPr>
            </a:lvl1pPr>
          </a:lstStyle>
          <a:p>
            <a:fld id="{0DDF1A5F-C1EA-DE4E-8A9E-949DD77377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44" r:id="rId2"/>
    <p:sldLayoutId id="2147483777" r:id="rId3"/>
    <p:sldLayoutId id="2147483760" r:id="rId4"/>
    <p:sldLayoutId id="2147483761" r:id="rId5"/>
    <p:sldLayoutId id="2147483725" r:id="rId6"/>
    <p:sldLayoutId id="2147483763" r:id="rId7"/>
    <p:sldLayoutId id="2147483787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rgbClr val="3F4971"/>
          </a:solidFill>
          <a:latin typeface="Open Sans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B3E3"/>
          </a:solidFill>
          <a:latin typeface="Open Sans Ligh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B3E3"/>
          </a:solidFill>
          <a:latin typeface="Open Sans Ligh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B3E3"/>
          </a:solidFill>
          <a:latin typeface="Open Sans Ligh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B3E3"/>
          </a:solidFill>
          <a:latin typeface="Open Sans 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B3E3"/>
          </a:solidFill>
          <a:latin typeface="Open Sans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125" y="274638"/>
            <a:ext cx="8426450" cy="1143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1600200"/>
            <a:ext cx="84264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6118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82E78-9148-BF4E-B313-53C427069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7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82" r:id="rId2"/>
    <p:sldLayoutId id="2147483774" r:id="rId3"/>
    <p:sldLayoutId id="2147483732" r:id="rId4"/>
    <p:sldLayoutId id="2147483778" r:id="rId5"/>
    <p:sldLayoutId id="2147483775" r:id="rId6"/>
    <p:sldLayoutId id="2147483767" r:id="rId7"/>
    <p:sldLayoutId id="2147483773" r:id="rId8"/>
    <p:sldLayoutId id="2147483785" r:id="rId9"/>
    <p:sldLayoutId id="2147483779" r:id="rId10"/>
    <p:sldLayoutId id="2147483768" r:id="rId11"/>
    <p:sldLayoutId id="2147483772" r:id="rId12"/>
    <p:sldLayoutId id="2147483780" r:id="rId13"/>
    <p:sldLayoutId id="2147483759" r:id="rId14"/>
    <p:sldLayoutId id="2147483769" r:id="rId15"/>
    <p:sldLayoutId id="2147483771" r:id="rId16"/>
    <p:sldLayoutId id="2147483781" r:id="rId17"/>
    <p:sldLayoutId id="2147483758" r:id="rId18"/>
    <p:sldLayoutId id="2147483770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B3E3"/>
          </a:solidFill>
          <a:latin typeface="Open Sans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B3E3"/>
          </a:solidFill>
          <a:latin typeface="Open Sans Ligh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B3E3"/>
          </a:solidFill>
          <a:latin typeface="Open Sans Ligh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B3E3"/>
          </a:solidFill>
          <a:latin typeface="Open Sans Ligh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B3E3"/>
          </a:solidFill>
          <a:latin typeface="Open Sans 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B3E3"/>
          </a:solidFill>
          <a:latin typeface="Open Sans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1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76" r:id="rId2"/>
    <p:sldLayoutId id="2147483765" r:id="rId3"/>
    <p:sldLayoutId id="2147483784" r:id="rId4"/>
    <p:sldLayoutId id="2147483762" r:id="rId5"/>
    <p:sldLayoutId id="2147483766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060" y="2930890"/>
            <a:ext cx="6686014" cy="1508105"/>
          </a:xfrm>
        </p:spPr>
        <p:txBody>
          <a:bodyPr/>
          <a:lstStyle/>
          <a:p>
            <a:r>
              <a:rPr lang="en-US" dirty="0" smtClean="0"/>
              <a:t>Strategic Planning: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National Ops Teams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926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Meeting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5125" y="1295400"/>
            <a:ext cx="8426450" cy="448761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Recruitment</a:t>
            </a:r>
            <a:r>
              <a:rPr lang="en-US" dirty="0" smtClean="0"/>
              <a:t>  (9:00 – 9:45) w. Andy &amp; </a:t>
            </a:r>
            <a:r>
              <a:rPr lang="en-US" dirty="0" err="1" smtClean="0"/>
              <a:t>Nella</a:t>
            </a:r>
            <a:endParaRPr lang="en-US" dirty="0" smtClean="0"/>
          </a:p>
          <a:p>
            <a:pPr lvl="1"/>
            <a:r>
              <a:rPr lang="en-US" dirty="0" smtClean="0"/>
              <a:t>Recommendation for structure of recruitment team after 14-15</a:t>
            </a:r>
          </a:p>
          <a:p>
            <a:pPr lvl="1"/>
            <a:r>
              <a:rPr lang="en-US" dirty="0" smtClean="0"/>
              <a:t>Relationship between regions and central support team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/>
              <a:t>Tangelo</a:t>
            </a:r>
            <a:r>
              <a:rPr lang="en-US" dirty="0" smtClean="0"/>
              <a:t> (10:00 – 11:00)</a:t>
            </a:r>
          </a:p>
          <a:p>
            <a:pPr lvl="1"/>
            <a:r>
              <a:rPr lang="en-US" dirty="0" smtClean="0"/>
              <a:t>Branding recommendations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College Initiatives </a:t>
            </a:r>
            <a:r>
              <a:rPr lang="en-US" dirty="0" smtClean="0"/>
              <a:t>(11:00 – 12:00) </a:t>
            </a:r>
          </a:p>
          <a:p>
            <a:pPr lvl="1"/>
            <a:r>
              <a:rPr lang="en-US" dirty="0" smtClean="0"/>
              <a:t>Mandate – what is purpose of the team?</a:t>
            </a:r>
          </a:p>
          <a:p>
            <a:pPr lvl="1"/>
            <a:r>
              <a:rPr lang="en-US" dirty="0" smtClean="0"/>
              <a:t>Focus areas for team &amp; working with Houston region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 smtClean="0"/>
              <a:t>Possible time to talk about something related to money…  </a:t>
            </a:r>
            <a:r>
              <a:rPr lang="en-US" dirty="0" smtClean="0"/>
              <a:t>(12:00 – 1:00)  w/ Andy</a:t>
            </a:r>
          </a:p>
        </p:txBody>
      </p:sp>
    </p:spTree>
    <p:extLst>
      <p:ext uri="{BB962C8B-B14F-4D97-AF65-F5344CB8AC3E}">
        <p14:creationId xmlns:p14="http://schemas.microsoft.com/office/powerpoint/2010/main" val="259282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Phase III Strategic Priorities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Text Placeholder 8"/>
          <p:cNvSpPr txBox="1">
            <a:spLocks noGrp="1"/>
          </p:cNvSpPr>
          <p:nvPr>
            <p:ph type="body" sz="quarter" idx="13"/>
          </p:nvPr>
        </p:nvSpPr>
        <p:spPr>
          <a:xfrm>
            <a:off x="365125" y="1156930"/>
            <a:ext cx="842645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1FA4DA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Priority 1</a:t>
            </a:r>
            <a:r>
              <a:rPr lang="en-US" sz="1600" dirty="0">
                <a:solidFill>
                  <a:srgbClr val="2E385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 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We will prove that </a:t>
            </a:r>
            <a:r>
              <a:rPr lang="en-US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consistent excellence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is possible for all students in large, open enrollment public school system</a:t>
            </a:r>
          </a:p>
          <a:p>
            <a:pPr marL="285750" indent="-285750" defTabSz="457200">
              <a:buFont typeface="Arial" pitchFamily="34" charset="0"/>
              <a:buChar char="•"/>
            </a:pPr>
            <a:endParaRPr lang="en-US" sz="1100" dirty="0">
              <a:solidFill>
                <a:srgbClr val="2E385F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1FA4DA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Priority 2</a:t>
            </a:r>
            <a:r>
              <a:rPr lang="en-US" sz="1600" dirty="0">
                <a:solidFill>
                  <a:srgbClr val="2E385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 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We will lead in the nation in </a:t>
            </a:r>
            <a:r>
              <a:rPr lang="en-US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college completion rates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for first-generation college students</a:t>
            </a:r>
          </a:p>
          <a:p>
            <a:pPr defTabSz="457200"/>
            <a:endParaRPr lang="en-US" sz="1200" b="1" dirty="0">
              <a:solidFill>
                <a:srgbClr val="1FA4DA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FAB92E">
                    <a:lumMod val="75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Priority 3: 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We will successfully launch high-performing schools in </a:t>
            </a:r>
            <a:r>
              <a:rPr lang="en-US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Memphis</a:t>
            </a:r>
          </a:p>
          <a:p>
            <a:pPr marL="285750" indent="-285750" defTabSz="457200">
              <a:buFont typeface="Arial" pitchFamily="34" charset="0"/>
              <a:buChar char="•"/>
            </a:pPr>
            <a:endParaRPr lang="en-US" sz="1200" dirty="0">
              <a:solidFill>
                <a:srgbClr val="2E385F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FAB92E">
                    <a:lumMod val="75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Priority 4: 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YES Prep will be an employer of choice for </a:t>
            </a:r>
            <a:r>
              <a:rPr lang="en-US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extraordinary people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, and will </a:t>
            </a:r>
            <a:r>
              <a:rPr lang="en-US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develop and retain our talent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with unparalleled professional growth opportunities</a:t>
            </a:r>
          </a:p>
          <a:p>
            <a:pPr marL="285750" indent="-285750" defTabSz="457200">
              <a:buFont typeface="Arial" pitchFamily="34" charset="0"/>
              <a:buChar char="•"/>
            </a:pPr>
            <a:endParaRPr lang="en-US" sz="1200" dirty="0">
              <a:solidFill>
                <a:srgbClr val="2E385F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FAB92E">
                    <a:lumMod val="75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Priority 5: 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We will </a:t>
            </a:r>
            <a:r>
              <a:rPr lang="en-US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drive visionary change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by raising our national profile and by serving as action leaders for other school systems</a:t>
            </a:r>
          </a:p>
          <a:p>
            <a:pPr marL="285750" indent="-285750" defTabSz="457200">
              <a:buFont typeface="Arial" pitchFamily="34" charset="0"/>
              <a:buChar char="•"/>
            </a:pPr>
            <a:endParaRPr lang="en-US" sz="1200" dirty="0">
              <a:solidFill>
                <a:srgbClr val="2E385F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US" sz="2000" b="1" dirty="0">
                <a:solidFill>
                  <a:srgbClr val="FAB92E">
                    <a:lumMod val="75000"/>
                  </a:srgb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Priority 6: 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We will be a national model for</a:t>
            </a:r>
            <a:r>
              <a:rPr lang="en-US" sz="16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strategic financial management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among public schools</a:t>
            </a:r>
          </a:p>
          <a:p>
            <a:pPr marL="285750" indent="-285750" defTabSz="457200">
              <a:buFont typeface="Arial" pitchFamily="34" charset="0"/>
              <a:buChar char="•"/>
            </a:pPr>
            <a:endParaRPr lang="en-US" sz="1600" dirty="0">
              <a:solidFill>
                <a:srgbClr val="2E385F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3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Planning – The Why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D82E78-9148-BF4E-B313-53C427069128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18890620"/>
              </p:ext>
            </p:extLst>
          </p:nvPr>
        </p:nvGraphicFramePr>
        <p:xfrm>
          <a:off x="457200" y="1219200"/>
          <a:ext cx="8229600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708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14-15 Strategic Planning</a:t>
            </a:r>
            <a:br>
              <a:rPr lang="en-US" dirty="0" smtClean="0"/>
            </a:br>
            <a:r>
              <a:rPr lang="en-US" dirty="0" smtClean="0"/>
              <a:t>Guiding Principles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1258" y="1828800"/>
            <a:ext cx="8426450" cy="403041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Transparency in 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Get clear direction from the NSLT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Engage other constituents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Be data masters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Regular touch points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82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14-15 Strategic Planning – The How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1258" y="1371600"/>
            <a:ext cx="8426450" cy="448761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32529103"/>
              </p:ext>
            </p:extLst>
          </p:nvPr>
        </p:nvGraphicFramePr>
        <p:xfrm>
          <a:off x="331258" y="1397000"/>
          <a:ext cx="8507942" cy="45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629400" y="1371600"/>
            <a:ext cx="2322718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dirty="0" smtClean="0"/>
              <a:t>Ensure </a:t>
            </a:r>
            <a:r>
              <a:rPr lang="en-US" sz="1200" dirty="0"/>
              <a:t>agreement on core </a:t>
            </a:r>
            <a:r>
              <a:rPr lang="en-US" sz="1200" dirty="0" smtClean="0"/>
              <a:t>responsibilities </a:t>
            </a:r>
            <a:r>
              <a:rPr lang="en-US" sz="1200" dirty="0"/>
              <a:t>of team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629400" y="2895600"/>
            <a:ext cx="2322718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dirty="0" smtClean="0"/>
              <a:t>Increase alignment</a:t>
            </a:r>
          </a:p>
          <a:p>
            <a:pPr lvl="0" algn="ctr"/>
            <a:r>
              <a:rPr lang="en-US" sz="1200" dirty="0" smtClean="0"/>
              <a:t>Build customer satisfaction</a:t>
            </a:r>
            <a:endParaRPr lang="en-US" sz="1200" dirty="0"/>
          </a:p>
        </p:txBody>
      </p:sp>
      <p:sp>
        <p:nvSpPr>
          <p:cNvPr id="7" name="Rounded Rectangle 6"/>
          <p:cNvSpPr/>
          <p:nvPr/>
        </p:nvSpPr>
        <p:spPr>
          <a:xfrm>
            <a:off x="6629400" y="4343400"/>
            <a:ext cx="2322718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dirty="0" smtClean="0"/>
              <a:t>Build the communication and accountability muscles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595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NSLT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5125" y="1295400"/>
            <a:ext cx="8426450" cy="448761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768989"/>
              </p:ext>
            </p:extLst>
          </p:nvPr>
        </p:nvGraphicFramePr>
        <p:xfrm>
          <a:off x="365125" y="1219200"/>
          <a:ext cx="8434594" cy="4491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7297"/>
                <a:gridCol w="4217297"/>
              </a:tblGrid>
              <a:tr h="371697">
                <a:tc>
                  <a:txBody>
                    <a:bodyPr/>
                    <a:lstStyle/>
                    <a:p>
                      <a:r>
                        <a:rPr lang="en-US" dirty="0" smtClean="0"/>
                        <a:t>Our Role in Initial Engagement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Our Role in Second Engagement</a:t>
                      </a:r>
                      <a:endParaRPr lang="en-US" dirty="0"/>
                    </a:p>
                  </a:txBody>
                  <a:tcPr/>
                </a:tc>
              </a:tr>
              <a:tr h="1191467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rgbClr val="333E48"/>
                          </a:solidFill>
                        </a:rPr>
                        <a:t>Meeting w/ NSLT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rgbClr val="333E48"/>
                          </a:solidFill>
                        </a:rPr>
                        <a:t>Discuss team mission statement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rgbClr val="333E48"/>
                          </a:solidFill>
                        </a:rPr>
                        <a:t>Collect initial input on focus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rgbClr val="333E48"/>
                          </a:solidFill>
                        </a:rPr>
                        <a:t>Share strategic plan with NSLT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rgbClr val="333E48"/>
                          </a:solidFill>
                        </a:rPr>
                        <a:t>Discuss calendar for regular engagement with NSLT, other constituents</a:t>
                      </a:r>
                    </a:p>
                  </a:txBody>
                  <a:tcPr/>
                </a:tc>
              </a:tr>
              <a:tr h="1191467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333E48"/>
                          </a:solidFill>
                        </a:rPr>
                        <a:t>How</a:t>
                      </a:r>
                      <a:r>
                        <a:rPr lang="en-US" b="1" baseline="0" dirty="0" smtClean="0">
                          <a:solidFill>
                            <a:srgbClr val="333E48"/>
                          </a:solidFill>
                        </a:rPr>
                        <a:t> We Should Be</a:t>
                      </a:r>
                      <a:endParaRPr lang="en-US" b="1" dirty="0" smtClean="0">
                        <a:solidFill>
                          <a:srgbClr val="333E48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rgbClr val="333E48"/>
                          </a:solidFill>
                        </a:rPr>
                        <a:t>Be mindful of possible tension between regional and</a:t>
                      </a:r>
                      <a:r>
                        <a:rPr lang="en-US" baseline="0" dirty="0" smtClean="0">
                          <a:solidFill>
                            <a:srgbClr val="333E48"/>
                          </a:solidFill>
                        </a:rPr>
                        <a:t> national work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 smtClean="0">
                        <a:solidFill>
                          <a:srgbClr val="333E48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333E48"/>
                        </a:solidFill>
                      </a:endParaRPr>
                    </a:p>
                    <a:p>
                      <a:endParaRPr lang="en-US" dirty="0">
                        <a:solidFill>
                          <a:srgbClr val="333E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333E48"/>
                          </a:solidFill>
                        </a:rPr>
                        <a:t>How We Should Be</a:t>
                      </a:r>
                      <a:endParaRPr lang="en-US" b="1" dirty="0">
                        <a:solidFill>
                          <a:srgbClr val="333E48"/>
                        </a:solidFill>
                      </a:endParaRPr>
                    </a:p>
                  </a:txBody>
                  <a:tcPr/>
                </a:tc>
              </a:tr>
              <a:tr h="1191467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333E48"/>
                          </a:solidFill>
                        </a:rPr>
                        <a:t>Requests</a:t>
                      </a:r>
                      <a:r>
                        <a:rPr lang="en-US" b="1" baseline="0" dirty="0" smtClean="0">
                          <a:solidFill>
                            <a:srgbClr val="333E48"/>
                          </a:solidFill>
                        </a:rPr>
                        <a:t> of Teams</a:t>
                      </a:r>
                      <a:endParaRPr lang="en-US" b="1" dirty="0">
                        <a:solidFill>
                          <a:srgbClr val="333E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333E48"/>
                          </a:solidFill>
                        </a:rPr>
                        <a:t>Requests of Teams</a:t>
                      </a:r>
                      <a:endParaRPr lang="en-US" b="1" dirty="0">
                        <a:solidFill>
                          <a:srgbClr val="333E48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97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from Conversation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5125" y="1295400"/>
            <a:ext cx="8426450" cy="448761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Ahead of time</a:t>
            </a:r>
          </a:p>
          <a:p>
            <a:pPr lvl="1"/>
            <a:r>
              <a:rPr lang="en-US" dirty="0" smtClean="0"/>
              <a:t>Slides ahead of time – what decisions should we be focusing on?</a:t>
            </a:r>
          </a:p>
          <a:p>
            <a:pPr lvl="1"/>
            <a:r>
              <a:rPr lang="en-US" dirty="0" smtClean="0"/>
              <a:t>Anchoring on priorities ahead of time – are we clear on those?</a:t>
            </a:r>
          </a:p>
          <a:p>
            <a:pPr lvl="1"/>
            <a:r>
              <a:rPr lang="en-US" dirty="0" smtClean="0"/>
              <a:t>Framing conversation as time-bound – this is only for one year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Need to create</a:t>
            </a:r>
          </a:p>
          <a:p>
            <a:pPr lvl="1"/>
            <a:r>
              <a:rPr lang="en-US" dirty="0" smtClean="0"/>
              <a:t>Template for presentations to NSLT</a:t>
            </a:r>
          </a:p>
          <a:p>
            <a:pPr lvl="1"/>
            <a:r>
              <a:rPr lang="en-US" dirty="0" smtClean="0"/>
              <a:t>Initial request for feedback</a:t>
            </a:r>
          </a:p>
          <a:p>
            <a:pPr lvl="1"/>
            <a:r>
              <a:rPr lang="en-US" dirty="0" err="1" smtClean="0"/>
              <a:t>Surveymethods</a:t>
            </a:r>
            <a:r>
              <a:rPr lang="en-US" dirty="0" smtClean="0"/>
              <a:t> tool for collecting data from stakeholders</a:t>
            </a:r>
          </a:p>
          <a:p>
            <a:pPr lvl="1"/>
            <a:r>
              <a:rPr lang="en-US" dirty="0" smtClean="0"/>
              <a:t>The follow up communication – how to say “no” to requests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Considerations</a:t>
            </a:r>
          </a:p>
          <a:p>
            <a:pPr lvl="1"/>
            <a:r>
              <a:rPr lang="en-US" dirty="0" smtClean="0"/>
              <a:t>Not every team should have same weight in creating list of projects</a:t>
            </a:r>
          </a:p>
          <a:p>
            <a:pPr lvl="1"/>
            <a:r>
              <a:rPr lang="en-US" dirty="0" smtClean="0"/>
              <a:t>Frame strategies as “theories of change”</a:t>
            </a:r>
          </a:p>
          <a:p>
            <a:pPr lvl="1"/>
            <a:r>
              <a:rPr lang="en-US" dirty="0" smtClean="0"/>
              <a:t>Alignment with strategic priorities</a:t>
            </a:r>
          </a:p>
          <a:p>
            <a:pPr lvl="1"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270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Notes from Communications &amp; Marketing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5125" y="1295400"/>
            <a:ext cx="8426450" cy="4876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Lingering Questions</a:t>
            </a:r>
          </a:p>
          <a:p>
            <a:pPr lvl="1"/>
            <a:r>
              <a:rPr lang="en-US" dirty="0" smtClean="0"/>
              <a:t>Timeline for changing priority</a:t>
            </a:r>
          </a:p>
          <a:p>
            <a:pPr lvl="1"/>
            <a:r>
              <a:rPr lang="en-US" dirty="0" smtClean="0"/>
              <a:t>Timeline for renewing w/ SKDK (possibly end of June?)</a:t>
            </a:r>
          </a:p>
          <a:p>
            <a:pPr lvl="1"/>
            <a:r>
              <a:rPr lang="en-US" dirty="0" smtClean="0"/>
              <a:t>Message management w/ the board (align our message w/ our focus)</a:t>
            </a:r>
          </a:p>
          <a:p>
            <a:pPr lvl="1"/>
            <a:r>
              <a:rPr lang="en-US" dirty="0" smtClean="0"/>
              <a:t>How does local Memphis firm interface w/ Trisha’s team?</a:t>
            </a:r>
          </a:p>
          <a:p>
            <a:pPr lvl="1"/>
            <a:r>
              <a:rPr lang="en-US" dirty="0" smtClean="0"/>
              <a:t>How do we address crisis management?</a:t>
            </a:r>
          </a:p>
          <a:p>
            <a:endParaRPr lang="en-US" dirty="0"/>
          </a:p>
          <a:p>
            <a:r>
              <a:rPr lang="en-US" dirty="0" smtClean="0"/>
              <a:t>Next Steps</a:t>
            </a:r>
          </a:p>
          <a:p>
            <a:pPr lvl="1"/>
            <a:r>
              <a:rPr lang="en-US" dirty="0" smtClean="0"/>
              <a:t>Priority 5 reword (end of April?)</a:t>
            </a:r>
          </a:p>
          <a:p>
            <a:pPr lvl="1"/>
            <a:r>
              <a:rPr lang="en-US" dirty="0" smtClean="0"/>
              <a:t>Put contract out to bid?  (one possibility – </a:t>
            </a:r>
            <a:r>
              <a:rPr lang="en-US" dirty="0" err="1" smtClean="0"/>
              <a:t>frogdog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Conversation w/ SKDK about our theory of change and alignment w/ their services – is there something between 0 and 100?</a:t>
            </a:r>
          </a:p>
          <a:p>
            <a:pPr lvl="1"/>
            <a:r>
              <a:rPr lang="en-US" dirty="0" smtClean="0"/>
              <a:t>Conversation w/ Ann, Joe, Gary, Mickey</a:t>
            </a:r>
          </a:p>
          <a:p>
            <a:pPr lvl="1"/>
            <a:endParaRPr lang="en-US" dirty="0" smtClean="0"/>
          </a:p>
          <a:p>
            <a:pPr lvl="1"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039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125" y="152400"/>
            <a:ext cx="8434593" cy="609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NSLT Long-term Planning</a:t>
            </a: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662469"/>
              </p:ext>
            </p:extLst>
          </p:nvPr>
        </p:nvGraphicFramePr>
        <p:xfrm>
          <a:off x="393700" y="609600"/>
          <a:ext cx="8153400" cy="486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/>
                <a:gridCol w="2038350"/>
                <a:gridCol w="2038350"/>
                <a:gridCol w="20383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April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April</a:t>
                      </a:r>
                      <a:r>
                        <a:rPr lang="en-US" baseline="0" dirty="0" smtClean="0"/>
                        <a:t> 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April</a:t>
                      </a:r>
                      <a:r>
                        <a:rPr lang="en-US" baseline="0" dirty="0" smtClean="0"/>
                        <a:t> 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April 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Board Meetings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Strategic Planning Overview</a:t>
                      </a:r>
                      <a:endParaRPr lang="en-US" sz="1200" dirty="0" smtClean="0">
                        <a:solidFill>
                          <a:srgbClr val="333E48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C&amp;M</a:t>
                      </a: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14-15 Budget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Follow</a:t>
                      </a: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 up on strategic planning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Scheduling rest of semester</a:t>
                      </a:r>
                      <a:endParaRPr lang="en-US" sz="1200" dirty="0" smtClean="0">
                        <a:solidFill>
                          <a:srgbClr val="333E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Recruitment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Tangelo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College</a:t>
                      </a: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 Initiatives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HSLT Vision Statement</a:t>
                      </a:r>
                      <a:endParaRPr lang="en-US" sz="1200" dirty="0">
                        <a:solidFill>
                          <a:srgbClr val="333E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No Meeting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Phone call May</a:t>
                      </a: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 2</a:t>
                      </a:r>
                      <a:endParaRPr lang="en-US" sz="1200" dirty="0" smtClean="0">
                        <a:solidFill>
                          <a:srgbClr val="333E48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Finance team delivers</a:t>
                      </a: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 model to SLTs for review</a:t>
                      </a:r>
                      <a:endParaRPr lang="en-US" sz="1200" dirty="0">
                        <a:solidFill>
                          <a:srgbClr val="333E48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May 6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(11:30 – 1:00)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May 13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May 20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May 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Mission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Other Priorities (review)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 smtClean="0">
                          <a:solidFill>
                            <a:srgbClr val="333E48"/>
                          </a:solidFill>
                        </a:rPr>
                        <a:t>Review core tenets – YES Prep brand</a:t>
                      </a:r>
                      <a:endParaRPr lang="en-US" sz="1200" b="1" dirty="0">
                        <a:solidFill>
                          <a:srgbClr val="333E48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Board Meeting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Strategic</a:t>
                      </a: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 Priorities - #5 (discuss and reword)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Draft mission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="1" baseline="0" dirty="0" smtClean="0">
                        <a:solidFill>
                          <a:srgbClr val="333E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Finish</a:t>
                      </a: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 mission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Quality Frameworks 1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YES</a:t>
                      </a: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 Prep Core Elements</a:t>
                      </a:r>
                      <a:endParaRPr lang="en-US" sz="1200" dirty="0" smtClean="0">
                        <a:solidFill>
                          <a:srgbClr val="333E48"/>
                        </a:solidFill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Staff Handbook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CSGF Prep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aseline="0" dirty="0" smtClean="0">
                        <a:solidFill>
                          <a:srgbClr val="333E48"/>
                        </a:solidFill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aseline="0" dirty="0" smtClean="0">
                        <a:solidFill>
                          <a:srgbClr val="333E48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rgbClr val="333E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Quality Frameworks 2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CSGF Final Prep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baseline="0" dirty="0" smtClean="0">
                          <a:solidFill>
                            <a:srgbClr val="333E48"/>
                          </a:solidFill>
                        </a:rPr>
                        <a:t>Contingency planning process for fundraising shortfall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Strategic and Tactical Teams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Technology 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dirty="0" smtClean="0">
                        <a:solidFill>
                          <a:srgbClr val="333E48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June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June 10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June 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June 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3E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Recruitment 2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C&amp;M</a:t>
                      </a: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 2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Website organization and content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rgbClr val="333E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No Meeting</a:t>
                      </a:r>
                      <a:endParaRPr lang="en-US" sz="1200" dirty="0">
                        <a:solidFill>
                          <a:srgbClr val="333E48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College</a:t>
                      </a: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 Initiatives 2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333E48"/>
                          </a:solidFill>
                        </a:rPr>
                        <a:t>Priority 6 draft (MDB)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aseline="0" dirty="0" smtClean="0">
                        <a:solidFill>
                          <a:srgbClr val="333E48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rgbClr val="333E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333E48"/>
                          </a:solidFill>
                        </a:rPr>
                        <a:t>No Meeting</a:t>
                      </a:r>
                      <a:endParaRPr lang="en-US" sz="1200" dirty="0">
                        <a:solidFill>
                          <a:srgbClr val="333E48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5124" y="5836920"/>
            <a:ext cx="855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 1 no meeting     July 8  – approval of final budget</a:t>
            </a:r>
          </a:p>
        </p:txBody>
      </p:sp>
    </p:spTree>
    <p:extLst>
      <p:ext uri="{BB962C8B-B14F-4D97-AF65-F5344CB8AC3E}">
        <p14:creationId xmlns:p14="http://schemas.microsoft.com/office/powerpoint/2010/main" val="197734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 Cove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andard Layouts">
  <a:themeElements>
    <a:clrScheme name="YES Prep">
      <a:dk1>
        <a:srgbClr val="00B3E3"/>
      </a:dk1>
      <a:lt1>
        <a:sysClr val="window" lastClr="FFFFFF"/>
      </a:lt1>
      <a:dk2>
        <a:srgbClr val="3F4971"/>
      </a:dk2>
      <a:lt2>
        <a:srgbClr val="FFC627"/>
      </a:lt2>
      <a:accent1>
        <a:srgbClr val="00B3E3"/>
      </a:accent1>
      <a:accent2>
        <a:srgbClr val="CF0A2C"/>
      </a:accent2>
      <a:accent3>
        <a:srgbClr val="FFC627"/>
      </a:accent3>
      <a:accent4>
        <a:srgbClr val="EF7622"/>
      </a:accent4>
      <a:accent5>
        <a:srgbClr val="82BC00"/>
      </a:accent5>
      <a:accent6>
        <a:srgbClr val="430098"/>
      </a:accent6>
      <a:hlink>
        <a:srgbClr val="00B3E3"/>
      </a:hlink>
      <a:folHlink>
        <a:srgbClr val="00B3E3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2225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laceholder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_x0020_Folder xmlns="4e057819-0b9e-4654-ba9e-3dca848d228a">Team Planning</Sub_x0020_Folder>
    <Key_x0020_Area xmlns="4e057819-0b9e-4654-ba9e-3dca848d228a">Long Term Strategic Planning</Key_x0020_Area>
    <Description0 xmlns="4e057819-0b9e-4654-ba9e-3dca848d228a" xsi:nil="true"/>
    <Sub_x0020_Folder_x0020_2 xmlns="4e057819-0b9e-4654-ba9e-3dca848d228a" xsi:nil="true"/>
    <_dlc_DocId xmlns="870d16f4-8048-4199-b7c0-9cbff46dc78c">YRZUPVWUHWXA-68-186</_dlc_DocId>
    <_dlc_DocIdUrl xmlns="870d16f4-8048-4199-b7c0-9cbff46dc78c">
      <Url>https://manyminds.achievementfirst.org/PartnerExternal/_layouts/15/DocIdRedir.aspx?ID=YRZUPVWUHWXA-68-186</Url>
      <Description>YRZUPVWUHWXA-68-186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AE7DCC0BC8E345A0B63004E3D9771B" ma:contentTypeVersion="4" ma:contentTypeDescription="Create a new document." ma:contentTypeScope="" ma:versionID="0664dea18d67cf2aa826b03ec1d79aa1">
  <xsd:schema xmlns:xsd="http://www.w3.org/2001/XMLSchema" xmlns:xs="http://www.w3.org/2001/XMLSchema" xmlns:p="http://schemas.microsoft.com/office/2006/metadata/properties" xmlns:ns2="870d16f4-8048-4199-b7c0-9cbff46dc78c" xmlns:ns3="4e057819-0b9e-4654-ba9e-3dca848d228a" targetNamespace="http://schemas.microsoft.com/office/2006/metadata/properties" ma:root="true" ma:fieldsID="4c14568f36dfba4ee9fb520732b28a5a" ns2:_="" ns3:_="">
    <xsd:import namespace="870d16f4-8048-4199-b7c0-9cbff46dc78c"/>
    <xsd:import namespace="4e057819-0b9e-4654-ba9e-3dca848d228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Key_x0020_Area"/>
                <xsd:element ref="ns3:Description0" minOccurs="0"/>
                <xsd:element ref="ns3:Sub_x0020_Folder" minOccurs="0"/>
                <xsd:element ref="ns3:Sub_x0020_Folder_x0020_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d16f4-8048-4199-b7c0-9cbff46dc78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057819-0b9e-4654-ba9e-3dca848d228a" elementFormDefault="qualified">
    <xsd:import namespace="http://schemas.microsoft.com/office/2006/documentManagement/types"/>
    <xsd:import namespace="http://schemas.microsoft.com/office/infopath/2007/PartnerControls"/>
    <xsd:element name="Key_x0020_Area" ma:index="11" ma:displayName="Key Area" ma:default="Decision Making Processes and Network-Schools Relationship" ma:format="Dropdown" ma:internalName="Key_x0020_Area">
      <xsd:simpleType>
        <xsd:restriction base="dms:Choice">
          <xsd:enumeration value="Decision Making Processes and Network-Schools Relationship"/>
          <xsd:enumeration value="Diversity and Inclusiveness"/>
          <xsd:enumeration value="Expansion Plan"/>
          <xsd:enumeration value="Internal Communications"/>
          <xsd:enumeration value="Knowledge Management"/>
          <xsd:enumeration value="Long Term Strategic Planning"/>
          <xsd:enumeration value="Operations"/>
          <xsd:enumeration value="Org Culture and Core Values"/>
          <xsd:enumeration value="Talent Strategy and Practices"/>
        </xsd:restriction>
      </xsd:simpleType>
    </xsd:element>
    <xsd:element name="Description0" ma:index="12" nillable="true" ma:displayName="Description" ma:internalName="Description0">
      <xsd:simpleType>
        <xsd:restriction base="dms:Note">
          <xsd:maxLength value="255"/>
        </xsd:restriction>
      </xsd:simpleType>
    </xsd:element>
    <xsd:element name="Sub_x0020_Folder" ma:index="13" nillable="true" ma:displayName="Sub Folder" ma:internalName="Sub_x0020_Folder">
      <xsd:simpleType>
        <xsd:restriction base="dms:Text">
          <xsd:maxLength value="255"/>
        </xsd:restriction>
      </xsd:simpleType>
    </xsd:element>
    <xsd:element name="Sub_x0020_Folder_x0020_2" ma:index="14" nillable="true" ma:displayName="Sub Folder 2" ma:internalName="Sub_x0020_Folder_x0020_2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627746-1999-4DC1-A35F-4F3641373F39}"/>
</file>

<file path=customXml/itemProps2.xml><?xml version="1.0" encoding="utf-8"?>
<ds:datastoreItem xmlns:ds="http://schemas.openxmlformats.org/officeDocument/2006/customXml" ds:itemID="{473B3AE4-21EE-4821-9F74-EBCE6F7A9484}"/>
</file>

<file path=customXml/itemProps3.xml><?xml version="1.0" encoding="utf-8"?>
<ds:datastoreItem xmlns:ds="http://schemas.openxmlformats.org/officeDocument/2006/customXml" ds:itemID="{1E44D3E3-7711-4735-B357-F5D1466C0619}"/>
</file>

<file path=customXml/itemProps4.xml><?xml version="1.0" encoding="utf-8"?>
<ds:datastoreItem xmlns:ds="http://schemas.openxmlformats.org/officeDocument/2006/customXml" ds:itemID="{C01B1EF0-A437-4043-B80C-1B4A1EFC692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5789543</TotalTime>
  <Words>866</Words>
  <Application>Microsoft Office PowerPoint</Application>
  <PresentationFormat>On-screen Show (4:3)</PresentationFormat>
  <Paragraphs>164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News Gothic MT</vt:lpstr>
      <vt:lpstr>Open Sans</vt:lpstr>
      <vt:lpstr>Open Sans Light</vt:lpstr>
      <vt:lpstr>Slide Covers</vt:lpstr>
      <vt:lpstr>Standard Layouts</vt:lpstr>
      <vt:lpstr>Placeholder Slides</vt:lpstr>
      <vt:lpstr>Strategic Planning:  National Ops Teams</vt:lpstr>
      <vt:lpstr>Phase III Strategic Priorities </vt:lpstr>
      <vt:lpstr>Strategic Planning – The Why</vt:lpstr>
      <vt:lpstr>14-15 Strategic Planning Guiding Principles </vt:lpstr>
      <vt:lpstr>14-15 Strategic Planning – The How</vt:lpstr>
      <vt:lpstr>Role of NSLT</vt:lpstr>
      <vt:lpstr>Notes from Conversation</vt:lpstr>
      <vt:lpstr>Notes from Communications &amp; Marketing</vt:lpstr>
      <vt:lpstr>NSLT Long-term Planning</vt:lpstr>
      <vt:lpstr>Next Meeting</vt:lpstr>
    </vt:vector>
  </TitlesOfParts>
  <Company>Tangelo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Tyler Swanner</dc:creator>
  <cp:lastModifiedBy>Jennifer Hines</cp:lastModifiedBy>
  <cp:revision>415</cp:revision>
  <dcterms:created xsi:type="dcterms:W3CDTF">2013-05-08T15:58:41Z</dcterms:created>
  <dcterms:modified xsi:type="dcterms:W3CDTF">2014-07-07T20:18:47Z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0x01010039AE7DCC0BC8E345A0B63004E3D9771B</vt:lpwstr>
  </property>
  <property fmtid="{D5CDD505-2E9C-101B-9397-08002B2CF9AE}" pid="3" name="_dlc_DocIdItemGuid">
    <vt:lpwstr>2914cc45-46d7-4310-bb53-84c48497a331</vt:lpwstr>
  </property>
</Properties>
</file>