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5FFEB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 autoAdjust="0"/>
    <p:restoredTop sz="94634" autoAdjust="0"/>
  </p:normalViewPr>
  <p:slideViewPr>
    <p:cSldViewPr>
      <p:cViewPr varScale="1">
        <p:scale>
          <a:sx n="107" d="100"/>
          <a:sy n="107" d="100"/>
        </p:scale>
        <p:origin x="-3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printerSettings" Target="printerSettings/printerSettings1.bin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25AC3D-FB10-41CD-9FF5-8AC5C5869B6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4E31EF-AA9F-4B3E-AA77-E185352CB861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Board of Directors</a:t>
          </a:r>
        </a:p>
      </dgm:t>
    </dgm:pt>
    <dgm:pt modelId="{B433F3A5-59B2-4BBD-A4F4-01B95975FA0D}" type="parTrans" cxnId="{84F2CF3A-C4F1-4751-895C-A11FBC580D33}">
      <dgm:prSet/>
      <dgm:spPr/>
      <dgm:t>
        <a:bodyPr/>
        <a:lstStyle/>
        <a:p>
          <a:endParaRPr lang="en-US" sz="900"/>
        </a:p>
      </dgm:t>
    </dgm:pt>
    <dgm:pt modelId="{D682D8A8-AF8B-4BFF-A394-D56318A39EB8}" type="sibTrans" cxnId="{84F2CF3A-C4F1-4751-895C-A11FBC580D33}">
      <dgm:prSet/>
      <dgm:spPr/>
      <dgm:t>
        <a:bodyPr/>
        <a:lstStyle/>
        <a:p>
          <a:endParaRPr lang="en-US" sz="900"/>
        </a:p>
      </dgm:t>
    </dgm:pt>
    <dgm:pt modelId="{60A50DA9-3CFB-4764-9983-B3346344FBE7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of Finance </a:t>
          </a:r>
        </a:p>
      </dgm:t>
    </dgm:pt>
    <dgm:pt modelId="{7B080C21-F2B0-4364-BDDF-4E2A6ABF827D}" type="parTrans" cxnId="{CB272A95-5F15-48B2-A7B6-ED098DE65B46}">
      <dgm:prSet custT="1"/>
      <dgm:spPr/>
      <dgm:t>
        <a:bodyPr/>
        <a:lstStyle/>
        <a:p>
          <a:endParaRPr lang="en-US" sz="900"/>
        </a:p>
      </dgm:t>
    </dgm:pt>
    <dgm:pt modelId="{C1DA9893-58AA-47EE-8BEE-3493ACD71427}" type="sibTrans" cxnId="{CB272A95-5F15-48B2-A7B6-ED098DE65B46}">
      <dgm:prSet/>
      <dgm:spPr/>
      <dgm:t>
        <a:bodyPr/>
        <a:lstStyle/>
        <a:p>
          <a:endParaRPr lang="en-US" sz="900"/>
        </a:p>
      </dgm:t>
    </dgm:pt>
    <dgm:pt modelId="{DB8B0B04-5897-4C9F-B9FA-9AAEB0E85DA9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Sr. VP People &amp; Program </a:t>
          </a:r>
        </a:p>
      </dgm:t>
    </dgm:pt>
    <dgm:pt modelId="{0985809F-4190-42D1-896E-B27788E42391}" type="parTrans" cxnId="{B2BC3A8C-070B-4F28-B782-59795609C62B}">
      <dgm:prSet/>
      <dgm:spPr/>
      <dgm:t>
        <a:bodyPr/>
        <a:lstStyle/>
        <a:p>
          <a:endParaRPr lang="en-US" sz="1400"/>
        </a:p>
      </dgm:t>
    </dgm:pt>
    <dgm:pt modelId="{638F5860-91DA-4930-9547-DE5BC19447D7}" type="sibTrans" cxnId="{B2BC3A8C-070B-4F28-B782-59795609C62B}">
      <dgm:prSet/>
      <dgm:spPr/>
      <dgm:t>
        <a:bodyPr/>
        <a:lstStyle/>
        <a:p>
          <a:endParaRPr lang="en-US" sz="1400"/>
        </a:p>
      </dgm:t>
    </dgm:pt>
    <dgm:pt modelId="{F045128F-D91D-4072-85F6-8EA2D36C8959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of Operations</a:t>
          </a:r>
        </a:p>
      </dgm:t>
    </dgm:pt>
    <dgm:pt modelId="{3C9E846C-98E8-4D62-9BE4-F40C853CC6E1}" type="parTrans" cxnId="{2D5E2393-53C9-41AD-807D-E3450E9191D1}">
      <dgm:prSet/>
      <dgm:spPr/>
      <dgm:t>
        <a:bodyPr/>
        <a:lstStyle/>
        <a:p>
          <a:endParaRPr lang="en-US" sz="1400"/>
        </a:p>
      </dgm:t>
    </dgm:pt>
    <dgm:pt modelId="{C83C57BC-A6B4-4B3D-863D-35626251363F}" type="sibTrans" cxnId="{2D5E2393-53C9-41AD-807D-E3450E9191D1}">
      <dgm:prSet/>
      <dgm:spPr/>
      <dgm:t>
        <a:bodyPr/>
        <a:lstStyle/>
        <a:p>
          <a:endParaRPr lang="en-US" sz="1400"/>
        </a:p>
      </dgm:t>
    </dgm:pt>
    <dgm:pt modelId="{33DDA7D3-031F-4396-B7F4-E7D47F5CD661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General Counsel, VP of Talent Sup</a:t>
          </a:r>
        </a:p>
      </dgm:t>
    </dgm:pt>
    <dgm:pt modelId="{2136F32D-9FB4-47B2-9952-8D113B813C95}" type="parTrans" cxnId="{9C6F87E2-2EF9-493A-BB10-51B1D0C17D27}">
      <dgm:prSet/>
      <dgm:spPr/>
      <dgm:t>
        <a:bodyPr/>
        <a:lstStyle/>
        <a:p>
          <a:endParaRPr lang="en-US" sz="1400"/>
        </a:p>
      </dgm:t>
    </dgm:pt>
    <dgm:pt modelId="{295C534A-96CB-48D1-8EAD-01062A74E93D}" type="sibTrans" cxnId="{9C6F87E2-2EF9-493A-BB10-51B1D0C17D27}">
      <dgm:prSet/>
      <dgm:spPr/>
      <dgm:t>
        <a:bodyPr/>
        <a:lstStyle/>
        <a:p>
          <a:endParaRPr lang="en-US" sz="1400"/>
        </a:p>
      </dgm:t>
    </dgm:pt>
    <dgm:pt modelId="{BBFE9672-FA27-46B0-8935-7D993D2A2939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Institutional Advancement</a:t>
          </a:r>
        </a:p>
      </dgm:t>
    </dgm:pt>
    <dgm:pt modelId="{8449F109-DEAA-4961-B0CD-3CF9D41F86AB}" type="parTrans" cxnId="{F16E442A-B4BC-45D7-A0F2-D8F9A510F4CA}">
      <dgm:prSet/>
      <dgm:spPr/>
      <dgm:t>
        <a:bodyPr/>
        <a:lstStyle/>
        <a:p>
          <a:endParaRPr lang="en-US" sz="1400"/>
        </a:p>
      </dgm:t>
    </dgm:pt>
    <dgm:pt modelId="{31FAC03B-1326-4DEB-8675-2BD6E994B803}" type="sibTrans" cxnId="{F16E442A-B4BC-45D7-A0F2-D8F9A510F4CA}">
      <dgm:prSet/>
      <dgm:spPr/>
      <dgm:t>
        <a:bodyPr/>
        <a:lstStyle/>
        <a:p>
          <a:endParaRPr lang="en-US" sz="1400"/>
        </a:p>
      </dgm:t>
    </dgm:pt>
    <dgm:pt modelId="{D880B434-5E19-4753-A752-067ACD7D5A84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Information Systems</a:t>
          </a:r>
        </a:p>
      </dgm:t>
    </dgm:pt>
    <dgm:pt modelId="{CAAFC8B6-6D5F-49D9-BE4A-88965C6B628C}" type="parTrans" cxnId="{CB1978BE-22D5-4A83-A3E6-61E732735352}">
      <dgm:prSet/>
      <dgm:spPr/>
      <dgm:t>
        <a:bodyPr/>
        <a:lstStyle/>
        <a:p>
          <a:endParaRPr lang="en-US" sz="1400"/>
        </a:p>
      </dgm:t>
    </dgm:pt>
    <dgm:pt modelId="{381BF8FC-715E-4199-9179-D6567CC291A6}" type="sibTrans" cxnId="{CB1978BE-22D5-4A83-A3E6-61E732735352}">
      <dgm:prSet/>
      <dgm:spPr/>
      <dgm:t>
        <a:bodyPr/>
        <a:lstStyle/>
        <a:p>
          <a:endParaRPr lang="en-US" sz="1400"/>
        </a:p>
      </dgm:t>
    </dgm:pt>
    <dgm:pt modelId="{CD587C70-DE32-41FF-A429-084A8BA5B4A0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MD – Talent Pipeline</a:t>
          </a:r>
        </a:p>
      </dgm:t>
    </dgm:pt>
    <dgm:pt modelId="{AE113D24-9D2A-4CA6-B8C8-3B1C1CAC0A6F}" type="parTrans" cxnId="{DE178FDA-E2C4-4443-B83D-C5CC6BD1695B}">
      <dgm:prSet/>
      <dgm:spPr/>
      <dgm:t>
        <a:bodyPr/>
        <a:lstStyle/>
        <a:p>
          <a:endParaRPr lang="en-US" sz="1400"/>
        </a:p>
      </dgm:t>
    </dgm:pt>
    <dgm:pt modelId="{D83C77A9-674E-4443-87E9-712DD6B0F918}" type="sibTrans" cxnId="{DE178FDA-E2C4-4443-B83D-C5CC6BD1695B}">
      <dgm:prSet/>
      <dgm:spPr/>
      <dgm:t>
        <a:bodyPr/>
        <a:lstStyle/>
        <a:p>
          <a:endParaRPr lang="en-US" sz="1400"/>
        </a:p>
      </dgm:t>
    </dgm:pt>
    <dgm:pt modelId="{2009D153-703C-4699-8521-98EE37617B01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MD – Academics</a:t>
          </a:r>
        </a:p>
      </dgm:t>
    </dgm:pt>
    <dgm:pt modelId="{C39F095F-EC64-4EFF-BC34-85FFA76017B5}" type="parTrans" cxnId="{978E6AD4-1A87-4C8F-BC86-8788D512E427}">
      <dgm:prSet/>
      <dgm:spPr/>
      <dgm:t>
        <a:bodyPr/>
        <a:lstStyle/>
        <a:p>
          <a:endParaRPr lang="en-US" sz="1400"/>
        </a:p>
      </dgm:t>
    </dgm:pt>
    <dgm:pt modelId="{EE66DE72-2242-47FD-A009-70C4D225FC6A}" type="sibTrans" cxnId="{978E6AD4-1A87-4C8F-BC86-8788D512E427}">
      <dgm:prSet/>
      <dgm:spPr/>
      <dgm:t>
        <a:bodyPr/>
        <a:lstStyle/>
        <a:p>
          <a:endParaRPr lang="en-US" sz="1400"/>
        </a:p>
      </dgm:t>
    </dgm:pt>
    <dgm:pt modelId="{E4C59FA6-7502-4F81-80DB-AF6CD4F7599C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MD – College Initiatives</a:t>
          </a:r>
        </a:p>
      </dgm:t>
    </dgm:pt>
    <dgm:pt modelId="{30C86309-C792-49D9-94FA-6EC07B2287D3}" type="parTrans" cxnId="{E1F7B76F-9A3E-4D07-A525-A9CE1D87716A}">
      <dgm:prSet/>
      <dgm:spPr/>
      <dgm:t>
        <a:bodyPr/>
        <a:lstStyle/>
        <a:p>
          <a:endParaRPr lang="en-US" sz="1400"/>
        </a:p>
      </dgm:t>
    </dgm:pt>
    <dgm:pt modelId="{2C91F9EC-0C9C-4DE8-963F-8DA56F2C978A}" type="sibTrans" cxnId="{E1F7B76F-9A3E-4D07-A525-A9CE1D87716A}">
      <dgm:prSet/>
      <dgm:spPr/>
      <dgm:t>
        <a:bodyPr/>
        <a:lstStyle/>
        <a:p>
          <a:endParaRPr lang="en-US" sz="1400"/>
        </a:p>
      </dgm:t>
    </dgm:pt>
    <dgm:pt modelId="{EFC5993B-A93A-4697-A974-E4F9A7ADE282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Facilities</a:t>
          </a:r>
        </a:p>
      </dgm:t>
    </dgm:pt>
    <dgm:pt modelId="{4C9757E8-FC19-4B5C-A092-279DE61BAE5F}" type="parTrans" cxnId="{18D4B0E9-6639-4E94-B059-9C12ADC257C1}">
      <dgm:prSet/>
      <dgm:spPr/>
      <dgm:t>
        <a:bodyPr/>
        <a:lstStyle/>
        <a:p>
          <a:endParaRPr lang="en-US" sz="1400"/>
        </a:p>
      </dgm:t>
    </dgm:pt>
    <dgm:pt modelId="{81E25020-394F-41F3-960C-23B3A8395F6E}" type="sibTrans" cxnId="{18D4B0E9-6639-4E94-B059-9C12ADC257C1}">
      <dgm:prSet/>
      <dgm:spPr/>
      <dgm:t>
        <a:bodyPr/>
        <a:lstStyle/>
        <a:p>
          <a:endParaRPr lang="en-US" sz="1400"/>
        </a:p>
      </dgm:t>
    </dgm:pt>
    <dgm:pt modelId="{DB59BA87-3B8A-4A85-8E27-624C900740AB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Campus Ops</a:t>
          </a:r>
        </a:p>
      </dgm:t>
    </dgm:pt>
    <dgm:pt modelId="{B4C63CC3-EB92-477E-A767-B85095A703CA}" type="parTrans" cxnId="{AD120DC6-5788-4BE1-9EEE-98ABD3AA61EF}">
      <dgm:prSet/>
      <dgm:spPr/>
      <dgm:t>
        <a:bodyPr/>
        <a:lstStyle/>
        <a:p>
          <a:endParaRPr lang="en-US" sz="1400"/>
        </a:p>
      </dgm:t>
    </dgm:pt>
    <dgm:pt modelId="{B10C09B0-7573-4B62-966F-791464A19EA9}" type="sibTrans" cxnId="{AD120DC6-5788-4BE1-9EEE-98ABD3AA61EF}">
      <dgm:prSet/>
      <dgm:spPr/>
      <dgm:t>
        <a:bodyPr/>
        <a:lstStyle/>
        <a:p>
          <a:endParaRPr lang="en-US" sz="1400"/>
        </a:p>
      </dgm:t>
    </dgm:pt>
    <dgm:pt modelId="{89FABE7F-5571-48A9-A072-F6FE1FA21019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Compliance</a:t>
          </a:r>
        </a:p>
      </dgm:t>
    </dgm:pt>
    <dgm:pt modelId="{66C5F7BB-FE1D-40DB-9447-5A27683495C1}" type="parTrans" cxnId="{6840D7B9-6B32-4223-A1F7-F2BA261458B5}">
      <dgm:prSet/>
      <dgm:spPr/>
      <dgm:t>
        <a:bodyPr/>
        <a:lstStyle/>
        <a:p>
          <a:endParaRPr lang="en-US" sz="1400"/>
        </a:p>
      </dgm:t>
    </dgm:pt>
    <dgm:pt modelId="{8BDA7EFF-A811-43A1-887E-3DEEAE6B3E42}" type="sibTrans" cxnId="{6840D7B9-6B32-4223-A1F7-F2BA261458B5}">
      <dgm:prSet/>
      <dgm:spPr/>
      <dgm:t>
        <a:bodyPr/>
        <a:lstStyle/>
        <a:p>
          <a:endParaRPr lang="en-US" sz="1400"/>
        </a:p>
      </dgm:t>
    </dgm:pt>
    <dgm:pt modelId="{0EF4B3BB-9D5C-428D-97E8-60516DFEA0A4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Corporate &amp; </a:t>
          </a:r>
          <a:r>
            <a:rPr lang="en-US" sz="9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</a:t>
          </a: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Giving</a:t>
          </a:r>
        </a:p>
      </dgm:t>
    </dgm:pt>
    <dgm:pt modelId="{8754BB78-DF3F-4B31-99DE-3968B2E5FF62}" type="parTrans" cxnId="{5B3AE81B-AD3D-4039-B967-1EA7D6F0BF8A}">
      <dgm:prSet/>
      <dgm:spPr/>
      <dgm:t>
        <a:bodyPr/>
        <a:lstStyle/>
        <a:p>
          <a:endParaRPr lang="en-US" sz="1400"/>
        </a:p>
      </dgm:t>
    </dgm:pt>
    <dgm:pt modelId="{85F437DE-CB68-4865-BBD8-A2FFE56B1E57}" type="sibTrans" cxnId="{5B3AE81B-AD3D-4039-B967-1EA7D6F0BF8A}">
      <dgm:prSet/>
      <dgm:spPr/>
      <dgm:t>
        <a:bodyPr/>
        <a:lstStyle/>
        <a:p>
          <a:endParaRPr lang="en-US" sz="1400"/>
        </a:p>
      </dgm:t>
    </dgm:pt>
    <dgm:pt modelId="{D113591C-0812-4964-B0BB-A375B650A3A4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Budgeting</a:t>
          </a:r>
        </a:p>
      </dgm:t>
    </dgm:pt>
    <dgm:pt modelId="{D4CA35F6-C437-481E-ABC1-330E0EFBA4C9}" type="parTrans" cxnId="{0E5E1264-22B5-46D0-9D97-F9682DBE601B}">
      <dgm:prSet/>
      <dgm:spPr/>
      <dgm:t>
        <a:bodyPr/>
        <a:lstStyle/>
        <a:p>
          <a:endParaRPr lang="en-US" sz="1400"/>
        </a:p>
      </dgm:t>
    </dgm:pt>
    <dgm:pt modelId="{65F0E82C-C36E-4820-8013-702D2AEB6D5D}" type="sibTrans" cxnId="{0E5E1264-22B5-46D0-9D97-F9682DBE601B}">
      <dgm:prSet/>
      <dgm:spPr/>
      <dgm:t>
        <a:bodyPr/>
        <a:lstStyle/>
        <a:p>
          <a:endParaRPr lang="en-US" sz="1400"/>
        </a:p>
      </dgm:t>
    </dgm:pt>
    <dgm:pt modelId="{00BE3F31-3F28-4884-B3C0-9697CFBECDBF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Controller</a:t>
          </a:r>
        </a:p>
      </dgm:t>
    </dgm:pt>
    <dgm:pt modelId="{6BBBF10F-97C2-4C63-91BF-9467324272E5}" type="parTrans" cxnId="{28E10B4E-5777-4BB3-9030-F921BBD8D8A3}">
      <dgm:prSet/>
      <dgm:spPr/>
      <dgm:t>
        <a:bodyPr/>
        <a:lstStyle/>
        <a:p>
          <a:endParaRPr lang="en-US" sz="1400"/>
        </a:p>
      </dgm:t>
    </dgm:pt>
    <dgm:pt modelId="{99ACB4DF-C455-4035-8A8C-467E25A6C971}" type="sibTrans" cxnId="{28E10B4E-5777-4BB3-9030-F921BBD8D8A3}">
      <dgm:prSet/>
      <dgm:spPr/>
      <dgm:t>
        <a:bodyPr/>
        <a:lstStyle/>
        <a:p>
          <a:endParaRPr lang="en-US" sz="1400"/>
        </a:p>
      </dgm:t>
    </dgm:pt>
    <dgm:pt modelId="{36705CC3-D153-4623-B477-A83114FCCF6E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Grant writing</a:t>
          </a:r>
        </a:p>
      </dgm:t>
    </dgm:pt>
    <dgm:pt modelId="{66B6C385-CCC1-42A1-AE26-BD60B4314CAA}" type="parTrans" cxnId="{3F7B76DE-B5E1-452C-A280-0D12942EC075}">
      <dgm:prSet/>
      <dgm:spPr/>
      <dgm:t>
        <a:bodyPr/>
        <a:lstStyle/>
        <a:p>
          <a:endParaRPr lang="en-US" sz="1400"/>
        </a:p>
      </dgm:t>
    </dgm:pt>
    <dgm:pt modelId="{DF49584B-92F4-4055-BCBF-868A902B9602}" type="sibTrans" cxnId="{3F7B76DE-B5E1-452C-A280-0D12942EC075}">
      <dgm:prSet/>
      <dgm:spPr/>
      <dgm:t>
        <a:bodyPr/>
        <a:lstStyle/>
        <a:p>
          <a:endParaRPr lang="en-US" sz="1400"/>
        </a:p>
      </dgm:t>
    </dgm:pt>
    <dgm:pt modelId="{4A251782-68A2-4D6A-BCC9-64A197E1D22A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Advocacy</a:t>
          </a:r>
        </a:p>
      </dgm:t>
    </dgm:pt>
    <dgm:pt modelId="{4CF9C50F-EC0A-4316-AE3E-CFB35562217E}" type="parTrans" cxnId="{0993D6A7-2D7E-46A4-B0F1-3A21A590C324}">
      <dgm:prSet/>
      <dgm:spPr/>
      <dgm:t>
        <a:bodyPr/>
        <a:lstStyle/>
        <a:p>
          <a:endParaRPr lang="en-US" sz="1400"/>
        </a:p>
      </dgm:t>
    </dgm:pt>
    <dgm:pt modelId="{07B1EB8B-8234-4FF6-81C1-5DD3E094C8E6}" type="sibTrans" cxnId="{0993D6A7-2D7E-46A4-B0F1-3A21A590C324}">
      <dgm:prSet/>
      <dgm:spPr/>
      <dgm:t>
        <a:bodyPr/>
        <a:lstStyle/>
        <a:p>
          <a:endParaRPr lang="en-US" sz="1400"/>
        </a:p>
      </dgm:t>
    </dgm:pt>
    <dgm:pt modelId="{EB590471-EB34-4766-9A81-2AEA0A8005C5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Help Desk</a:t>
          </a:r>
        </a:p>
      </dgm:t>
    </dgm:pt>
    <dgm:pt modelId="{9D51425F-9D01-4066-8F56-1D9521BBB183}" type="parTrans" cxnId="{B5273A58-3EF0-4BFF-83E1-B47B86F9CFFA}">
      <dgm:prSet/>
      <dgm:spPr/>
      <dgm:t>
        <a:bodyPr/>
        <a:lstStyle/>
        <a:p>
          <a:endParaRPr lang="en-US" sz="1400"/>
        </a:p>
      </dgm:t>
    </dgm:pt>
    <dgm:pt modelId="{685C5F28-C652-4D53-8DCC-6F143387E35D}" type="sibTrans" cxnId="{B5273A58-3EF0-4BFF-83E1-B47B86F9CFFA}">
      <dgm:prSet/>
      <dgm:spPr/>
      <dgm:t>
        <a:bodyPr/>
        <a:lstStyle/>
        <a:p>
          <a:endParaRPr lang="en-US" sz="1400"/>
        </a:p>
      </dgm:t>
    </dgm:pt>
    <dgm:pt modelId="{6A886229-366D-4040-9396-1789ACEBD97F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Infrastructure</a:t>
          </a:r>
        </a:p>
      </dgm:t>
    </dgm:pt>
    <dgm:pt modelId="{0455D856-8BB9-4A2E-873A-326934DDF8C1}" type="parTrans" cxnId="{BC5B7108-C6FB-4D82-8514-46D84EB45C23}">
      <dgm:prSet/>
      <dgm:spPr/>
      <dgm:t>
        <a:bodyPr/>
        <a:lstStyle/>
        <a:p>
          <a:endParaRPr lang="en-US" sz="1400"/>
        </a:p>
      </dgm:t>
    </dgm:pt>
    <dgm:pt modelId="{40A947F6-6490-4369-A4FB-B779966454E5}" type="sibTrans" cxnId="{BC5B7108-C6FB-4D82-8514-46D84EB45C23}">
      <dgm:prSet/>
      <dgm:spPr/>
      <dgm:t>
        <a:bodyPr/>
        <a:lstStyle/>
        <a:p>
          <a:endParaRPr lang="en-US" sz="1400"/>
        </a:p>
      </dgm:t>
    </dgm:pt>
    <dgm:pt modelId="{3625A410-F5FD-4B15-A76E-1178F6659BA2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Software </a:t>
          </a:r>
          <a:r>
            <a:rPr lang="en-US" sz="9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Dev</a:t>
          </a:r>
          <a:endParaRPr lang="en-US" sz="9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C207A6-9CF1-47F0-8229-37112CC49F0E}" type="parTrans" cxnId="{D376DAE9-16BB-4A06-93F7-FE2D02B4B341}">
      <dgm:prSet/>
      <dgm:spPr/>
      <dgm:t>
        <a:bodyPr/>
        <a:lstStyle/>
        <a:p>
          <a:endParaRPr lang="en-US" sz="1400"/>
        </a:p>
      </dgm:t>
    </dgm:pt>
    <dgm:pt modelId="{B7F8650D-000E-43B3-8147-F06834B36CE8}" type="sibTrans" cxnId="{D376DAE9-16BB-4A06-93F7-FE2D02B4B341}">
      <dgm:prSet/>
      <dgm:spPr/>
      <dgm:t>
        <a:bodyPr/>
        <a:lstStyle/>
        <a:p>
          <a:endParaRPr lang="en-US" sz="1400"/>
        </a:p>
      </dgm:t>
    </dgm:pt>
    <dgm:pt modelId="{7908A1B7-EAD8-4D91-81F4-3A3E453B18BE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smtClean="0">
              <a:solidFill>
                <a:schemeClr val="bg1"/>
              </a:solidFill>
            </a:rPr>
            <a:t>President</a:t>
          </a:r>
          <a:endParaRPr lang="en-US" sz="900" b="1" dirty="0" smtClean="0">
            <a:solidFill>
              <a:schemeClr val="bg1"/>
            </a:solidFill>
          </a:endParaRPr>
        </a:p>
      </dgm:t>
    </dgm:pt>
    <dgm:pt modelId="{F2491298-F879-4065-91CB-820D2C039770}" type="parTrans" cxnId="{20790078-B98C-4F80-9DD3-A3A366D1DFE8}">
      <dgm:prSet/>
      <dgm:spPr/>
      <dgm:t>
        <a:bodyPr/>
        <a:lstStyle/>
        <a:p>
          <a:endParaRPr lang="en-US" sz="1400"/>
        </a:p>
      </dgm:t>
    </dgm:pt>
    <dgm:pt modelId="{8F416655-BA19-41F0-A222-FFDA744F9B15}" type="sibTrans" cxnId="{20790078-B98C-4F80-9DD3-A3A366D1DFE8}">
      <dgm:prSet/>
      <dgm:spPr/>
      <dgm:t>
        <a:bodyPr/>
        <a:lstStyle/>
        <a:p>
          <a:endParaRPr lang="en-US" sz="1400"/>
        </a:p>
      </dgm:t>
    </dgm:pt>
    <dgm:pt modelId="{A380FFDB-E31A-488B-BC16-1FE382706118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HR</a:t>
          </a:r>
        </a:p>
      </dgm:t>
    </dgm:pt>
    <dgm:pt modelId="{4A1C23A8-9ECE-463E-8CA3-08B682DABF9B}" type="parTrans" cxnId="{4501F113-5D6F-4407-AA3C-587721A9EA5D}">
      <dgm:prSet/>
      <dgm:spPr/>
      <dgm:t>
        <a:bodyPr/>
        <a:lstStyle/>
        <a:p>
          <a:endParaRPr lang="en-US" sz="1400"/>
        </a:p>
      </dgm:t>
    </dgm:pt>
    <dgm:pt modelId="{CAC6A685-8726-4C92-9CDC-A0150E93CD5D}" type="sibTrans" cxnId="{4501F113-5D6F-4407-AA3C-587721A9EA5D}">
      <dgm:prSet/>
      <dgm:spPr/>
      <dgm:t>
        <a:bodyPr/>
        <a:lstStyle/>
        <a:p>
          <a:endParaRPr lang="en-US" sz="1400"/>
        </a:p>
      </dgm:t>
    </dgm:pt>
    <dgm:pt modelId="{4D3D18F2-9E70-4EEE-AAD8-448A977C0191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Recruit &amp; Select</a:t>
          </a:r>
        </a:p>
      </dgm:t>
    </dgm:pt>
    <dgm:pt modelId="{1F624C45-F7FA-4235-B01D-5409F8692CB8}" type="parTrans" cxnId="{AE167CCE-3F84-4AD9-A5B6-666401A61274}">
      <dgm:prSet/>
      <dgm:spPr/>
      <dgm:t>
        <a:bodyPr/>
        <a:lstStyle/>
        <a:p>
          <a:endParaRPr lang="en-US" sz="1400"/>
        </a:p>
      </dgm:t>
    </dgm:pt>
    <dgm:pt modelId="{F166D309-05F3-4044-8B1B-A7D0C69B4FB3}" type="sibTrans" cxnId="{AE167CCE-3F84-4AD9-A5B6-666401A61274}">
      <dgm:prSet/>
      <dgm:spPr/>
      <dgm:t>
        <a:bodyPr/>
        <a:lstStyle/>
        <a:p>
          <a:endParaRPr lang="en-US" sz="1400"/>
        </a:p>
      </dgm:t>
    </dgm:pt>
    <dgm:pt modelId="{9CA5621C-5CDF-4E0D-87A9-80D51A0979FC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Teaching Excellence</a:t>
          </a:r>
        </a:p>
      </dgm:t>
    </dgm:pt>
    <dgm:pt modelId="{FD78B765-2AB1-4876-9AA2-4214700FEC4E}" type="parTrans" cxnId="{B9AF6A6B-4D97-4E7E-8B7E-48C678FC50DB}">
      <dgm:prSet/>
      <dgm:spPr/>
      <dgm:t>
        <a:bodyPr/>
        <a:lstStyle/>
        <a:p>
          <a:endParaRPr lang="en-US" sz="1400"/>
        </a:p>
      </dgm:t>
    </dgm:pt>
    <dgm:pt modelId="{449D8CBE-07F5-4FDA-B9ED-D52C1524C73C}" type="sibTrans" cxnId="{B9AF6A6B-4D97-4E7E-8B7E-48C678FC50DB}">
      <dgm:prSet/>
      <dgm:spPr/>
      <dgm:t>
        <a:bodyPr/>
        <a:lstStyle/>
        <a:p>
          <a:endParaRPr lang="en-US" sz="1400"/>
        </a:p>
      </dgm:t>
    </dgm:pt>
    <dgm:pt modelId="{C7E3ACD4-7DC5-48DF-9581-120B193DCDFD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Instructional Development</a:t>
          </a:r>
        </a:p>
      </dgm:t>
    </dgm:pt>
    <dgm:pt modelId="{CDC024C1-1DB1-4353-8CBF-FE7A0E180DEA}" type="parTrans" cxnId="{78413B94-89DF-43EA-B2A7-BDA6897B502B}">
      <dgm:prSet/>
      <dgm:spPr/>
      <dgm:t>
        <a:bodyPr/>
        <a:lstStyle/>
        <a:p>
          <a:endParaRPr lang="en-US" sz="1400"/>
        </a:p>
      </dgm:t>
    </dgm:pt>
    <dgm:pt modelId="{354FFC5C-14C7-41CB-8863-46AF5A620BC1}" type="sibTrans" cxnId="{78413B94-89DF-43EA-B2A7-BDA6897B502B}">
      <dgm:prSet/>
      <dgm:spPr/>
      <dgm:t>
        <a:bodyPr/>
        <a:lstStyle/>
        <a:p>
          <a:endParaRPr lang="en-US" sz="1400"/>
        </a:p>
      </dgm:t>
    </dgm:pt>
    <dgm:pt modelId="{4BAAE03D-EB58-497F-A8F4-6164C6689A86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Curr</a:t>
          </a: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&amp; Assess</a:t>
          </a:r>
        </a:p>
      </dgm:t>
    </dgm:pt>
    <dgm:pt modelId="{BE93FEEA-6506-40C0-85A3-492E613AD389}" type="parTrans" cxnId="{187CD465-DE43-465D-B3BB-24F62C40D4C7}">
      <dgm:prSet/>
      <dgm:spPr/>
      <dgm:t>
        <a:bodyPr/>
        <a:lstStyle/>
        <a:p>
          <a:endParaRPr lang="en-US" sz="1400"/>
        </a:p>
      </dgm:t>
    </dgm:pt>
    <dgm:pt modelId="{9E51B6F8-BB65-4DCB-BB39-A2114A8A7C16}" type="sibTrans" cxnId="{187CD465-DE43-465D-B3BB-24F62C40D4C7}">
      <dgm:prSet/>
      <dgm:spPr/>
      <dgm:t>
        <a:bodyPr/>
        <a:lstStyle/>
        <a:p>
          <a:endParaRPr lang="en-US" sz="1400"/>
        </a:p>
      </dgm:t>
    </dgm:pt>
    <dgm:pt modelId="{8D6743C1-E4D6-4821-8FF2-08E3119F0A69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Student Support</a:t>
          </a:r>
        </a:p>
      </dgm:t>
    </dgm:pt>
    <dgm:pt modelId="{C7FADEDD-0185-40DD-A6C5-B6E3CFA12E8E}" type="parTrans" cxnId="{028D30D8-08B4-46A2-A5AE-D5DE369379A3}">
      <dgm:prSet/>
      <dgm:spPr/>
      <dgm:t>
        <a:bodyPr/>
        <a:lstStyle/>
        <a:p>
          <a:endParaRPr lang="en-US" sz="1400"/>
        </a:p>
      </dgm:t>
    </dgm:pt>
    <dgm:pt modelId="{31E2F4E7-EEF7-46CC-9791-8463180EC518}" type="sibTrans" cxnId="{028D30D8-08B4-46A2-A5AE-D5DE369379A3}">
      <dgm:prSet/>
      <dgm:spPr/>
      <dgm:t>
        <a:bodyPr/>
        <a:lstStyle/>
        <a:p>
          <a:endParaRPr lang="en-US" sz="1400"/>
        </a:p>
      </dgm:t>
    </dgm:pt>
    <dgm:pt modelId="{6C65C99F-A9AD-4C3F-9015-A5BDED6335BD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Analytics</a:t>
          </a:r>
        </a:p>
      </dgm:t>
    </dgm:pt>
    <dgm:pt modelId="{68CE0730-BA7D-489C-8C98-E2249A1B740E}" type="parTrans" cxnId="{2E2266E5-C41C-40C2-832A-B91D0B5DFC5B}">
      <dgm:prSet/>
      <dgm:spPr/>
      <dgm:t>
        <a:bodyPr/>
        <a:lstStyle/>
        <a:p>
          <a:endParaRPr lang="en-US" sz="1400"/>
        </a:p>
      </dgm:t>
    </dgm:pt>
    <dgm:pt modelId="{4328FF54-1CE6-4B84-BAB1-664EE49920C0}" type="sibTrans" cxnId="{2E2266E5-C41C-40C2-832A-B91D0B5DFC5B}">
      <dgm:prSet/>
      <dgm:spPr/>
      <dgm:t>
        <a:bodyPr/>
        <a:lstStyle/>
        <a:p>
          <a:endParaRPr lang="en-US" sz="1400"/>
        </a:p>
      </dgm:t>
    </dgm:pt>
    <dgm:pt modelId="{AEF20BA8-2800-437D-B4B3-3CD876371E38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College Counseling</a:t>
          </a:r>
        </a:p>
      </dgm:t>
    </dgm:pt>
    <dgm:pt modelId="{3A94122B-1BB1-4E84-8596-6F943F8D7D2C}" type="parTrans" cxnId="{4AA48D9D-62E7-4AC8-AD55-8C8DDC553A98}">
      <dgm:prSet/>
      <dgm:spPr/>
      <dgm:t>
        <a:bodyPr/>
        <a:lstStyle/>
        <a:p>
          <a:endParaRPr lang="en-US" sz="1400"/>
        </a:p>
      </dgm:t>
    </dgm:pt>
    <dgm:pt modelId="{65CF35F7-287D-45EB-A347-A2D301AD53D3}" type="sibTrans" cxnId="{4AA48D9D-62E7-4AC8-AD55-8C8DDC553A98}">
      <dgm:prSet/>
      <dgm:spPr/>
      <dgm:t>
        <a:bodyPr/>
        <a:lstStyle/>
        <a:p>
          <a:endParaRPr lang="en-US" sz="1400"/>
        </a:p>
      </dgm:t>
    </dgm:pt>
    <dgm:pt modelId="{CC16A68A-D77D-4DD5-BE84-03723D897346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Alumni Support</a:t>
          </a:r>
        </a:p>
      </dgm:t>
    </dgm:pt>
    <dgm:pt modelId="{F9B87FCE-5B9A-46F7-ACC8-A0E8E9849B38}" type="parTrans" cxnId="{D82D079B-96C3-4280-A0EA-C51C4F4F11F2}">
      <dgm:prSet/>
      <dgm:spPr/>
      <dgm:t>
        <a:bodyPr/>
        <a:lstStyle/>
        <a:p>
          <a:endParaRPr lang="en-US" sz="1400"/>
        </a:p>
      </dgm:t>
    </dgm:pt>
    <dgm:pt modelId="{E6A551E6-CB50-4388-A80C-67968C1DCCAB}" type="sibTrans" cxnId="{D82D079B-96C3-4280-A0EA-C51C4F4F11F2}">
      <dgm:prSet/>
      <dgm:spPr/>
      <dgm:t>
        <a:bodyPr/>
        <a:lstStyle/>
        <a:p>
          <a:endParaRPr lang="en-US" sz="1400"/>
        </a:p>
      </dgm:t>
    </dgm:pt>
    <dgm:pt modelId="{CA55D654-E7E3-48E4-925F-4AF55B18D8DC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Head of Schools</a:t>
          </a:r>
        </a:p>
      </dgm:t>
    </dgm:pt>
    <dgm:pt modelId="{B7B1A134-552E-4EE8-9D4E-5440DBBBB220}" type="parTrans" cxnId="{6AD4492A-B95F-4959-984B-942CD46C88E6}">
      <dgm:prSet/>
      <dgm:spPr/>
      <dgm:t>
        <a:bodyPr/>
        <a:lstStyle/>
        <a:p>
          <a:endParaRPr lang="en-US" sz="1400"/>
        </a:p>
      </dgm:t>
    </dgm:pt>
    <dgm:pt modelId="{9B474CED-DDA1-4110-91EA-07051118551C}" type="sibTrans" cxnId="{6AD4492A-B95F-4959-984B-942CD46C88E6}">
      <dgm:prSet/>
      <dgm:spPr/>
      <dgm:t>
        <a:bodyPr/>
        <a:lstStyle/>
        <a:p>
          <a:endParaRPr lang="en-US" sz="1400"/>
        </a:p>
      </dgm:t>
    </dgm:pt>
    <dgm:pt modelId="{59DEB28B-3832-4B9E-91A9-79245772CDE5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All School Leaders</a:t>
          </a:r>
        </a:p>
      </dgm:t>
    </dgm:pt>
    <dgm:pt modelId="{7F82FAA6-3731-4B9B-B220-1320F15764BA}" type="parTrans" cxnId="{4314EF33-DA21-4B60-BF7C-C99E6242D053}">
      <dgm:prSet/>
      <dgm:spPr/>
      <dgm:t>
        <a:bodyPr/>
        <a:lstStyle/>
        <a:p>
          <a:endParaRPr lang="en-US" sz="1400"/>
        </a:p>
      </dgm:t>
    </dgm:pt>
    <dgm:pt modelId="{4BC5D569-F77A-4AF5-BB6F-97C49E26D95E}" type="sibTrans" cxnId="{4314EF33-DA21-4B60-BF7C-C99E6242D053}">
      <dgm:prSet/>
      <dgm:spPr/>
      <dgm:t>
        <a:bodyPr/>
        <a:lstStyle/>
        <a:p>
          <a:endParaRPr lang="en-US" sz="1400"/>
        </a:p>
      </dgm:t>
    </dgm:pt>
    <dgm:pt modelId="{3ED2B70B-AA1E-4BBF-BA95-3BFC52937381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Procurement</a:t>
          </a:r>
        </a:p>
      </dgm:t>
    </dgm:pt>
    <dgm:pt modelId="{6933679D-9901-4281-843C-A147CCC1FFA7}" type="parTrans" cxnId="{D48F19B4-725A-4797-8FB3-103859016A13}">
      <dgm:prSet/>
      <dgm:spPr/>
      <dgm:t>
        <a:bodyPr/>
        <a:lstStyle/>
        <a:p>
          <a:endParaRPr lang="en-US"/>
        </a:p>
      </dgm:t>
    </dgm:pt>
    <dgm:pt modelId="{A9EFBC64-8BAD-4505-A84D-2E10044D714C}" type="sibTrans" cxnId="{D48F19B4-725A-4797-8FB3-103859016A13}">
      <dgm:prSet/>
      <dgm:spPr/>
      <dgm:t>
        <a:bodyPr/>
        <a:lstStyle/>
        <a:p>
          <a:endParaRPr lang="en-US"/>
        </a:p>
      </dgm:t>
    </dgm:pt>
    <dgm:pt modelId="{4796784A-C0C4-493E-841A-6B0981EB2B8B}">
      <dgm:prSet phldrT="[Text]" custT="1"/>
      <dgm:spPr>
        <a:solidFill>
          <a:schemeClr val="accent2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Communications</a:t>
          </a:r>
        </a:p>
      </dgm:t>
    </dgm:pt>
    <dgm:pt modelId="{DE4E2E33-0CAB-4390-9F64-F6925D82A172}" type="parTrans" cxnId="{5EB3B66C-5538-47EF-888D-609D2C4FABA5}">
      <dgm:prSet/>
      <dgm:spPr/>
      <dgm:t>
        <a:bodyPr/>
        <a:lstStyle/>
        <a:p>
          <a:endParaRPr lang="en-US"/>
        </a:p>
      </dgm:t>
    </dgm:pt>
    <dgm:pt modelId="{2FAC7ADE-1E13-4CE1-8CE1-A3F109E8FCDA}" type="sibTrans" cxnId="{5EB3B66C-5538-47EF-888D-609D2C4FABA5}">
      <dgm:prSet/>
      <dgm:spPr/>
      <dgm:t>
        <a:bodyPr/>
        <a:lstStyle/>
        <a:p>
          <a:endParaRPr lang="en-US"/>
        </a:p>
      </dgm:t>
    </dgm:pt>
    <dgm:pt modelId="{54FC85EB-E348-477C-88AE-29440BE1100D}" type="pres">
      <dgm:prSet presAssocID="{C425AC3D-FB10-41CD-9FF5-8AC5C5869B6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7C735E-0360-4A60-969E-2360F0383026}" type="pres">
      <dgm:prSet presAssocID="{C74E31EF-AA9F-4B3E-AA77-E185352CB861}" presName="hierRoot1" presStyleCnt="0">
        <dgm:presLayoutVars>
          <dgm:hierBranch val="init"/>
        </dgm:presLayoutVars>
      </dgm:prSet>
      <dgm:spPr/>
    </dgm:pt>
    <dgm:pt modelId="{607A58FE-F00B-4BF9-B328-68DF77485579}" type="pres">
      <dgm:prSet presAssocID="{C74E31EF-AA9F-4B3E-AA77-E185352CB861}" presName="rootComposite1" presStyleCnt="0"/>
      <dgm:spPr/>
    </dgm:pt>
    <dgm:pt modelId="{EEE0BEC6-0266-415D-AEDD-0E36CCE604A6}" type="pres">
      <dgm:prSet presAssocID="{C74E31EF-AA9F-4B3E-AA77-E185352CB8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1ACEBD-E02E-480C-9C0A-326580715617}" type="pres">
      <dgm:prSet presAssocID="{C74E31EF-AA9F-4B3E-AA77-E185352CB86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61DA10E-A20F-43AD-8EF1-51B8E2834B62}" type="pres">
      <dgm:prSet presAssocID="{C74E31EF-AA9F-4B3E-AA77-E185352CB861}" presName="hierChild2" presStyleCnt="0"/>
      <dgm:spPr/>
    </dgm:pt>
    <dgm:pt modelId="{45A665EF-A028-4B5D-B730-FBE8532E6E83}" type="pres">
      <dgm:prSet presAssocID="{F2491298-F879-4065-91CB-820D2C039770}" presName="Name37" presStyleLbl="parChTrans1D2" presStyleIdx="0" presStyleCnt="1"/>
      <dgm:spPr/>
      <dgm:t>
        <a:bodyPr/>
        <a:lstStyle/>
        <a:p>
          <a:endParaRPr lang="en-US"/>
        </a:p>
      </dgm:t>
    </dgm:pt>
    <dgm:pt modelId="{5322987A-7F95-44CE-AD3D-359B907322DB}" type="pres">
      <dgm:prSet presAssocID="{7908A1B7-EAD8-4D91-81F4-3A3E453B18BE}" presName="hierRoot2" presStyleCnt="0">
        <dgm:presLayoutVars>
          <dgm:hierBranch val="init"/>
        </dgm:presLayoutVars>
      </dgm:prSet>
      <dgm:spPr/>
    </dgm:pt>
    <dgm:pt modelId="{14652372-E2FA-4E0E-A0B9-C8E77D8541B2}" type="pres">
      <dgm:prSet presAssocID="{7908A1B7-EAD8-4D91-81F4-3A3E453B18BE}" presName="rootComposite" presStyleCnt="0"/>
      <dgm:spPr/>
    </dgm:pt>
    <dgm:pt modelId="{EE4AC8F5-58C5-45EA-925C-F2A9A2C91E05}" type="pres">
      <dgm:prSet presAssocID="{7908A1B7-EAD8-4D91-81F4-3A3E453B18BE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301B1C-EE44-4BF8-8BFA-01A6A1D3B724}" type="pres">
      <dgm:prSet presAssocID="{7908A1B7-EAD8-4D91-81F4-3A3E453B18BE}" presName="rootConnector" presStyleLbl="node2" presStyleIdx="0" presStyleCnt="1"/>
      <dgm:spPr/>
      <dgm:t>
        <a:bodyPr/>
        <a:lstStyle/>
        <a:p>
          <a:endParaRPr lang="en-US"/>
        </a:p>
      </dgm:t>
    </dgm:pt>
    <dgm:pt modelId="{13506791-BBD3-454F-8950-B52AFEEC1C5E}" type="pres">
      <dgm:prSet presAssocID="{7908A1B7-EAD8-4D91-81F4-3A3E453B18BE}" presName="hierChild4" presStyleCnt="0"/>
      <dgm:spPr/>
    </dgm:pt>
    <dgm:pt modelId="{A7F656B1-090E-4D4D-9661-124FEF45F7C8}" type="pres">
      <dgm:prSet presAssocID="{B7B1A134-552E-4EE8-9D4E-5440DBBBB220}" presName="Name37" presStyleLbl="parChTrans1D3" presStyleIdx="0" presStyleCnt="7"/>
      <dgm:spPr/>
      <dgm:t>
        <a:bodyPr/>
        <a:lstStyle/>
        <a:p>
          <a:endParaRPr lang="en-US"/>
        </a:p>
      </dgm:t>
    </dgm:pt>
    <dgm:pt modelId="{ECC99482-489D-4AD0-8C2D-FFF8AFEC1E94}" type="pres">
      <dgm:prSet presAssocID="{CA55D654-E7E3-48E4-925F-4AF55B18D8DC}" presName="hierRoot2" presStyleCnt="0">
        <dgm:presLayoutVars>
          <dgm:hierBranch val="init"/>
        </dgm:presLayoutVars>
      </dgm:prSet>
      <dgm:spPr/>
    </dgm:pt>
    <dgm:pt modelId="{E6DA722F-29E2-48C1-BB97-90B116F39F31}" type="pres">
      <dgm:prSet presAssocID="{CA55D654-E7E3-48E4-925F-4AF55B18D8DC}" presName="rootComposite" presStyleCnt="0"/>
      <dgm:spPr/>
    </dgm:pt>
    <dgm:pt modelId="{5BBFC5D6-E1DA-4AF1-899B-EE506441A80F}" type="pres">
      <dgm:prSet presAssocID="{CA55D654-E7E3-48E4-925F-4AF55B18D8DC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11422F-3481-4BBE-B2DC-9F45BB725C43}" type="pres">
      <dgm:prSet presAssocID="{CA55D654-E7E3-48E4-925F-4AF55B18D8DC}" presName="rootConnector" presStyleLbl="node3" presStyleIdx="0" presStyleCnt="7"/>
      <dgm:spPr/>
      <dgm:t>
        <a:bodyPr/>
        <a:lstStyle/>
        <a:p>
          <a:endParaRPr lang="en-US"/>
        </a:p>
      </dgm:t>
    </dgm:pt>
    <dgm:pt modelId="{58425A27-B1B1-4F90-BE94-8F52A0DBEAB0}" type="pres">
      <dgm:prSet presAssocID="{CA55D654-E7E3-48E4-925F-4AF55B18D8DC}" presName="hierChild4" presStyleCnt="0"/>
      <dgm:spPr/>
    </dgm:pt>
    <dgm:pt modelId="{582C8062-CE64-4E95-923F-B117FA342854}" type="pres">
      <dgm:prSet presAssocID="{7F82FAA6-3731-4B9B-B220-1320F15764BA}" presName="Name37" presStyleLbl="parChTrans1D4" presStyleIdx="0" presStyleCnt="26"/>
      <dgm:spPr/>
      <dgm:t>
        <a:bodyPr/>
        <a:lstStyle/>
        <a:p>
          <a:endParaRPr lang="en-US"/>
        </a:p>
      </dgm:t>
    </dgm:pt>
    <dgm:pt modelId="{3A58CD7F-2A60-4D80-877D-01491CDF95DA}" type="pres">
      <dgm:prSet presAssocID="{59DEB28B-3832-4B9E-91A9-79245772CDE5}" presName="hierRoot2" presStyleCnt="0">
        <dgm:presLayoutVars>
          <dgm:hierBranch val="init"/>
        </dgm:presLayoutVars>
      </dgm:prSet>
      <dgm:spPr/>
    </dgm:pt>
    <dgm:pt modelId="{E2A9FD5C-68B3-432D-A322-E4487A4DFE9B}" type="pres">
      <dgm:prSet presAssocID="{59DEB28B-3832-4B9E-91A9-79245772CDE5}" presName="rootComposite" presStyleCnt="0"/>
      <dgm:spPr/>
    </dgm:pt>
    <dgm:pt modelId="{5BD463F9-CB31-4376-89CC-C862E41BA731}" type="pres">
      <dgm:prSet presAssocID="{59DEB28B-3832-4B9E-91A9-79245772CDE5}" presName="rootText" presStyleLbl="node4" presStyleIdx="0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20C995-CD68-4779-ABD8-2560456471E8}" type="pres">
      <dgm:prSet presAssocID="{59DEB28B-3832-4B9E-91A9-79245772CDE5}" presName="rootConnector" presStyleLbl="node4" presStyleIdx="0" presStyleCnt="26"/>
      <dgm:spPr/>
      <dgm:t>
        <a:bodyPr/>
        <a:lstStyle/>
        <a:p>
          <a:endParaRPr lang="en-US"/>
        </a:p>
      </dgm:t>
    </dgm:pt>
    <dgm:pt modelId="{C339847F-884A-4971-9962-11A9C89FB4F9}" type="pres">
      <dgm:prSet presAssocID="{59DEB28B-3832-4B9E-91A9-79245772CDE5}" presName="hierChild4" presStyleCnt="0"/>
      <dgm:spPr/>
    </dgm:pt>
    <dgm:pt modelId="{A0F1E401-C4D2-4BD2-A894-A2A04736C984}" type="pres">
      <dgm:prSet presAssocID="{59DEB28B-3832-4B9E-91A9-79245772CDE5}" presName="hierChild5" presStyleCnt="0"/>
      <dgm:spPr/>
    </dgm:pt>
    <dgm:pt modelId="{11121DFE-F834-42E8-97B7-B6C19AC56371}" type="pres">
      <dgm:prSet presAssocID="{CA55D654-E7E3-48E4-925F-4AF55B18D8DC}" presName="hierChild5" presStyleCnt="0"/>
      <dgm:spPr/>
    </dgm:pt>
    <dgm:pt modelId="{B2379DE4-36B7-4809-8C95-D1BC178820A8}" type="pres">
      <dgm:prSet presAssocID="{0985809F-4190-42D1-896E-B27788E42391}" presName="Name37" presStyleLbl="parChTrans1D3" presStyleIdx="1" presStyleCnt="7"/>
      <dgm:spPr/>
      <dgm:t>
        <a:bodyPr/>
        <a:lstStyle/>
        <a:p>
          <a:endParaRPr lang="en-US"/>
        </a:p>
      </dgm:t>
    </dgm:pt>
    <dgm:pt modelId="{A019F40A-1ACA-4189-84A6-7FCBEC798D5D}" type="pres">
      <dgm:prSet presAssocID="{DB8B0B04-5897-4C9F-B9FA-9AAEB0E85DA9}" presName="hierRoot2" presStyleCnt="0">
        <dgm:presLayoutVars>
          <dgm:hierBranch val="init"/>
        </dgm:presLayoutVars>
      </dgm:prSet>
      <dgm:spPr/>
    </dgm:pt>
    <dgm:pt modelId="{423523E1-1284-4A5C-9E2A-FCA05670D70F}" type="pres">
      <dgm:prSet presAssocID="{DB8B0B04-5897-4C9F-B9FA-9AAEB0E85DA9}" presName="rootComposite" presStyleCnt="0"/>
      <dgm:spPr/>
    </dgm:pt>
    <dgm:pt modelId="{8ACF4E20-8279-4F05-929B-2EC969FF5F21}" type="pres">
      <dgm:prSet presAssocID="{DB8B0B04-5897-4C9F-B9FA-9AAEB0E85DA9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88D8A4-CC83-4A76-830F-18744FFB0209}" type="pres">
      <dgm:prSet presAssocID="{DB8B0B04-5897-4C9F-B9FA-9AAEB0E85DA9}" presName="rootConnector" presStyleLbl="node3" presStyleIdx="1" presStyleCnt="7"/>
      <dgm:spPr/>
      <dgm:t>
        <a:bodyPr/>
        <a:lstStyle/>
        <a:p>
          <a:endParaRPr lang="en-US"/>
        </a:p>
      </dgm:t>
    </dgm:pt>
    <dgm:pt modelId="{B84B1A22-F7E7-47E4-ABE5-773C18A71EAE}" type="pres">
      <dgm:prSet presAssocID="{DB8B0B04-5897-4C9F-B9FA-9AAEB0E85DA9}" presName="hierChild4" presStyleCnt="0"/>
      <dgm:spPr/>
    </dgm:pt>
    <dgm:pt modelId="{7E8ABDE7-655A-4652-903A-18347F57DA11}" type="pres">
      <dgm:prSet presAssocID="{AE113D24-9D2A-4CA6-B8C8-3B1C1CAC0A6F}" presName="Name37" presStyleLbl="parChTrans1D4" presStyleIdx="1" presStyleCnt="26"/>
      <dgm:spPr/>
      <dgm:t>
        <a:bodyPr/>
        <a:lstStyle/>
        <a:p>
          <a:endParaRPr lang="en-US"/>
        </a:p>
      </dgm:t>
    </dgm:pt>
    <dgm:pt modelId="{B086694D-BCD5-4817-AAD9-A30A97787150}" type="pres">
      <dgm:prSet presAssocID="{CD587C70-DE32-41FF-A429-084A8BA5B4A0}" presName="hierRoot2" presStyleCnt="0">
        <dgm:presLayoutVars>
          <dgm:hierBranch val="init"/>
        </dgm:presLayoutVars>
      </dgm:prSet>
      <dgm:spPr/>
    </dgm:pt>
    <dgm:pt modelId="{805DBE39-EF32-4E65-89DE-911739ED69B5}" type="pres">
      <dgm:prSet presAssocID="{CD587C70-DE32-41FF-A429-084A8BA5B4A0}" presName="rootComposite" presStyleCnt="0"/>
      <dgm:spPr/>
    </dgm:pt>
    <dgm:pt modelId="{205BF5CE-00CA-46AE-89BE-CA2DC9DC4D23}" type="pres">
      <dgm:prSet presAssocID="{CD587C70-DE32-41FF-A429-084A8BA5B4A0}" presName="rootText" presStyleLbl="node4" presStyleIdx="1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157B7E-207F-4070-9882-2F3AF09A6325}" type="pres">
      <dgm:prSet presAssocID="{CD587C70-DE32-41FF-A429-084A8BA5B4A0}" presName="rootConnector" presStyleLbl="node4" presStyleIdx="1" presStyleCnt="26"/>
      <dgm:spPr/>
      <dgm:t>
        <a:bodyPr/>
        <a:lstStyle/>
        <a:p>
          <a:endParaRPr lang="en-US"/>
        </a:p>
      </dgm:t>
    </dgm:pt>
    <dgm:pt modelId="{E1DBAD94-0F34-4D5A-A4AE-8626270602B9}" type="pres">
      <dgm:prSet presAssocID="{CD587C70-DE32-41FF-A429-084A8BA5B4A0}" presName="hierChild4" presStyleCnt="0"/>
      <dgm:spPr/>
    </dgm:pt>
    <dgm:pt modelId="{FFC5A5E8-5467-404E-8A29-FC3806C3CAAC}" type="pres">
      <dgm:prSet presAssocID="{1F624C45-F7FA-4235-B01D-5409F8692CB8}" presName="Name37" presStyleLbl="parChTrans1D4" presStyleIdx="2" presStyleCnt="26"/>
      <dgm:spPr/>
      <dgm:t>
        <a:bodyPr/>
        <a:lstStyle/>
        <a:p>
          <a:endParaRPr lang="en-US"/>
        </a:p>
      </dgm:t>
    </dgm:pt>
    <dgm:pt modelId="{8FA7840C-E70E-42BC-AB83-F912F782664B}" type="pres">
      <dgm:prSet presAssocID="{4D3D18F2-9E70-4EEE-AAD8-448A977C0191}" presName="hierRoot2" presStyleCnt="0">
        <dgm:presLayoutVars>
          <dgm:hierBranch val="init"/>
        </dgm:presLayoutVars>
      </dgm:prSet>
      <dgm:spPr/>
    </dgm:pt>
    <dgm:pt modelId="{556D1EA7-7EA3-4172-A710-237C9EA72453}" type="pres">
      <dgm:prSet presAssocID="{4D3D18F2-9E70-4EEE-AAD8-448A977C0191}" presName="rootComposite" presStyleCnt="0"/>
      <dgm:spPr/>
    </dgm:pt>
    <dgm:pt modelId="{F8535664-1D0C-4D71-B214-8FC392EEC094}" type="pres">
      <dgm:prSet presAssocID="{4D3D18F2-9E70-4EEE-AAD8-448A977C0191}" presName="rootText" presStyleLbl="node4" presStyleIdx="2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4C787C-8753-4418-AAAE-6E1F8DBE4C22}" type="pres">
      <dgm:prSet presAssocID="{4D3D18F2-9E70-4EEE-AAD8-448A977C0191}" presName="rootConnector" presStyleLbl="node4" presStyleIdx="2" presStyleCnt="26"/>
      <dgm:spPr/>
      <dgm:t>
        <a:bodyPr/>
        <a:lstStyle/>
        <a:p>
          <a:endParaRPr lang="en-US"/>
        </a:p>
      </dgm:t>
    </dgm:pt>
    <dgm:pt modelId="{3B33A64E-F896-4FCA-ABF7-E2DAF171452E}" type="pres">
      <dgm:prSet presAssocID="{4D3D18F2-9E70-4EEE-AAD8-448A977C0191}" presName="hierChild4" presStyleCnt="0"/>
      <dgm:spPr/>
    </dgm:pt>
    <dgm:pt modelId="{5DEE8832-D1A1-461E-9A1B-F8E648CE4A32}" type="pres">
      <dgm:prSet presAssocID="{4D3D18F2-9E70-4EEE-AAD8-448A977C0191}" presName="hierChild5" presStyleCnt="0"/>
      <dgm:spPr/>
    </dgm:pt>
    <dgm:pt modelId="{579B98B4-3802-4B86-999C-D6009B9D8D77}" type="pres">
      <dgm:prSet presAssocID="{FD78B765-2AB1-4876-9AA2-4214700FEC4E}" presName="Name37" presStyleLbl="parChTrans1D4" presStyleIdx="3" presStyleCnt="26"/>
      <dgm:spPr/>
      <dgm:t>
        <a:bodyPr/>
        <a:lstStyle/>
        <a:p>
          <a:endParaRPr lang="en-US"/>
        </a:p>
      </dgm:t>
    </dgm:pt>
    <dgm:pt modelId="{C20477A3-C324-4346-8D1F-054942E3EA08}" type="pres">
      <dgm:prSet presAssocID="{9CA5621C-5CDF-4E0D-87A9-80D51A0979FC}" presName="hierRoot2" presStyleCnt="0">
        <dgm:presLayoutVars>
          <dgm:hierBranch val="init"/>
        </dgm:presLayoutVars>
      </dgm:prSet>
      <dgm:spPr/>
    </dgm:pt>
    <dgm:pt modelId="{8DE96554-0733-4160-AFC2-3E52CED23F40}" type="pres">
      <dgm:prSet presAssocID="{9CA5621C-5CDF-4E0D-87A9-80D51A0979FC}" presName="rootComposite" presStyleCnt="0"/>
      <dgm:spPr/>
    </dgm:pt>
    <dgm:pt modelId="{8F914BB4-D984-4A55-87B8-5488F7F55172}" type="pres">
      <dgm:prSet presAssocID="{9CA5621C-5CDF-4E0D-87A9-80D51A0979FC}" presName="rootText" presStyleLbl="node4" presStyleIdx="3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503CF6-F62C-4109-8954-ACF86C0F3B28}" type="pres">
      <dgm:prSet presAssocID="{9CA5621C-5CDF-4E0D-87A9-80D51A0979FC}" presName="rootConnector" presStyleLbl="node4" presStyleIdx="3" presStyleCnt="26"/>
      <dgm:spPr/>
      <dgm:t>
        <a:bodyPr/>
        <a:lstStyle/>
        <a:p>
          <a:endParaRPr lang="en-US"/>
        </a:p>
      </dgm:t>
    </dgm:pt>
    <dgm:pt modelId="{DA297A26-BA56-4C4E-9F0E-82F4C6ECE1D2}" type="pres">
      <dgm:prSet presAssocID="{9CA5621C-5CDF-4E0D-87A9-80D51A0979FC}" presName="hierChild4" presStyleCnt="0"/>
      <dgm:spPr/>
    </dgm:pt>
    <dgm:pt modelId="{FD1C58BE-9CB8-44E4-944A-C1236E06ACEA}" type="pres">
      <dgm:prSet presAssocID="{9CA5621C-5CDF-4E0D-87A9-80D51A0979FC}" presName="hierChild5" presStyleCnt="0"/>
      <dgm:spPr/>
    </dgm:pt>
    <dgm:pt modelId="{7D9DF426-E7A7-4663-8BBC-41235A0110DC}" type="pres">
      <dgm:prSet presAssocID="{CDC024C1-1DB1-4353-8CBF-FE7A0E180DEA}" presName="Name37" presStyleLbl="parChTrans1D4" presStyleIdx="4" presStyleCnt="26"/>
      <dgm:spPr/>
      <dgm:t>
        <a:bodyPr/>
        <a:lstStyle/>
        <a:p>
          <a:endParaRPr lang="en-US"/>
        </a:p>
      </dgm:t>
    </dgm:pt>
    <dgm:pt modelId="{0D70C0AA-04ED-4715-9361-2941DB6A3151}" type="pres">
      <dgm:prSet presAssocID="{C7E3ACD4-7DC5-48DF-9581-120B193DCDFD}" presName="hierRoot2" presStyleCnt="0">
        <dgm:presLayoutVars>
          <dgm:hierBranch val="init"/>
        </dgm:presLayoutVars>
      </dgm:prSet>
      <dgm:spPr/>
    </dgm:pt>
    <dgm:pt modelId="{2286FA84-14D0-4D45-97C5-F5853B5489F7}" type="pres">
      <dgm:prSet presAssocID="{C7E3ACD4-7DC5-48DF-9581-120B193DCDFD}" presName="rootComposite" presStyleCnt="0"/>
      <dgm:spPr/>
    </dgm:pt>
    <dgm:pt modelId="{0126F285-BC17-4404-B025-3B79290E960A}" type="pres">
      <dgm:prSet presAssocID="{C7E3ACD4-7DC5-48DF-9581-120B193DCDFD}" presName="rootText" presStyleLbl="node4" presStyleIdx="4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96F63A-A26C-44EC-BA31-965CA18D2CA4}" type="pres">
      <dgm:prSet presAssocID="{C7E3ACD4-7DC5-48DF-9581-120B193DCDFD}" presName="rootConnector" presStyleLbl="node4" presStyleIdx="4" presStyleCnt="26"/>
      <dgm:spPr/>
      <dgm:t>
        <a:bodyPr/>
        <a:lstStyle/>
        <a:p>
          <a:endParaRPr lang="en-US"/>
        </a:p>
      </dgm:t>
    </dgm:pt>
    <dgm:pt modelId="{0912C6C6-905C-4711-9CAD-0FE8D310A48F}" type="pres">
      <dgm:prSet presAssocID="{C7E3ACD4-7DC5-48DF-9581-120B193DCDFD}" presName="hierChild4" presStyleCnt="0"/>
      <dgm:spPr/>
    </dgm:pt>
    <dgm:pt modelId="{D82009B6-2E17-41F7-87BA-EA27D2068B2A}" type="pres">
      <dgm:prSet presAssocID="{C7E3ACD4-7DC5-48DF-9581-120B193DCDFD}" presName="hierChild5" presStyleCnt="0"/>
      <dgm:spPr/>
    </dgm:pt>
    <dgm:pt modelId="{57307588-E88B-4B37-99AD-BD6CFFA63CD0}" type="pres">
      <dgm:prSet presAssocID="{CD587C70-DE32-41FF-A429-084A8BA5B4A0}" presName="hierChild5" presStyleCnt="0"/>
      <dgm:spPr/>
    </dgm:pt>
    <dgm:pt modelId="{10B164F2-AAEF-4DFB-91C0-19AE972CFE81}" type="pres">
      <dgm:prSet presAssocID="{C39F095F-EC64-4EFF-BC34-85FFA76017B5}" presName="Name37" presStyleLbl="parChTrans1D4" presStyleIdx="5" presStyleCnt="26"/>
      <dgm:spPr/>
      <dgm:t>
        <a:bodyPr/>
        <a:lstStyle/>
        <a:p>
          <a:endParaRPr lang="en-US"/>
        </a:p>
      </dgm:t>
    </dgm:pt>
    <dgm:pt modelId="{26C9AFB8-7F3D-4B70-9D46-705FB8BE9361}" type="pres">
      <dgm:prSet presAssocID="{2009D153-703C-4699-8521-98EE37617B01}" presName="hierRoot2" presStyleCnt="0">
        <dgm:presLayoutVars>
          <dgm:hierBranch val="init"/>
        </dgm:presLayoutVars>
      </dgm:prSet>
      <dgm:spPr/>
    </dgm:pt>
    <dgm:pt modelId="{0F4D95B4-9297-4E40-8CCA-68CB8126D6B9}" type="pres">
      <dgm:prSet presAssocID="{2009D153-703C-4699-8521-98EE37617B01}" presName="rootComposite" presStyleCnt="0"/>
      <dgm:spPr/>
    </dgm:pt>
    <dgm:pt modelId="{92FBEC73-F69F-44FF-B3FF-C7909DEC1774}" type="pres">
      <dgm:prSet presAssocID="{2009D153-703C-4699-8521-98EE37617B01}" presName="rootText" presStyleLbl="node4" presStyleIdx="5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94C815-27A8-42F0-8E74-86E653F43B9E}" type="pres">
      <dgm:prSet presAssocID="{2009D153-703C-4699-8521-98EE37617B01}" presName="rootConnector" presStyleLbl="node4" presStyleIdx="5" presStyleCnt="26"/>
      <dgm:spPr/>
      <dgm:t>
        <a:bodyPr/>
        <a:lstStyle/>
        <a:p>
          <a:endParaRPr lang="en-US"/>
        </a:p>
      </dgm:t>
    </dgm:pt>
    <dgm:pt modelId="{9DE26241-56C5-49C3-8EC2-36903A387EA4}" type="pres">
      <dgm:prSet presAssocID="{2009D153-703C-4699-8521-98EE37617B01}" presName="hierChild4" presStyleCnt="0"/>
      <dgm:spPr/>
    </dgm:pt>
    <dgm:pt modelId="{909A9DD9-B538-4182-9EBF-ACC4BBD45F18}" type="pres">
      <dgm:prSet presAssocID="{BE93FEEA-6506-40C0-85A3-492E613AD389}" presName="Name37" presStyleLbl="parChTrans1D4" presStyleIdx="6" presStyleCnt="26"/>
      <dgm:spPr/>
      <dgm:t>
        <a:bodyPr/>
        <a:lstStyle/>
        <a:p>
          <a:endParaRPr lang="en-US"/>
        </a:p>
      </dgm:t>
    </dgm:pt>
    <dgm:pt modelId="{28AE3EC0-B1C3-465A-97C4-BFECDF0052F8}" type="pres">
      <dgm:prSet presAssocID="{4BAAE03D-EB58-497F-A8F4-6164C6689A86}" presName="hierRoot2" presStyleCnt="0">
        <dgm:presLayoutVars>
          <dgm:hierBranch val="init"/>
        </dgm:presLayoutVars>
      </dgm:prSet>
      <dgm:spPr/>
    </dgm:pt>
    <dgm:pt modelId="{0C105FFF-8A33-4E51-87E2-54FF1B80E332}" type="pres">
      <dgm:prSet presAssocID="{4BAAE03D-EB58-497F-A8F4-6164C6689A86}" presName="rootComposite" presStyleCnt="0"/>
      <dgm:spPr/>
    </dgm:pt>
    <dgm:pt modelId="{B05DFF62-1416-4164-A8FE-C85302EA12B7}" type="pres">
      <dgm:prSet presAssocID="{4BAAE03D-EB58-497F-A8F4-6164C6689A86}" presName="rootText" presStyleLbl="node4" presStyleIdx="6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241E96-BF60-4B83-8122-04BFFD9921DD}" type="pres">
      <dgm:prSet presAssocID="{4BAAE03D-EB58-497F-A8F4-6164C6689A86}" presName="rootConnector" presStyleLbl="node4" presStyleIdx="6" presStyleCnt="26"/>
      <dgm:spPr/>
      <dgm:t>
        <a:bodyPr/>
        <a:lstStyle/>
        <a:p>
          <a:endParaRPr lang="en-US"/>
        </a:p>
      </dgm:t>
    </dgm:pt>
    <dgm:pt modelId="{A8C45AA7-6ED1-41E4-B86B-0E795D294499}" type="pres">
      <dgm:prSet presAssocID="{4BAAE03D-EB58-497F-A8F4-6164C6689A86}" presName="hierChild4" presStyleCnt="0"/>
      <dgm:spPr/>
    </dgm:pt>
    <dgm:pt modelId="{220BF54E-18DA-4BCD-BF2E-3A7DC6F27AB8}" type="pres">
      <dgm:prSet presAssocID="{4BAAE03D-EB58-497F-A8F4-6164C6689A86}" presName="hierChild5" presStyleCnt="0"/>
      <dgm:spPr/>
    </dgm:pt>
    <dgm:pt modelId="{469BDF5B-7EF0-4754-B1DC-2B4A46D30B09}" type="pres">
      <dgm:prSet presAssocID="{C7FADEDD-0185-40DD-A6C5-B6E3CFA12E8E}" presName="Name37" presStyleLbl="parChTrans1D4" presStyleIdx="7" presStyleCnt="26"/>
      <dgm:spPr/>
      <dgm:t>
        <a:bodyPr/>
        <a:lstStyle/>
        <a:p>
          <a:endParaRPr lang="en-US"/>
        </a:p>
      </dgm:t>
    </dgm:pt>
    <dgm:pt modelId="{C772BA55-BA0B-4F4C-B017-5305C5A65DF5}" type="pres">
      <dgm:prSet presAssocID="{8D6743C1-E4D6-4821-8FF2-08E3119F0A69}" presName="hierRoot2" presStyleCnt="0">
        <dgm:presLayoutVars>
          <dgm:hierBranch val="init"/>
        </dgm:presLayoutVars>
      </dgm:prSet>
      <dgm:spPr/>
    </dgm:pt>
    <dgm:pt modelId="{EA5DD2ED-3E7B-438D-AE5E-4597C75A272D}" type="pres">
      <dgm:prSet presAssocID="{8D6743C1-E4D6-4821-8FF2-08E3119F0A69}" presName="rootComposite" presStyleCnt="0"/>
      <dgm:spPr/>
    </dgm:pt>
    <dgm:pt modelId="{D6A3E651-7F38-4ED1-B10D-3B0896191082}" type="pres">
      <dgm:prSet presAssocID="{8D6743C1-E4D6-4821-8FF2-08E3119F0A69}" presName="rootText" presStyleLbl="node4" presStyleIdx="7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8015B9-DD08-4D19-8491-2B097F6EAECE}" type="pres">
      <dgm:prSet presAssocID="{8D6743C1-E4D6-4821-8FF2-08E3119F0A69}" presName="rootConnector" presStyleLbl="node4" presStyleIdx="7" presStyleCnt="26"/>
      <dgm:spPr/>
      <dgm:t>
        <a:bodyPr/>
        <a:lstStyle/>
        <a:p>
          <a:endParaRPr lang="en-US"/>
        </a:p>
      </dgm:t>
    </dgm:pt>
    <dgm:pt modelId="{AD2F33D2-7A7D-4D8B-9607-40C8E5862BF2}" type="pres">
      <dgm:prSet presAssocID="{8D6743C1-E4D6-4821-8FF2-08E3119F0A69}" presName="hierChild4" presStyleCnt="0"/>
      <dgm:spPr/>
    </dgm:pt>
    <dgm:pt modelId="{3BDFB15B-C83A-4BBE-9E35-4D7205044D44}" type="pres">
      <dgm:prSet presAssocID="{8D6743C1-E4D6-4821-8FF2-08E3119F0A69}" presName="hierChild5" presStyleCnt="0"/>
      <dgm:spPr/>
    </dgm:pt>
    <dgm:pt modelId="{38DAE9DA-2C46-4A37-A4EB-2F0E52728486}" type="pres">
      <dgm:prSet presAssocID="{68CE0730-BA7D-489C-8C98-E2249A1B740E}" presName="Name37" presStyleLbl="parChTrans1D4" presStyleIdx="8" presStyleCnt="26"/>
      <dgm:spPr/>
      <dgm:t>
        <a:bodyPr/>
        <a:lstStyle/>
        <a:p>
          <a:endParaRPr lang="en-US"/>
        </a:p>
      </dgm:t>
    </dgm:pt>
    <dgm:pt modelId="{F8D88115-3D88-4011-9626-FE1106E832C8}" type="pres">
      <dgm:prSet presAssocID="{6C65C99F-A9AD-4C3F-9015-A5BDED6335BD}" presName="hierRoot2" presStyleCnt="0">
        <dgm:presLayoutVars>
          <dgm:hierBranch val="init"/>
        </dgm:presLayoutVars>
      </dgm:prSet>
      <dgm:spPr/>
    </dgm:pt>
    <dgm:pt modelId="{C339BADA-48D0-4BE0-BB6F-4AD107DC8970}" type="pres">
      <dgm:prSet presAssocID="{6C65C99F-A9AD-4C3F-9015-A5BDED6335BD}" presName="rootComposite" presStyleCnt="0"/>
      <dgm:spPr/>
    </dgm:pt>
    <dgm:pt modelId="{C3BDF792-1929-4D20-A99E-943F92FEE64A}" type="pres">
      <dgm:prSet presAssocID="{6C65C99F-A9AD-4C3F-9015-A5BDED6335BD}" presName="rootText" presStyleLbl="node4" presStyleIdx="8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6949AF-0B92-4269-A3B2-322F418CD89F}" type="pres">
      <dgm:prSet presAssocID="{6C65C99F-A9AD-4C3F-9015-A5BDED6335BD}" presName="rootConnector" presStyleLbl="node4" presStyleIdx="8" presStyleCnt="26"/>
      <dgm:spPr/>
      <dgm:t>
        <a:bodyPr/>
        <a:lstStyle/>
        <a:p>
          <a:endParaRPr lang="en-US"/>
        </a:p>
      </dgm:t>
    </dgm:pt>
    <dgm:pt modelId="{758B4517-CFA1-4ED8-A520-7EFE2CD311A8}" type="pres">
      <dgm:prSet presAssocID="{6C65C99F-A9AD-4C3F-9015-A5BDED6335BD}" presName="hierChild4" presStyleCnt="0"/>
      <dgm:spPr/>
    </dgm:pt>
    <dgm:pt modelId="{25C7148D-19C5-4FB0-8DC8-894527E4609B}" type="pres">
      <dgm:prSet presAssocID="{6C65C99F-A9AD-4C3F-9015-A5BDED6335BD}" presName="hierChild5" presStyleCnt="0"/>
      <dgm:spPr/>
    </dgm:pt>
    <dgm:pt modelId="{A2F5F7FC-B292-4DFA-9F41-ACC18A493A18}" type="pres">
      <dgm:prSet presAssocID="{2009D153-703C-4699-8521-98EE37617B01}" presName="hierChild5" presStyleCnt="0"/>
      <dgm:spPr/>
    </dgm:pt>
    <dgm:pt modelId="{2577D79B-75F8-43F8-BEA0-E7B17D238013}" type="pres">
      <dgm:prSet presAssocID="{30C86309-C792-49D9-94FA-6EC07B2287D3}" presName="Name37" presStyleLbl="parChTrans1D4" presStyleIdx="9" presStyleCnt="26"/>
      <dgm:spPr/>
      <dgm:t>
        <a:bodyPr/>
        <a:lstStyle/>
        <a:p>
          <a:endParaRPr lang="en-US"/>
        </a:p>
      </dgm:t>
    </dgm:pt>
    <dgm:pt modelId="{3964B986-B0F2-4225-A74A-871C99661DC2}" type="pres">
      <dgm:prSet presAssocID="{E4C59FA6-7502-4F81-80DB-AF6CD4F7599C}" presName="hierRoot2" presStyleCnt="0">
        <dgm:presLayoutVars>
          <dgm:hierBranch val="init"/>
        </dgm:presLayoutVars>
      </dgm:prSet>
      <dgm:spPr/>
    </dgm:pt>
    <dgm:pt modelId="{782210DA-8685-47D6-94BB-9EA085B01D61}" type="pres">
      <dgm:prSet presAssocID="{E4C59FA6-7502-4F81-80DB-AF6CD4F7599C}" presName="rootComposite" presStyleCnt="0"/>
      <dgm:spPr/>
    </dgm:pt>
    <dgm:pt modelId="{52CB0453-3506-4740-AE3E-AAA2F659E6BC}" type="pres">
      <dgm:prSet presAssocID="{E4C59FA6-7502-4F81-80DB-AF6CD4F7599C}" presName="rootText" presStyleLbl="node4" presStyleIdx="9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4E945D-C7CD-423F-BE5D-951209CFE37A}" type="pres">
      <dgm:prSet presAssocID="{E4C59FA6-7502-4F81-80DB-AF6CD4F7599C}" presName="rootConnector" presStyleLbl="node4" presStyleIdx="9" presStyleCnt="26"/>
      <dgm:spPr/>
      <dgm:t>
        <a:bodyPr/>
        <a:lstStyle/>
        <a:p>
          <a:endParaRPr lang="en-US"/>
        </a:p>
      </dgm:t>
    </dgm:pt>
    <dgm:pt modelId="{23147A13-5509-45BF-8A30-6903898307B6}" type="pres">
      <dgm:prSet presAssocID="{E4C59FA6-7502-4F81-80DB-AF6CD4F7599C}" presName="hierChild4" presStyleCnt="0"/>
      <dgm:spPr/>
    </dgm:pt>
    <dgm:pt modelId="{2DC8DB83-C1A0-45A3-9745-C27DCC8622D1}" type="pres">
      <dgm:prSet presAssocID="{3A94122B-1BB1-4E84-8596-6F943F8D7D2C}" presName="Name37" presStyleLbl="parChTrans1D4" presStyleIdx="10" presStyleCnt="26"/>
      <dgm:spPr/>
      <dgm:t>
        <a:bodyPr/>
        <a:lstStyle/>
        <a:p>
          <a:endParaRPr lang="en-US"/>
        </a:p>
      </dgm:t>
    </dgm:pt>
    <dgm:pt modelId="{A0A3DA6B-2FBF-48C0-8EDB-443858E8036A}" type="pres">
      <dgm:prSet presAssocID="{AEF20BA8-2800-437D-B4B3-3CD876371E38}" presName="hierRoot2" presStyleCnt="0">
        <dgm:presLayoutVars>
          <dgm:hierBranch val="init"/>
        </dgm:presLayoutVars>
      </dgm:prSet>
      <dgm:spPr/>
    </dgm:pt>
    <dgm:pt modelId="{6E0C9824-8201-4B3F-9127-01DFAD6ADE94}" type="pres">
      <dgm:prSet presAssocID="{AEF20BA8-2800-437D-B4B3-3CD876371E38}" presName="rootComposite" presStyleCnt="0"/>
      <dgm:spPr/>
    </dgm:pt>
    <dgm:pt modelId="{BB30B681-0DA6-478E-86C8-40D035009A6B}" type="pres">
      <dgm:prSet presAssocID="{AEF20BA8-2800-437D-B4B3-3CD876371E38}" presName="rootText" presStyleLbl="node4" presStyleIdx="10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882193-E707-49D3-8AF5-33220C14F6E0}" type="pres">
      <dgm:prSet presAssocID="{AEF20BA8-2800-437D-B4B3-3CD876371E38}" presName="rootConnector" presStyleLbl="node4" presStyleIdx="10" presStyleCnt="26"/>
      <dgm:spPr/>
      <dgm:t>
        <a:bodyPr/>
        <a:lstStyle/>
        <a:p>
          <a:endParaRPr lang="en-US"/>
        </a:p>
      </dgm:t>
    </dgm:pt>
    <dgm:pt modelId="{7D6D5735-76F3-4550-992E-6979908E2EAC}" type="pres">
      <dgm:prSet presAssocID="{AEF20BA8-2800-437D-B4B3-3CD876371E38}" presName="hierChild4" presStyleCnt="0"/>
      <dgm:spPr/>
    </dgm:pt>
    <dgm:pt modelId="{9AD128F6-BC09-4018-B292-672C870C518D}" type="pres">
      <dgm:prSet presAssocID="{AEF20BA8-2800-437D-B4B3-3CD876371E38}" presName="hierChild5" presStyleCnt="0"/>
      <dgm:spPr/>
    </dgm:pt>
    <dgm:pt modelId="{1E4AE4E1-DADD-4E2E-A434-42E1BB8FD71F}" type="pres">
      <dgm:prSet presAssocID="{F9B87FCE-5B9A-46F7-ACC8-A0E8E9849B38}" presName="Name37" presStyleLbl="parChTrans1D4" presStyleIdx="11" presStyleCnt="26"/>
      <dgm:spPr/>
      <dgm:t>
        <a:bodyPr/>
        <a:lstStyle/>
        <a:p>
          <a:endParaRPr lang="en-US"/>
        </a:p>
      </dgm:t>
    </dgm:pt>
    <dgm:pt modelId="{72540D35-6FE1-4809-9D1A-4C84FEDB0CC3}" type="pres">
      <dgm:prSet presAssocID="{CC16A68A-D77D-4DD5-BE84-03723D897346}" presName="hierRoot2" presStyleCnt="0">
        <dgm:presLayoutVars>
          <dgm:hierBranch val="init"/>
        </dgm:presLayoutVars>
      </dgm:prSet>
      <dgm:spPr/>
    </dgm:pt>
    <dgm:pt modelId="{B1FF2A55-BE7D-4CB4-BC66-DA7C2B77DC1A}" type="pres">
      <dgm:prSet presAssocID="{CC16A68A-D77D-4DD5-BE84-03723D897346}" presName="rootComposite" presStyleCnt="0"/>
      <dgm:spPr/>
    </dgm:pt>
    <dgm:pt modelId="{131A6912-E275-4650-ADD4-2075F7207905}" type="pres">
      <dgm:prSet presAssocID="{CC16A68A-D77D-4DD5-BE84-03723D897346}" presName="rootText" presStyleLbl="node4" presStyleIdx="11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442E50-A3EA-4BC6-A269-109E43995CE0}" type="pres">
      <dgm:prSet presAssocID="{CC16A68A-D77D-4DD5-BE84-03723D897346}" presName="rootConnector" presStyleLbl="node4" presStyleIdx="11" presStyleCnt="26"/>
      <dgm:spPr/>
      <dgm:t>
        <a:bodyPr/>
        <a:lstStyle/>
        <a:p>
          <a:endParaRPr lang="en-US"/>
        </a:p>
      </dgm:t>
    </dgm:pt>
    <dgm:pt modelId="{E434A70C-9EFD-4FAA-9BA4-45258B0929FB}" type="pres">
      <dgm:prSet presAssocID="{CC16A68A-D77D-4DD5-BE84-03723D897346}" presName="hierChild4" presStyleCnt="0"/>
      <dgm:spPr/>
    </dgm:pt>
    <dgm:pt modelId="{413A3520-C84A-4A7D-95CB-90936C07B073}" type="pres">
      <dgm:prSet presAssocID="{CC16A68A-D77D-4DD5-BE84-03723D897346}" presName="hierChild5" presStyleCnt="0"/>
      <dgm:spPr/>
    </dgm:pt>
    <dgm:pt modelId="{9610FA52-216D-4E6C-B33C-A66D0A7B54F2}" type="pres">
      <dgm:prSet presAssocID="{E4C59FA6-7502-4F81-80DB-AF6CD4F7599C}" presName="hierChild5" presStyleCnt="0"/>
      <dgm:spPr/>
    </dgm:pt>
    <dgm:pt modelId="{2E62348C-212D-4E10-A08F-81E6FCFAFC89}" type="pres">
      <dgm:prSet presAssocID="{DB8B0B04-5897-4C9F-B9FA-9AAEB0E85DA9}" presName="hierChild5" presStyleCnt="0"/>
      <dgm:spPr/>
    </dgm:pt>
    <dgm:pt modelId="{C23B2C3F-872F-4EA3-BFAC-BE59F57D2CE2}" type="pres">
      <dgm:prSet presAssocID="{7B080C21-F2B0-4364-BDDF-4E2A6ABF827D}" presName="Name37" presStyleLbl="parChTrans1D3" presStyleIdx="2" presStyleCnt="7"/>
      <dgm:spPr/>
      <dgm:t>
        <a:bodyPr/>
        <a:lstStyle/>
        <a:p>
          <a:endParaRPr lang="en-US"/>
        </a:p>
      </dgm:t>
    </dgm:pt>
    <dgm:pt modelId="{B7CB3E25-BA00-49EB-B6AF-445C68ED1FCC}" type="pres">
      <dgm:prSet presAssocID="{60A50DA9-3CFB-4764-9983-B3346344FBE7}" presName="hierRoot2" presStyleCnt="0">
        <dgm:presLayoutVars>
          <dgm:hierBranch val="init"/>
        </dgm:presLayoutVars>
      </dgm:prSet>
      <dgm:spPr/>
    </dgm:pt>
    <dgm:pt modelId="{3DF98D7E-B153-4A46-B38D-DF569E8E255A}" type="pres">
      <dgm:prSet presAssocID="{60A50DA9-3CFB-4764-9983-B3346344FBE7}" presName="rootComposite" presStyleCnt="0"/>
      <dgm:spPr/>
    </dgm:pt>
    <dgm:pt modelId="{605ADBA8-9FFD-41C3-A474-ED648719045F}" type="pres">
      <dgm:prSet presAssocID="{60A50DA9-3CFB-4764-9983-B3346344FBE7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F62035-2653-4CCA-B666-E9A94C6629CD}" type="pres">
      <dgm:prSet presAssocID="{60A50DA9-3CFB-4764-9983-B3346344FBE7}" presName="rootConnector" presStyleLbl="node3" presStyleIdx="2" presStyleCnt="7"/>
      <dgm:spPr/>
      <dgm:t>
        <a:bodyPr/>
        <a:lstStyle/>
        <a:p>
          <a:endParaRPr lang="en-US"/>
        </a:p>
      </dgm:t>
    </dgm:pt>
    <dgm:pt modelId="{CBF60172-86E1-444D-8BE9-E875A5CE37C9}" type="pres">
      <dgm:prSet presAssocID="{60A50DA9-3CFB-4764-9983-B3346344FBE7}" presName="hierChild4" presStyleCnt="0"/>
      <dgm:spPr/>
    </dgm:pt>
    <dgm:pt modelId="{29CBB17F-7828-4510-8E3E-7D9C5B9A7937}" type="pres">
      <dgm:prSet presAssocID="{D4CA35F6-C437-481E-ABC1-330E0EFBA4C9}" presName="Name37" presStyleLbl="parChTrans1D4" presStyleIdx="12" presStyleCnt="26"/>
      <dgm:spPr/>
      <dgm:t>
        <a:bodyPr/>
        <a:lstStyle/>
        <a:p>
          <a:endParaRPr lang="en-US"/>
        </a:p>
      </dgm:t>
    </dgm:pt>
    <dgm:pt modelId="{CFB1B7C6-6E8C-4A23-BA6F-B66F7A1F265E}" type="pres">
      <dgm:prSet presAssocID="{D113591C-0812-4964-B0BB-A375B650A3A4}" presName="hierRoot2" presStyleCnt="0">
        <dgm:presLayoutVars>
          <dgm:hierBranch val="init"/>
        </dgm:presLayoutVars>
      </dgm:prSet>
      <dgm:spPr/>
    </dgm:pt>
    <dgm:pt modelId="{5C688F28-99D4-4FD4-9301-E0E00989D4AA}" type="pres">
      <dgm:prSet presAssocID="{D113591C-0812-4964-B0BB-A375B650A3A4}" presName="rootComposite" presStyleCnt="0"/>
      <dgm:spPr/>
    </dgm:pt>
    <dgm:pt modelId="{5F4754DC-953F-496C-9068-F78F39CFB605}" type="pres">
      <dgm:prSet presAssocID="{D113591C-0812-4964-B0BB-A375B650A3A4}" presName="rootText" presStyleLbl="node4" presStyleIdx="12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5AFEE0-3594-4922-8529-093AFFFAB2AE}" type="pres">
      <dgm:prSet presAssocID="{D113591C-0812-4964-B0BB-A375B650A3A4}" presName="rootConnector" presStyleLbl="node4" presStyleIdx="12" presStyleCnt="26"/>
      <dgm:spPr/>
      <dgm:t>
        <a:bodyPr/>
        <a:lstStyle/>
        <a:p>
          <a:endParaRPr lang="en-US"/>
        </a:p>
      </dgm:t>
    </dgm:pt>
    <dgm:pt modelId="{ADE4ED25-A357-46DC-A2D9-12369FBAF1A5}" type="pres">
      <dgm:prSet presAssocID="{D113591C-0812-4964-B0BB-A375B650A3A4}" presName="hierChild4" presStyleCnt="0"/>
      <dgm:spPr/>
    </dgm:pt>
    <dgm:pt modelId="{C7F07D53-ED69-43D4-A4F6-00DA2FB4A62B}" type="pres">
      <dgm:prSet presAssocID="{D113591C-0812-4964-B0BB-A375B650A3A4}" presName="hierChild5" presStyleCnt="0"/>
      <dgm:spPr/>
    </dgm:pt>
    <dgm:pt modelId="{E3DF3A78-76CA-4574-B189-D92611B9A89A}" type="pres">
      <dgm:prSet presAssocID="{6BBBF10F-97C2-4C63-91BF-9467324272E5}" presName="Name37" presStyleLbl="parChTrans1D4" presStyleIdx="13" presStyleCnt="26"/>
      <dgm:spPr/>
      <dgm:t>
        <a:bodyPr/>
        <a:lstStyle/>
        <a:p>
          <a:endParaRPr lang="en-US"/>
        </a:p>
      </dgm:t>
    </dgm:pt>
    <dgm:pt modelId="{9C300C9B-22FE-480B-93EF-459B491C7291}" type="pres">
      <dgm:prSet presAssocID="{00BE3F31-3F28-4884-B3C0-9697CFBECDBF}" presName="hierRoot2" presStyleCnt="0">
        <dgm:presLayoutVars>
          <dgm:hierBranch val="init"/>
        </dgm:presLayoutVars>
      </dgm:prSet>
      <dgm:spPr/>
    </dgm:pt>
    <dgm:pt modelId="{A87482FC-A59B-48DA-8F06-A5C8585444DC}" type="pres">
      <dgm:prSet presAssocID="{00BE3F31-3F28-4884-B3C0-9697CFBECDBF}" presName="rootComposite" presStyleCnt="0"/>
      <dgm:spPr/>
    </dgm:pt>
    <dgm:pt modelId="{2D435EB0-151C-499F-955D-7DC6CE5B350A}" type="pres">
      <dgm:prSet presAssocID="{00BE3F31-3F28-4884-B3C0-9697CFBECDBF}" presName="rootText" presStyleLbl="node4" presStyleIdx="13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C40582-E9D0-41E8-AA6E-A1CDBF329DCB}" type="pres">
      <dgm:prSet presAssocID="{00BE3F31-3F28-4884-B3C0-9697CFBECDBF}" presName="rootConnector" presStyleLbl="node4" presStyleIdx="13" presStyleCnt="26"/>
      <dgm:spPr/>
      <dgm:t>
        <a:bodyPr/>
        <a:lstStyle/>
        <a:p>
          <a:endParaRPr lang="en-US"/>
        </a:p>
      </dgm:t>
    </dgm:pt>
    <dgm:pt modelId="{C1ED0936-BF7D-4EE7-B66D-CE0A4BBE60D8}" type="pres">
      <dgm:prSet presAssocID="{00BE3F31-3F28-4884-B3C0-9697CFBECDBF}" presName="hierChild4" presStyleCnt="0"/>
      <dgm:spPr/>
    </dgm:pt>
    <dgm:pt modelId="{D807B871-0700-450B-9909-32771CAE9B10}" type="pres">
      <dgm:prSet presAssocID="{00BE3F31-3F28-4884-B3C0-9697CFBECDBF}" presName="hierChild5" presStyleCnt="0"/>
      <dgm:spPr/>
    </dgm:pt>
    <dgm:pt modelId="{1CC48670-0213-4C2D-B39D-A8CA4F775FE3}" type="pres">
      <dgm:prSet presAssocID="{6933679D-9901-4281-843C-A147CCC1FFA7}" presName="Name37" presStyleLbl="parChTrans1D4" presStyleIdx="14" presStyleCnt="26"/>
      <dgm:spPr/>
      <dgm:t>
        <a:bodyPr/>
        <a:lstStyle/>
        <a:p>
          <a:endParaRPr lang="en-US"/>
        </a:p>
      </dgm:t>
    </dgm:pt>
    <dgm:pt modelId="{79408145-FC88-4226-8400-953C33FD2911}" type="pres">
      <dgm:prSet presAssocID="{3ED2B70B-AA1E-4BBF-BA95-3BFC52937381}" presName="hierRoot2" presStyleCnt="0">
        <dgm:presLayoutVars>
          <dgm:hierBranch val="init"/>
        </dgm:presLayoutVars>
      </dgm:prSet>
      <dgm:spPr/>
    </dgm:pt>
    <dgm:pt modelId="{A1A2D946-710A-4D19-A0DC-A2932CFB1875}" type="pres">
      <dgm:prSet presAssocID="{3ED2B70B-AA1E-4BBF-BA95-3BFC52937381}" presName="rootComposite" presStyleCnt="0"/>
      <dgm:spPr/>
    </dgm:pt>
    <dgm:pt modelId="{FBFF8D1C-7F8D-4243-B0FF-EA8E756320A4}" type="pres">
      <dgm:prSet presAssocID="{3ED2B70B-AA1E-4BBF-BA95-3BFC52937381}" presName="rootText" presStyleLbl="node4" presStyleIdx="14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1DD768-5984-4AC9-BCF0-A925B561BBA4}" type="pres">
      <dgm:prSet presAssocID="{3ED2B70B-AA1E-4BBF-BA95-3BFC52937381}" presName="rootConnector" presStyleLbl="node4" presStyleIdx="14" presStyleCnt="26"/>
      <dgm:spPr/>
      <dgm:t>
        <a:bodyPr/>
        <a:lstStyle/>
        <a:p>
          <a:endParaRPr lang="en-US"/>
        </a:p>
      </dgm:t>
    </dgm:pt>
    <dgm:pt modelId="{51DB92E5-853E-4D77-B397-ED62A210C124}" type="pres">
      <dgm:prSet presAssocID="{3ED2B70B-AA1E-4BBF-BA95-3BFC52937381}" presName="hierChild4" presStyleCnt="0"/>
      <dgm:spPr/>
    </dgm:pt>
    <dgm:pt modelId="{1518915E-7DC1-4E30-9806-566496D6DD27}" type="pres">
      <dgm:prSet presAssocID="{3ED2B70B-AA1E-4BBF-BA95-3BFC52937381}" presName="hierChild5" presStyleCnt="0"/>
      <dgm:spPr/>
    </dgm:pt>
    <dgm:pt modelId="{979CBDB6-DACC-421E-9409-2A2C78AF5CF5}" type="pres">
      <dgm:prSet presAssocID="{60A50DA9-3CFB-4764-9983-B3346344FBE7}" presName="hierChild5" presStyleCnt="0"/>
      <dgm:spPr/>
    </dgm:pt>
    <dgm:pt modelId="{CFF15267-A71F-439E-B5B0-CCF8F729CAB7}" type="pres">
      <dgm:prSet presAssocID="{3C9E846C-98E8-4D62-9BE4-F40C853CC6E1}" presName="Name37" presStyleLbl="parChTrans1D3" presStyleIdx="3" presStyleCnt="7"/>
      <dgm:spPr/>
      <dgm:t>
        <a:bodyPr/>
        <a:lstStyle/>
        <a:p>
          <a:endParaRPr lang="en-US"/>
        </a:p>
      </dgm:t>
    </dgm:pt>
    <dgm:pt modelId="{A952277A-C6E6-4DF9-9F8C-6B0121E8BC40}" type="pres">
      <dgm:prSet presAssocID="{F045128F-D91D-4072-85F6-8EA2D36C8959}" presName="hierRoot2" presStyleCnt="0">
        <dgm:presLayoutVars>
          <dgm:hierBranch val="init"/>
        </dgm:presLayoutVars>
      </dgm:prSet>
      <dgm:spPr/>
    </dgm:pt>
    <dgm:pt modelId="{E1DD5F41-2DF3-420C-A5A3-5328037A748E}" type="pres">
      <dgm:prSet presAssocID="{F045128F-D91D-4072-85F6-8EA2D36C8959}" presName="rootComposite" presStyleCnt="0"/>
      <dgm:spPr/>
    </dgm:pt>
    <dgm:pt modelId="{FB6E1076-7F8A-43C3-8906-AB6FC84EBDA8}" type="pres">
      <dgm:prSet presAssocID="{F045128F-D91D-4072-85F6-8EA2D36C8959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BF7C93-D45C-44DB-85FD-86C27368366D}" type="pres">
      <dgm:prSet presAssocID="{F045128F-D91D-4072-85F6-8EA2D36C8959}" presName="rootConnector" presStyleLbl="node3" presStyleIdx="3" presStyleCnt="7"/>
      <dgm:spPr/>
      <dgm:t>
        <a:bodyPr/>
        <a:lstStyle/>
        <a:p>
          <a:endParaRPr lang="en-US"/>
        </a:p>
      </dgm:t>
    </dgm:pt>
    <dgm:pt modelId="{4E6523EF-0E2B-4F96-865F-15131915217E}" type="pres">
      <dgm:prSet presAssocID="{F045128F-D91D-4072-85F6-8EA2D36C8959}" presName="hierChild4" presStyleCnt="0"/>
      <dgm:spPr/>
    </dgm:pt>
    <dgm:pt modelId="{4588CA5E-C29A-4473-B30B-9C51D3A0F831}" type="pres">
      <dgm:prSet presAssocID="{DE4E2E33-0CAB-4390-9F64-F6925D82A172}" presName="Name37" presStyleLbl="parChTrans1D4" presStyleIdx="15" presStyleCnt="26"/>
      <dgm:spPr/>
      <dgm:t>
        <a:bodyPr/>
        <a:lstStyle/>
        <a:p>
          <a:endParaRPr lang="en-US"/>
        </a:p>
      </dgm:t>
    </dgm:pt>
    <dgm:pt modelId="{C0D2AC39-51C3-4772-A345-EB674FF573AE}" type="pres">
      <dgm:prSet presAssocID="{4796784A-C0C4-493E-841A-6B0981EB2B8B}" presName="hierRoot2" presStyleCnt="0">
        <dgm:presLayoutVars>
          <dgm:hierBranch val="init"/>
        </dgm:presLayoutVars>
      </dgm:prSet>
      <dgm:spPr/>
    </dgm:pt>
    <dgm:pt modelId="{6B837E16-0F46-42D0-B7A1-14D20C06D5DA}" type="pres">
      <dgm:prSet presAssocID="{4796784A-C0C4-493E-841A-6B0981EB2B8B}" presName="rootComposite" presStyleCnt="0"/>
      <dgm:spPr/>
    </dgm:pt>
    <dgm:pt modelId="{518D2F8C-80E7-48EA-A98F-CECB4BCF8F99}" type="pres">
      <dgm:prSet presAssocID="{4796784A-C0C4-493E-841A-6B0981EB2B8B}" presName="rootText" presStyleLbl="node4" presStyleIdx="15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7ECBC5-1BF0-48B4-B2E3-FCF683367022}" type="pres">
      <dgm:prSet presAssocID="{4796784A-C0C4-493E-841A-6B0981EB2B8B}" presName="rootConnector" presStyleLbl="node4" presStyleIdx="15" presStyleCnt="26"/>
      <dgm:spPr/>
      <dgm:t>
        <a:bodyPr/>
        <a:lstStyle/>
        <a:p>
          <a:endParaRPr lang="en-US"/>
        </a:p>
      </dgm:t>
    </dgm:pt>
    <dgm:pt modelId="{601775E2-9324-4517-BA56-810D0BC7D201}" type="pres">
      <dgm:prSet presAssocID="{4796784A-C0C4-493E-841A-6B0981EB2B8B}" presName="hierChild4" presStyleCnt="0"/>
      <dgm:spPr/>
    </dgm:pt>
    <dgm:pt modelId="{3C7390B4-CCB9-461D-BC1C-F19B3D525261}" type="pres">
      <dgm:prSet presAssocID="{4796784A-C0C4-493E-841A-6B0981EB2B8B}" presName="hierChild5" presStyleCnt="0"/>
      <dgm:spPr/>
    </dgm:pt>
    <dgm:pt modelId="{AF042BDB-089F-4F8E-B402-B791A19F05AC}" type="pres">
      <dgm:prSet presAssocID="{4C9757E8-FC19-4B5C-A092-279DE61BAE5F}" presName="Name37" presStyleLbl="parChTrans1D4" presStyleIdx="16" presStyleCnt="26"/>
      <dgm:spPr/>
      <dgm:t>
        <a:bodyPr/>
        <a:lstStyle/>
        <a:p>
          <a:endParaRPr lang="en-US"/>
        </a:p>
      </dgm:t>
    </dgm:pt>
    <dgm:pt modelId="{6BD2BBAA-E7D6-44E4-BA1B-3AF13B734B9E}" type="pres">
      <dgm:prSet presAssocID="{EFC5993B-A93A-4697-A974-E4F9A7ADE282}" presName="hierRoot2" presStyleCnt="0">
        <dgm:presLayoutVars>
          <dgm:hierBranch val="init"/>
        </dgm:presLayoutVars>
      </dgm:prSet>
      <dgm:spPr/>
    </dgm:pt>
    <dgm:pt modelId="{563047DB-7353-492A-B50D-E30072CCEFCC}" type="pres">
      <dgm:prSet presAssocID="{EFC5993B-A93A-4697-A974-E4F9A7ADE282}" presName="rootComposite" presStyleCnt="0"/>
      <dgm:spPr/>
    </dgm:pt>
    <dgm:pt modelId="{3B04AEF9-E19E-4831-9D9A-FDF3B9CC699C}" type="pres">
      <dgm:prSet presAssocID="{EFC5993B-A93A-4697-A974-E4F9A7ADE282}" presName="rootText" presStyleLbl="node4" presStyleIdx="16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987228-CC7F-449D-861E-F105B5CC3E52}" type="pres">
      <dgm:prSet presAssocID="{EFC5993B-A93A-4697-A974-E4F9A7ADE282}" presName="rootConnector" presStyleLbl="node4" presStyleIdx="16" presStyleCnt="26"/>
      <dgm:spPr/>
      <dgm:t>
        <a:bodyPr/>
        <a:lstStyle/>
        <a:p>
          <a:endParaRPr lang="en-US"/>
        </a:p>
      </dgm:t>
    </dgm:pt>
    <dgm:pt modelId="{B3DC7005-0B49-4A21-BC7B-F30C8D11F214}" type="pres">
      <dgm:prSet presAssocID="{EFC5993B-A93A-4697-A974-E4F9A7ADE282}" presName="hierChild4" presStyleCnt="0"/>
      <dgm:spPr/>
    </dgm:pt>
    <dgm:pt modelId="{43B1BB1C-B5A8-417E-8B70-A7DC6ADC17AD}" type="pres">
      <dgm:prSet presAssocID="{EFC5993B-A93A-4697-A974-E4F9A7ADE282}" presName="hierChild5" presStyleCnt="0"/>
      <dgm:spPr/>
    </dgm:pt>
    <dgm:pt modelId="{EE552F00-C5C5-4DA3-810E-324D15E78228}" type="pres">
      <dgm:prSet presAssocID="{B4C63CC3-EB92-477E-A767-B85095A703CA}" presName="Name37" presStyleLbl="parChTrans1D4" presStyleIdx="17" presStyleCnt="26"/>
      <dgm:spPr/>
      <dgm:t>
        <a:bodyPr/>
        <a:lstStyle/>
        <a:p>
          <a:endParaRPr lang="en-US"/>
        </a:p>
      </dgm:t>
    </dgm:pt>
    <dgm:pt modelId="{033D9545-A743-4253-B551-6749524D54A6}" type="pres">
      <dgm:prSet presAssocID="{DB59BA87-3B8A-4A85-8E27-624C900740AB}" presName="hierRoot2" presStyleCnt="0">
        <dgm:presLayoutVars>
          <dgm:hierBranch val="init"/>
        </dgm:presLayoutVars>
      </dgm:prSet>
      <dgm:spPr/>
    </dgm:pt>
    <dgm:pt modelId="{A9EFFBFA-7100-431D-B5DA-2C9652D87C1A}" type="pres">
      <dgm:prSet presAssocID="{DB59BA87-3B8A-4A85-8E27-624C900740AB}" presName="rootComposite" presStyleCnt="0"/>
      <dgm:spPr/>
    </dgm:pt>
    <dgm:pt modelId="{0C6F0D6B-1474-498C-9BE4-6CD2096E90A1}" type="pres">
      <dgm:prSet presAssocID="{DB59BA87-3B8A-4A85-8E27-624C900740AB}" presName="rootText" presStyleLbl="node4" presStyleIdx="17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09B6E9-E94D-4335-80BD-254BE05928CD}" type="pres">
      <dgm:prSet presAssocID="{DB59BA87-3B8A-4A85-8E27-624C900740AB}" presName="rootConnector" presStyleLbl="node4" presStyleIdx="17" presStyleCnt="26"/>
      <dgm:spPr/>
      <dgm:t>
        <a:bodyPr/>
        <a:lstStyle/>
        <a:p>
          <a:endParaRPr lang="en-US"/>
        </a:p>
      </dgm:t>
    </dgm:pt>
    <dgm:pt modelId="{2BAA0950-E137-44FA-98A6-32D0D5E901E7}" type="pres">
      <dgm:prSet presAssocID="{DB59BA87-3B8A-4A85-8E27-624C900740AB}" presName="hierChild4" presStyleCnt="0"/>
      <dgm:spPr/>
    </dgm:pt>
    <dgm:pt modelId="{B2DE9CC4-67AC-4834-804D-50ED4BF0F404}" type="pres">
      <dgm:prSet presAssocID="{DB59BA87-3B8A-4A85-8E27-624C900740AB}" presName="hierChild5" presStyleCnt="0"/>
      <dgm:spPr/>
    </dgm:pt>
    <dgm:pt modelId="{60F1B456-08E8-4E3D-A5F2-C18FB9364F02}" type="pres">
      <dgm:prSet presAssocID="{66C5F7BB-FE1D-40DB-9447-5A27683495C1}" presName="Name37" presStyleLbl="parChTrans1D4" presStyleIdx="18" presStyleCnt="26"/>
      <dgm:spPr/>
      <dgm:t>
        <a:bodyPr/>
        <a:lstStyle/>
        <a:p>
          <a:endParaRPr lang="en-US"/>
        </a:p>
      </dgm:t>
    </dgm:pt>
    <dgm:pt modelId="{FEC9C192-09EC-4B61-BFD5-A381FBF76158}" type="pres">
      <dgm:prSet presAssocID="{89FABE7F-5571-48A9-A072-F6FE1FA21019}" presName="hierRoot2" presStyleCnt="0">
        <dgm:presLayoutVars>
          <dgm:hierBranch val="init"/>
        </dgm:presLayoutVars>
      </dgm:prSet>
      <dgm:spPr/>
    </dgm:pt>
    <dgm:pt modelId="{55061A74-B9FB-4C1B-B8EF-D998742153A4}" type="pres">
      <dgm:prSet presAssocID="{89FABE7F-5571-48A9-A072-F6FE1FA21019}" presName="rootComposite" presStyleCnt="0"/>
      <dgm:spPr/>
    </dgm:pt>
    <dgm:pt modelId="{0AA069F3-D87E-4929-B69C-B3ADD171EC8F}" type="pres">
      <dgm:prSet presAssocID="{89FABE7F-5571-48A9-A072-F6FE1FA21019}" presName="rootText" presStyleLbl="node4" presStyleIdx="18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7D315F-E1CE-4280-B67F-183A3FB62110}" type="pres">
      <dgm:prSet presAssocID="{89FABE7F-5571-48A9-A072-F6FE1FA21019}" presName="rootConnector" presStyleLbl="node4" presStyleIdx="18" presStyleCnt="26"/>
      <dgm:spPr/>
      <dgm:t>
        <a:bodyPr/>
        <a:lstStyle/>
        <a:p>
          <a:endParaRPr lang="en-US"/>
        </a:p>
      </dgm:t>
    </dgm:pt>
    <dgm:pt modelId="{A028C655-5E61-4F40-ABEA-DAF8A48A33E5}" type="pres">
      <dgm:prSet presAssocID="{89FABE7F-5571-48A9-A072-F6FE1FA21019}" presName="hierChild4" presStyleCnt="0"/>
      <dgm:spPr/>
    </dgm:pt>
    <dgm:pt modelId="{E8E14F48-E753-4CA5-B54C-EEB57FAD00A5}" type="pres">
      <dgm:prSet presAssocID="{89FABE7F-5571-48A9-A072-F6FE1FA21019}" presName="hierChild5" presStyleCnt="0"/>
      <dgm:spPr/>
    </dgm:pt>
    <dgm:pt modelId="{777D3179-F33B-428B-9436-EC7279277A29}" type="pres">
      <dgm:prSet presAssocID="{F045128F-D91D-4072-85F6-8EA2D36C8959}" presName="hierChild5" presStyleCnt="0"/>
      <dgm:spPr/>
    </dgm:pt>
    <dgm:pt modelId="{B4263E44-29EE-4E16-BF13-0C4366A19933}" type="pres">
      <dgm:prSet presAssocID="{2136F32D-9FB4-47B2-9952-8D113B813C95}" presName="Name37" presStyleLbl="parChTrans1D3" presStyleIdx="4" presStyleCnt="7"/>
      <dgm:spPr/>
      <dgm:t>
        <a:bodyPr/>
        <a:lstStyle/>
        <a:p>
          <a:endParaRPr lang="en-US"/>
        </a:p>
      </dgm:t>
    </dgm:pt>
    <dgm:pt modelId="{67155816-7F15-46A6-A09D-1775F0685C7C}" type="pres">
      <dgm:prSet presAssocID="{33DDA7D3-031F-4396-B7F4-E7D47F5CD661}" presName="hierRoot2" presStyleCnt="0">
        <dgm:presLayoutVars>
          <dgm:hierBranch val="init"/>
        </dgm:presLayoutVars>
      </dgm:prSet>
      <dgm:spPr/>
    </dgm:pt>
    <dgm:pt modelId="{981DFF7C-1639-4DC2-968A-1BC39CBB607A}" type="pres">
      <dgm:prSet presAssocID="{33DDA7D3-031F-4396-B7F4-E7D47F5CD661}" presName="rootComposite" presStyleCnt="0"/>
      <dgm:spPr/>
    </dgm:pt>
    <dgm:pt modelId="{BD9F7804-CB14-424F-AB5F-684D5E865630}" type="pres">
      <dgm:prSet presAssocID="{33DDA7D3-031F-4396-B7F4-E7D47F5CD661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685954-F548-4496-80DD-568D87D13475}" type="pres">
      <dgm:prSet presAssocID="{33DDA7D3-031F-4396-B7F4-E7D47F5CD661}" presName="rootConnector" presStyleLbl="node3" presStyleIdx="4" presStyleCnt="7"/>
      <dgm:spPr/>
      <dgm:t>
        <a:bodyPr/>
        <a:lstStyle/>
        <a:p>
          <a:endParaRPr lang="en-US"/>
        </a:p>
      </dgm:t>
    </dgm:pt>
    <dgm:pt modelId="{3EAFC844-1066-4F8D-AB56-D6AE8A568148}" type="pres">
      <dgm:prSet presAssocID="{33DDA7D3-031F-4396-B7F4-E7D47F5CD661}" presName="hierChild4" presStyleCnt="0"/>
      <dgm:spPr/>
    </dgm:pt>
    <dgm:pt modelId="{88A478A0-3970-4576-A74E-F97C5389A3BD}" type="pres">
      <dgm:prSet presAssocID="{4A1C23A8-9ECE-463E-8CA3-08B682DABF9B}" presName="Name37" presStyleLbl="parChTrans1D4" presStyleIdx="19" presStyleCnt="26"/>
      <dgm:spPr/>
      <dgm:t>
        <a:bodyPr/>
        <a:lstStyle/>
        <a:p>
          <a:endParaRPr lang="en-US"/>
        </a:p>
      </dgm:t>
    </dgm:pt>
    <dgm:pt modelId="{87060177-F9C5-4F87-AEB4-26AF21A1536F}" type="pres">
      <dgm:prSet presAssocID="{A380FFDB-E31A-488B-BC16-1FE382706118}" presName="hierRoot2" presStyleCnt="0">
        <dgm:presLayoutVars>
          <dgm:hierBranch val="init"/>
        </dgm:presLayoutVars>
      </dgm:prSet>
      <dgm:spPr/>
    </dgm:pt>
    <dgm:pt modelId="{BCF4DDC1-36EE-4D3C-926C-E13CA155262C}" type="pres">
      <dgm:prSet presAssocID="{A380FFDB-E31A-488B-BC16-1FE382706118}" presName="rootComposite" presStyleCnt="0"/>
      <dgm:spPr/>
    </dgm:pt>
    <dgm:pt modelId="{AAB1AA5A-42C0-40BB-A753-FCD443BFB9C1}" type="pres">
      <dgm:prSet presAssocID="{A380FFDB-E31A-488B-BC16-1FE382706118}" presName="rootText" presStyleLbl="node4" presStyleIdx="19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DFB1A-E562-4661-883E-89D583F23D8E}" type="pres">
      <dgm:prSet presAssocID="{A380FFDB-E31A-488B-BC16-1FE382706118}" presName="rootConnector" presStyleLbl="node4" presStyleIdx="19" presStyleCnt="26"/>
      <dgm:spPr/>
      <dgm:t>
        <a:bodyPr/>
        <a:lstStyle/>
        <a:p>
          <a:endParaRPr lang="en-US"/>
        </a:p>
      </dgm:t>
    </dgm:pt>
    <dgm:pt modelId="{09242EF7-C373-4AA1-9BFF-037529E9F93D}" type="pres">
      <dgm:prSet presAssocID="{A380FFDB-E31A-488B-BC16-1FE382706118}" presName="hierChild4" presStyleCnt="0"/>
      <dgm:spPr/>
    </dgm:pt>
    <dgm:pt modelId="{17F834EE-41D6-4925-A057-F0C8A5831076}" type="pres">
      <dgm:prSet presAssocID="{A380FFDB-E31A-488B-BC16-1FE382706118}" presName="hierChild5" presStyleCnt="0"/>
      <dgm:spPr/>
    </dgm:pt>
    <dgm:pt modelId="{F0080E18-8C7E-4D39-9D91-560F6479A16D}" type="pres">
      <dgm:prSet presAssocID="{33DDA7D3-031F-4396-B7F4-E7D47F5CD661}" presName="hierChild5" presStyleCnt="0"/>
      <dgm:spPr/>
    </dgm:pt>
    <dgm:pt modelId="{22B80B76-3A09-47D7-B515-63C709CB56BD}" type="pres">
      <dgm:prSet presAssocID="{8449F109-DEAA-4961-B0CD-3CF9D41F86AB}" presName="Name37" presStyleLbl="parChTrans1D3" presStyleIdx="5" presStyleCnt="7"/>
      <dgm:spPr/>
      <dgm:t>
        <a:bodyPr/>
        <a:lstStyle/>
        <a:p>
          <a:endParaRPr lang="en-US"/>
        </a:p>
      </dgm:t>
    </dgm:pt>
    <dgm:pt modelId="{969658D7-72FA-418A-849F-2A7C432AC6D5}" type="pres">
      <dgm:prSet presAssocID="{BBFE9672-FA27-46B0-8935-7D993D2A2939}" presName="hierRoot2" presStyleCnt="0">
        <dgm:presLayoutVars>
          <dgm:hierBranch val="init"/>
        </dgm:presLayoutVars>
      </dgm:prSet>
      <dgm:spPr/>
    </dgm:pt>
    <dgm:pt modelId="{CF07F7AC-5D4D-48EC-831F-0FB354172F95}" type="pres">
      <dgm:prSet presAssocID="{BBFE9672-FA27-46B0-8935-7D993D2A2939}" presName="rootComposite" presStyleCnt="0"/>
      <dgm:spPr/>
    </dgm:pt>
    <dgm:pt modelId="{790E41FF-595A-4578-9C13-A7F6B9BE5FDC}" type="pres">
      <dgm:prSet presAssocID="{BBFE9672-FA27-46B0-8935-7D993D2A2939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85BF41-F1B4-4AE7-B657-7F9F7842A34A}" type="pres">
      <dgm:prSet presAssocID="{BBFE9672-FA27-46B0-8935-7D993D2A2939}" presName="rootConnector" presStyleLbl="node3" presStyleIdx="5" presStyleCnt="7"/>
      <dgm:spPr/>
      <dgm:t>
        <a:bodyPr/>
        <a:lstStyle/>
        <a:p>
          <a:endParaRPr lang="en-US"/>
        </a:p>
      </dgm:t>
    </dgm:pt>
    <dgm:pt modelId="{1FC33761-9192-4412-B702-0F8E9242B6EB}" type="pres">
      <dgm:prSet presAssocID="{BBFE9672-FA27-46B0-8935-7D993D2A2939}" presName="hierChild4" presStyleCnt="0"/>
      <dgm:spPr/>
    </dgm:pt>
    <dgm:pt modelId="{5BC68385-1BB6-4ADA-A33E-EA679C2FF6F6}" type="pres">
      <dgm:prSet presAssocID="{8754BB78-DF3F-4B31-99DE-3968B2E5FF62}" presName="Name37" presStyleLbl="parChTrans1D4" presStyleIdx="20" presStyleCnt="26"/>
      <dgm:spPr/>
      <dgm:t>
        <a:bodyPr/>
        <a:lstStyle/>
        <a:p>
          <a:endParaRPr lang="en-US"/>
        </a:p>
      </dgm:t>
    </dgm:pt>
    <dgm:pt modelId="{F99EB08D-4D24-40A1-A9F0-48D617D056EA}" type="pres">
      <dgm:prSet presAssocID="{0EF4B3BB-9D5C-428D-97E8-60516DFEA0A4}" presName="hierRoot2" presStyleCnt="0">
        <dgm:presLayoutVars>
          <dgm:hierBranch val="init"/>
        </dgm:presLayoutVars>
      </dgm:prSet>
      <dgm:spPr/>
    </dgm:pt>
    <dgm:pt modelId="{2E02BACC-DEF2-4DB1-9CFA-34FC560F9413}" type="pres">
      <dgm:prSet presAssocID="{0EF4B3BB-9D5C-428D-97E8-60516DFEA0A4}" presName="rootComposite" presStyleCnt="0"/>
      <dgm:spPr/>
    </dgm:pt>
    <dgm:pt modelId="{A5D52406-9F85-4AA0-88C9-52A7608524C9}" type="pres">
      <dgm:prSet presAssocID="{0EF4B3BB-9D5C-428D-97E8-60516DFEA0A4}" presName="rootText" presStyleLbl="node4" presStyleIdx="20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0B63D0-D9B7-4D78-9AE4-ACDC4EAC8342}" type="pres">
      <dgm:prSet presAssocID="{0EF4B3BB-9D5C-428D-97E8-60516DFEA0A4}" presName="rootConnector" presStyleLbl="node4" presStyleIdx="20" presStyleCnt="26"/>
      <dgm:spPr/>
      <dgm:t>
        <a:bodyPr/>
        <a:lstStyle/>
        <a:p>
          <a:endParaRPr lang="en-US"/>
        </a:p>
      </dgm:t>
    </dgm:pt>
    <dgm:pt modelId="{48CBFB0A-B07A-49B5-89DE-42270BA4FB99}" type="pres">
      <dgm:prSet presAssocID="{0EF4B3BB-9D5C-428D-97E8-60516DFEA0A4}" presName="hierChild4" presStyleCnt="0"/>
      <dgm:spPr/>
    </dgm:pt>
    <dgm:pt modelId="{B9967B0A-60C6-4E67-9D44-529A66527C39}" type="pres">
      <dgm:prSet presAssocID="{0EF4B3BB-9D5C-428D-97E8-60516DFEA0A4}" presName="hierChild5" presStyleCnt="0"/>
      <dgm:spPr/>
    </dgm:pt>
    <dgm:pt modelId="{A5FD7A66-8F57-4762-A93E-5B99EE29EBB7}" type="pres">
      <dgm:prSet presAssocID="{66B6C385-CCC1-42A1-AE26-BD60B4314CAA}" presName="Name37" presStyleLbl="parChTrans1D4" presStyleIdx="21" presStyleCnt="26"/>
      <dgm:spPr/>
      <dgm:t>
        <a:bodyPr/>
        <a:lstStyle/>
        <a:p>
          <a:endParaRPr lang="en-US"/>
        </a:p>
      </dgm:t>
    </dgm:pt>
    <dgm:pt modelId="{8D3CA6F7-1ADA-41B2-AAAE-A308F26A64AD}" type="pres">
      <dgm:prSet presAssocID="{36705CC3-D153-4623-B477-A83114FCCF6E}" presName="hierRoot2" presStyleCnt="0">
        <dgm:presLayoutVars>
          <dgm:hierBranch val="init"/>
        </dgm:presLayoutVars>
      </dgm:prSet>
      <dgm:spPr/>
    </dgm:pt>
    <dgm:pt modelId="{8CDA92EA-A3BD-45BB-B2AE-B3F1B7490D38}" type="pres">
      <dgm:prSet presAssocID="{36705CC3-D153-4623-B477-A83114FCCF6E}" presName="rootComposite" presStyleCnt="0"/>
      <dgm:spPr/>
    </dgm:pt>
    <dgm:pt modelId="{5F957C67-ABAC-4C7D-A01B-207A74673F6C}" type="pres">
      <dgm:prSet presAssocID="{36705CC3-D153-4623-B477-A83114FCCF6E}" presName="rootText" presStyleLbl="node4" presStyleIdx="21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F315DC-DACD-49FA-B38C-E61BEAF9AB1B}" type="pres">
      <dgm:prSet presAssocID="{36705CC3-D153-4623-B477-A83114FCCF6E}" presName="rootConnector" presStyleLbl="node4" presStyleIdx="21" presStyleCnt="26"/>
      <dgm:spPr/>
      <dgm:t>
        <a:bodyPr/>
        <a:lstStyle/>
        <a:p>
          <a:endParaRPr lang="en-US"/>
        </a:p>
      </dgm:t>
    </dgm:pt>
    <dgm:pt modelId="{39CBA805-DC3F-4D6C-9AEB-5F12879D6CFB}" type="pres">
      <dgm:prSet presAssocID="{36705CC3-D153-4623-B477-A83114FCCF6E}" presName="hierChild4" presStyleCnt="0"/>
      <dgm:spPr/>
    </dgm:pt>
    <dgm:pt modelId="{C2B8DB77-0081-4550-B7C3-7BF0CF4A354C}" type="pres">
      <dgm:prSet presAssocID="{36705CC3-D153-4623-B477-A83114FCCF6E}" presName="hierChild5" presStyleCnt="0"/>
      <dgm:spPr/>
    </dgm:pt>
    <dgm:pt modelId="{573F6960-0525-4F36-B339-119F77FEC42E}" type="pres">
      <dgm:prSet presAssocID="{4CF9C50F-EC0A-4316-AE3E-CFB35562217E}" presName="Name37" presStyleLbl="parChTrans1D4" presStyleIdx="22" presStyleCnt="26"/>
      <dgm:spPr/>
      <dgm:t>
        <a:bodyPr/>
        <a:lstStyle/>
        <a:p>
          <a:endParaRPr lang="en-US"/>
        </a:p>
      </dgm:t>
    </dgm:pt>
    <dgm:pt modelId="{C2016472-F1B6-4CB9-BFB2-9F3A3B7B64C6}" type="pres">
      <dgm:prSet presAssocID="{4A251782-68A2-4D6A-BCC9-64A197E1D22A}" presName="hierRoot2" presStyleCnt="0">
        <dgm:presLayoutVars>
          <dgm:hierBranch val="init"/>
        </dgm:presLayoutVars>
      </dgm:prSet>
      <dgm:spPr/>
    </dgm:pt>
    <dgm:pt modelId="{9D5C491C-6F8C-4CDD-9389-9102B198BBC6}" type="pres">
      <dgm:prSet presAssocID="{4A251782-68A2-4D6A-BCC9-64A197E1D22A}" presName="rootComposite" presStyleCnt="0"/>
      <dgm:spPr/>
    </dgm:pt>
    <dgm:pt modelId="{C89585DF-C6A6-46FA-9C70-B60656C49ECA}" type="pres">
      <dgm:prSet presAssocID="{4A251782-68A2-4D6A-BCC9-64A197E1D22A}" presName="rootText" presStyleLbl="node4" presStyleIdx="22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8ADB99-6F1A-4FCF-9D67-FC77EB86E93A}" type="pres">
      <dgm:prSet presAssocID="{4A251782-68A2-4D6A-BCC9-64A197E1D22A}" presName="rootConnector" presStyleLbl="node4" presStyleIdx="22" presStyleCnt="26"/>
      <dgm:spPr/>
      <dgm:t>
        <a:bodyPr/>
        <a:lstStyle/>
        <a:p>
          <a:endParaRPr lang="en-US"/>
        </a:p>
      </dgm:t>
    </dgm:pt>
    <dgm:pt modelId="{4B16263B-2F66-4080-A3AF-5C07D8F16C3D}" type="pres">
      <dgm:prSet presAssocID="{4A251782-68A2-4D6A-BCC9-64A197E1D22A}" presName="hierChild4" presStyleCnt="0"/>
      <dgm:spPr/>
    </dgm:pt>
    <dgm:pt modelId="{5225A055-DFAF-494A-AF63-5E0AD08FF2FD}" type="pres">
      <dgm:prSet presAssocID="{4A251782-68A2-4D6A-BCC9-64A197E1D22A}" presName="hierChild5" presStyleCnt="0"/>
      <dgm:spPr/>
    </dgm:pt>
    <dgm:pt modelId="{0941A306-D14E-4C5D-9473-D70ED8710B66}" type="pres">
      <dgm:prSet presAssocID="{BBFE9672-FA27-46B0-8935-7D993D2A2939}" presName="hierChild5" presStyleCnt="0"/>
      <dgm:spPr/>
    </dgm:pt>
    <dgm:pt modelId="{CFB168FD-8024-41E9-8D13-9E313A8EB844}" type="pres">
      <dgm:prSet presAssocID="{CAAFC8B6-6D5F-49D9-BE4A-88965C6B628C}" presName="Name37" presStyleLbl="parChTrans1D3" presStyleIdx="6" presStyleCnt="7"/>
      <dgm:spPr/>
      <dgm:t>
        <a:bodyPr/>
        <a:lstStyle/>
        <a:p>
          <a:endParaRPr lang="en-US"/>
        </a:p>
      </dgm:t>
    </dgm:pt>
    <dgm:pt modelId="{D697A070-7ECB-47DD-A7FC-A261495C5893}" type="pres">
      <dgm:prSet presAssocID="{D880B434-5E19-4753-A752-067ACD7D5A84}" presName="hierRoot2" presStyleCnt="0">
        <dgm:presLayoutVars>
          <dgm:hierBranch val="init"/>
        </dgm:presLayoutVars>
      </dgm:prSet>
      <dgm:spPr/>
    </dgm:pt>
    <dgm:pt modelId="{55400D0D-94B9-4C30-B97B-A9767BC03543}" type="pres">
      <dgm:prSet presAssocID="{D880B434-5E19-4753-A752-067ACD7D5A84}" presName="rootComposite" presStyleCnt="0"/>
      <dgm:spPr/>
    </dgm:pt>
    <dgm:pt modelId="{F9C3B978-C163-47ED-8795-00A453218467}" type="pres">
      <dgm:prSet presAssocID="{D880B434-5E19-4753-A752-067ACD7D5A84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6FD2D1-D92E-4F75-AFE2-1A5E000404CF}" type="pres">
      <dgm:prSet presAssocID="{D880B434-5E19-4753-A752-067ACD7D5A84}" presName="rootConnector" presStyleLbl="node3" presStyleIdx="6" presStyleCnt="7"/>
      <dgm:spPr/>
      <dgm:t>
        <a:bodyPr/>
        <a:lstStyle/>
        <a:p>
          <a:endParaRPr lang="en-US"/>
        </a:p>
      </dgm:t>
    </dgm:pt>
    <dgm:pt modelId="{8015E477-4E58-4D88-88E4-2398AC2970D6}" type="pres">
      <dgm:prSet presAssocID="{D880B434-5E19-4753-A752-067ACD7D5A84}" presName="hierChild4" presStyleCnt="0"/>
      <dgm:spPr/>
    </dgm:pt>
    <dgm:pt modelId="{F031373C-D3E9-457D-9FC0-86C95E881A42}" type="pres">
      <dgm:prSet presAssocID="{9D51425F-9D01-4066-8F56-1D9521BBB183}" presName="Name37" presStyleLbl="parChTrans1D4" presStyleIdx="23" presStyleCnt="26"/>
      <dgm:spPr/>
      <dgm:t>
        <a:bodyPr/>
        <a:lstStyle/>
        <a:p>
          <a:endParaRPr lang="en-US"/>
        </a:p>
      </dgm:t>
    </dgm:pt>
    <dgm:pt modelId="{FAB423CC-6C13-4D5D-93E3-A35D8AE92E54}" type="pres">
      <dgm:prSet presAssocID="{EB590471-EB34-4766-9A81-2AEA0A8005C5}" presName="hierRoot2" presStyleCnt="0">
        <dgm:presLayoutVars>
          <dgm:hierBranch val="init"/>
        </dgm:presLayoutVars>
      </dgm:prSet>
      <dgm:spPr/>
    </dgm:pt>
    <dgm:pt modelId="{4E38E1EF-43EC-4E8F-8027-97DCBBE6A5EF}" type="pres">
      <dgm:prSet presAssocID="{EB590471-EB34-4766-9A81-2AEA0A8005C5}" presName="rootComposite" presStyleCnt="0"/>
      <dgm:spPr/>
    </dgm:pt>
    <dgm:pt modelId="{03D8673B-AB44-4A30-A7C6-EDB4A175EA8A}" type="pres">
      <dgm:prSet presAssocID="{EB590471-EB34-4766-9A81-2AEA0A8005C5}" presName="rootText" presStyleLbl="node4" presStyleIdx="23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3C06A8-F81A-49F2-A3E0-6A81201728F5}" type="pres">
      <dgm:prSet presAssocID="{EB590471-EB34-4766-9A81-2AEA0A8005C5}" presName="rootConnector" presStyleLbl="node4" presStyleIdx="23" presStyleCnt="26"/>
      <dgm:spPr/>
      <dgm:t>
        <a:bodyPr/>
        <a:lstStyle/>
        <a:p>
          <a:endParaRPr lang="en-US"/>
        </a:p>
      </dgm:t>
    </dgm:pt>
    <dgm:pt modelId="{21864258-A244-4FC0-9179-0DE13DE8E2E9}" type="pres">
      <dgm:prSet presAssocID="{EB590471-EB34-4766-9A81-2AEA0A8005C5}" presName="hierChild4" presStyleCnt="0"/>
      <dgm:spPr/>
    </dgm:pt>
    <dgm:pt modelId="{8C8EEB3C-0B00-46DC-8B08-BF8571E97FE2}" type="pres">
      <dgm:prSet presAssocID="{EB590471-EB34-4766-9A81-2AEA0A8005C5}" presName="hierChild5" presStyleCnt="0"/>
      <dgm:spPr/>
    </dgm:pt>
    <dgm:pt modelId="{3F8D5B8C-A911-4308-BAE4-3E2A933C4BBB}" type="pres">
      <dgm:prSet presAssocID="{0455D856-8BB9-4A2E-873A-326934DDF8C1}" presName="Name37" presStyleLbl="parChTrans1D4" presStyleIdx="24" presStyleCnt="26"/>
      <dgm:spPr/>
      <dgm:t>
        <a:bodyPr/>
        <a:lstStyle/>
        <a:p>
          <a:endParaRPr lang="en-US"/>
        </a:p>
      </dgm:t>
    </dgm:pt>
    <dgm:pt modelId="{EE5BDDEC-B059-4938-BBA4-D22506DE468C}" type="pres">
      <dgm:prSet presAssocID="{6A886229-366D-4040-9396-1789ACEBD97F}" presName="hierRoot2" presStyleCnt="0">
        <dgm:presLayoutVars>
          <dgm:hierBranch val="init"/>
        </dgm:presLayoutVars>
      </dgm:prSet>
      <dgm:spPr/>
    </dgm:pt>
    <dgm:pt modelId="{4BEC09BF-838C-430A-B568-650281ADE33E}" type="pres">
      <dgm:prSet presAssocID="{6A886229-366D-4040-9396-1789ACEBD97F}" presName="rootComposite" presStyleCnt="0"/>
      <dgm:spPr/>
    </dgm:pt>
    <dgm:pt modelId="{B486A122-18E7-4E80-8E0B-029F33A30A47}" type="pres">
      <dgm:prSet presAssocID="{6A886229-366D-4040-9396-1789ACEBD97F}" presName="rootText" presStyleLbl="node4" presStyleIdx="24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5E7C28-17AD-4F23-BF59-9E68E3552F1B}" type="pres">
      <dgm:prSet presAssocID="{6A886229-366D-4040-9396-1789ACEBD97F}" presName="rootConnector" presStyleLbl="node4" presStyleIdx="24" presStyleCnt="26"/>
      <dgm:spPr/>
      <dgm:t>
        <a:bodyPr/>
        <a:lstStyle/>
        <a:p>
          <a:endParaRPr lang="en-US"/>
        </a:p>
      </dgm:t>
    </dgm:pt>
    <dgm:pt modelId="{2F6A8632-8E18-4395-AB32-6381C0647189}" type="pres">
      <dgm:prSet presAssocID="{6A886229-366D-4040-9396-1789ACEBD97F}" presName="hierChild4" presStyleCnt="0"/>
      <dgm:spPr/>
    </dgm:pt>
    <dgm:pt modelId="{E3CB4E74-F874-4940-8C38-64D3F04504C5}" type="pres">
      <dgm:prSet presAssocID="{6A886229-366D-4040-9396-1789ACEBD97F}" presName="hierChild5" presStyleCnt="0"/>
      <dgm:spPr/>
    </dgm:pt>
    <dgm:pt modelId="{B032ACFC-16A3-45A1-860F-68F7BC381DF2}" type="pres">
      <dgm:prSet presAssocID="{A5C207A6-9CF1-47F0-8229-37112CC49F0E}" presName="Name37" presStyleLbl="parChTrans1D4" presStyleIdx="25" presStyleCnt="26"/>
      <dgm:spPr/>
      <dgm:t>
        <a:bodyPr/>
        <a:lstStyle/>
        <a:p>
          <a:endParaRPr lang="en-US"/>
        </a:p>
      </dgm:t>
    </dgm:pt>
    <dgm:pt modelId="{F3DC74FB-27D2-414B-A083-6AD63865B35A}" type="pres">
      <dgm:prSet presAssocID="{3625A410-F5FD-4B15-A76E-1178F6659BA2}" presName="hierRoot2" presStyleCnt="0">
        <dgm:presLayoutVars>
          <dgm:hierBranch val="init"/>
        </dgm:presLayoutVars>
      </dgm:prSet>
      <dgm:spPr/>
    </dgm:pt>
    <dgm:pt modelId="{6FFF1B52-B706-4456-B5FE-7E70B1398E91}" type="pres">
      <dgm:prSet presAssocID="{3625A410-F5FD-4B15-A76E-1178F6659BA2}" presName="rootComposite" presStyleCnt="0"/>
      <dgm:spPr/>
    </dgm:pt>
    <dgm:pt modelId="{95165186-A360-43B2-B240-F738C2A31DDC}" type="pres">
      <dgm:prSet presAssocID="{3625A410-F5FD-4B15-A76E-1178F6659BA2}" presName="rootText" presStyleLbl="node4" presStyleIdx="25" presStyleCnt="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0B6A75-4391-421E-90FB-809C91E662D5}" type="pres">
      <dgm:prSet presAssocID="{3625A410-F5FD-4B15-A76E-1178F6659BA2}" presName="rootConnector" presStyleLbl="node4" presStyleIdx="25" presStyleCnt="26"/>
      <dgm:spPr/>
      <dgm:t>
        <a:bodyPr/>
        <a:lstStyle/>
        <a:p>
          <a:endParaRPr lang="en-US"/>
        </a:p>
      </dgm:t>
    </dgm:pt>
    <dgm:pt modelId="{108AED7F-EB6D-4B9A-96BE-475B3AAA2E68}" type="pres">
      <dgm:prSet presAssocID="{3625A410-F5FD-4B15-A76E-1178F6659BA2}" presName="hierChild4" presStyleCnt="0"/>
      <dgm:spPr/>
    </dgm:pt>
    <dgm:pt modelId="{44514DFF-605A-458A-B2DF-72E7B179EB2D}" type="pres">
      <dgm:prSet presAssocID="{3625A410-F5FD-4B15-A76E-1178F6659BA2}" presName="hierChild5" presStyleCnt="0"/>
      <dgm:spPr/>
    </dgm:pt>
    <dgm:pt modelId="{E1CAD42C-6EA3-4C40-AF7C-75680183F0C5}" type="pres">
      <dgm:prSet presAssocID="{D880B434-5E19-4753-A752-067ACD7D5A84}" presName="hierChild5" presStyleCnt="0"/>
      <dgm:spPr/>
    </dgm:pt>
    <dgm:pt modelId="{356664AB-E97A-4A53-A659-40A40FC95CFD}" type="pres">
      <dgm:prSet presAssocID="{7908A1B7-EAD8-4D91-81F4-3A3E453B18BE}" presName="hierChild5" presStyleCnt="0"/>
      <dgm:spPr/>
    </dgm:pt>
    <dgm:pt modelId="{A00841B0-9343-41AD-8139-849DAF608131}" type="pres">
      <dgm:prSet presAssocID="{C74E31EF-AA9F-4B3E-AA77-E185352CB861}" presName="hierChild3" presStyleCnt="0"/>
      <dgm:spPr/>
    </dgm:pt>
  </dgm:ptLst>
  <dgm:cxnLst>
    <dgm:cxn modelId="{BC5B7108-C6FB-4D82-8514-46D84EB45C23}" srcId="{D880B434-5E19-4753-A752-067ACD7D5A84}" destId="{6A886229-366D-4040-9396-1789ACEBD97F}" srcOrd="1" destOrd="0" parTransId="{0455D856-8BB9-4A2E-873A-326934DDF8C1}" sibTransId="{40A947F6-6490-4369-A4FB-B779966454E5}"/>
    <dgm:cxn modelId="{7980829A-1F9C-47F6-A19D-6D1C48FE485E}" type="presOf" srcId="{BE93FEEA-6506-40C0-85A3-492E613AD389}" destId="{909A9DD9-B538-4182-9EBF-ACC4BBD45F18}" srcOrd="0" destOrd="0" presId="urn:microsoft.com/office/officeart/2005/8/layout/orgChart1"/>
    <dgm:cxn modelId="{77D781BA-C7B1-4A43-A4C3-7F6DFBF9E348}" type="presOf" srcId="{68CE0730-BA7D-489C-8C98-E2249A1B740E}" destId="{38DAE9DA-2C46-4A37-A4EB-2F0E52728486}" srcOrd="0" destOrd="0" presId="urn:microsoft.com/office/officeart/2005/8/layout/orgChart1"/>
    <dgm:cxn modelId="{1E7F089D-6E98-433E-8A1A-CFB87468ED8F}" type="presOf" srcId="{F045128F-D91D-4072-85F6-8EA2D36C8959}" destId="{FB6E1076-7F8A-43C3-8906-AB6FC84EBDA8}" srcOrd="0" destOrd="0" presId="urn:microsoft.com/office/officeart/2005/8/layout/orgChart1"/>
    <dgm:cxn modelId="{FD3A151D-138C-448B-9F4F-509705733928}" type="presOf" srcId="{F9B87FCE-5B9A-46F7-ACC8-A0E8E9849B38}" destId="{1E4AE4E1-DADD-4E2E-A434-42E1BB8FD71F}" srcOrd="0" destOrd="0" presId="urn:microsoft.com/office/officeart/2005/8/layout/orgChart1"/>
    <dgm:cxn modelId="{0E5E1264-22B5-46D0-9D97-F9682DBE601B}" srcId="{60A50DA9-3CFB-4764-9983-B3346344FBE7}" destId="{D113591C-0812-4964-B0BB-A375B650A3A4}" srcOrd="0" destOrd="0" parTransId="{D4CA35F6-C437-481E-ABC1-330E0EFBA4C9}" sibTransId="{65F0E82C-C36E-4820-8013-702D2AEB6D5D}"/>
    <dgm:cxn modelId="{BFE14964-237C-4C20-8B8D-BA9DB713FF42}" type="presOf" srcId="{9CA5621C-5CDF-4E0D-87A9-80D51A0979FC}" destId="{8F914BB4-D984-4A55-87B8-5488F7F55172}" srcOrd="0" destOrd="0" presId="urn:microsoft.com/office/officeart/2005/8/layout/orgChart1"/>
    <dgm:cxn modelId="{AD120DC6-5788-4BE1-9EEE-98ABD3AA61EF}" srcId="{F045128F-D91D-4072-85F6-8EA2D36C8959}" destId="{DB59BA87-3B8A-4A85-8E27-624C900740AB}" srcOrd="2" destOrd="0" parTransId="{B4C63CC3-EB92-477E-A767-B85095A703CA}" sibTransId="{B10C09B0-7573-4B62-966F-791464A19EA9}"/>
    <dgm:cxn modelId="{F16E442A-B4BC-45D7-A0F2-D8F9A510F4CA}" srcId="{7908A1B7-EAD8-4D91-81F4-3A3E453B18BE}" destId="{BBFE9672-FA27-46B0-8935-7D993D2A2939}" srcOrd="5" destOrd="0" parTransId="{8449F109-DEAA-4961-B0CD-3CF9D41F86AB}" sibTransId="{31FAC03B-1326-4DEB-8675-2BD6E994B803}"/>
    <dgm:cxn modelId="{6AD4492A-B95F-4959-984B-942CD46C88E6}" srcId="{7908A1B7-EAD8-4D91-81F4-3A3E453B18BE}" destId="{CA55D654-E7E3-48E4-925F-4AF55B18D8DC}" srcOrd="0" destOrd="0" parTransId="{B7B1A134-552E-4EE8-9D4E-5440DBBBB220}" sibTransId="{9B474CED-DDA1-4110-91EA-07051118551C}"/>
    <dgm:cxn modelId="{79BBC3D7-CD15-49E8-9510-C8FACC695364}" type="presOf" srcId="{4796784A-C0C4-493E-841A-6B0981EB2B8B}" destId="{518D2F8C-80E7-48EA-A98F-CECB4BCF8F99}" srcOrd="0" destOrd="0" presId="urn:microsoft.com/office/officeart/2005/8/layout/orgChart1"/>
    <dgm:cxn modelId="{D67E52A1-49F5-4781-901B-D87A20AE826D}" type="presOf" srcId="{36705CC3-D153-4623-B477-A83114FCCF6E}" destId="{45F315DC-DACD-49FA-B38C-E61BEAF9AB1B}" srcOrd="1" destOrd="0" presId="urn:microsoft.com/office/officeart/2005/8/layout/orgChart1"/>
    <dgm:cxn modelId="{3A22F732-5C25-486C-A748-5AA61BDB849F}" type="presOf" srcId="{4C9757E8-FC19-4B5C-A092-279DE61BAE5F}" destId="{AF042BDB-089F-4F8E-B402-B791A19F05AC}" srcOrd="0" destOrd="0" presId="urn:microsoft.com/office/officeart/2005/8/layout/orgChart1"/>
    <dgm:cxn modelId="{C5F62391-754B-47BD-BB16-72926631F9C1}" type="presOf" srcId="{60A50DA9-3CFB-4764-9983-B3346344FBE7}" destId="{1AF62035-2653-4CCA-B666-E9A94C6629CD}" srcOrd="1" destOrd="0" presId="urn:microsoft.com/office/officeart/2005/8/layout/orgChart1"/>
    <dgm:cxn modelId="{97CABDA1-B95D-4BCB-AA15-2131A0A2BC71}" type="presOf" srcId="{4CF9C50F-EC0A-4316-AE3E-CFB35562217E}" destId="{573F6960-0525-4F36-B339-119F77FEC42E}" srcOrd="0" destOrd="0" presId="urn:microsoft.com/office/officeart/2005/8/layout/orgChart1"/>
    <dgm:cxn modelId="{BDE9DFE0-4042-4F83-AC6D-C499DC6A8368}" type="presOf" srcId="{4BAAE03D-EB58-497F-A8F4-6164C6689A86}" destId="{B05DFF62-1416-4164-A8FE-C85302EA12B7}" srcOrd="0" destOrd="0" presId="urn:microsoft.com/office/officeart/2005/8/layout/orgChart1"/>
    <dgm:cxn modelId="{CF086B4E-66D6-4EB6-AFDC-55662ADD4B11}" type="presOf" srcId="{DB8B0B04-5897-4C9F-B9FA-9AAEB0E85DA9}" destId="{8ACF4E20-8279-4F05-929B-2EC969FF5F21}" srcOrd="0" destOrd="0" presId="urn:microsoft.com/office/officeart/2005/8/layout/orgChart1"/>
    <dgm:cxn modelId="{D48F19B4-725A-4797-8FB3-103859016A13}" srcId="{60A50DA9-3CFB-4764-9983-B3346344FBE7}" destId="{3ED2B70B-AA1E-4BBF-BA95-3BFC52937381}" srcOrd="2" destOrd="0" parTransId="{6933679D-9901-4281-843C-A147CCC1FFA7}" sibTransId="{A9EFBC64-8BAD-4505-A84D-2E10044D714C}"/>
    <dgm:cxn modelId="{2F62EB46-22ED-4A23-AE38-397242EF4784}" type="presOf" srcId="{0EF4B3BB-9D5C-428D-97E8-60516DFEA0A4}" destId="{8D0B63D0-D9B7-4D78-9AE4-ACDC4EAC8342}" srcOrd="1" destOrd="0" presId="urn:microsoft.com/office/officeart/2005/8/layout/orgChart1"/>
    <dgm:cxn modelId="{8F4FB42E-8E13-4393-BF9D-8A90B10CEEA1}" type="presOf" srcId="{4A1C23A8-9ECE-463E-8CA3-08B682DABF9B}" destId="{88A478A0-3970-4576-A74E-F97C5389A3BD}" srcOrd="0" destOrd="0" presId="urn:microsoft.com/office/officeart/2005/8/layout/orgChart1"/>
    <dgm:cxn modelId="{135E605F-43A7-4DBA-878C-7A6C887080A4}" type="presOf" srcId="{EFC5993B-A93A-4697-A974-E4F9A7ADE282}" destId="{0A987228-CC7F-449D-861E-F105B5CC3E52}" srcOrd="1" destOrd="0" presId="urn:microsoft.com/office/officeart/2005/8/layout/orgChart1"/>
    <dgm:cxn modelId="{CC81E574-FC8E-4A8E-BCC1-ABE39629BF17}" type="presOf" srcId="{CAAFC8B6-6D5F-49D9-BE4A-88965C6B628C}" destId="{CFB168FD-8024-41E9-8D13-9E313A8EB844}" srcOrd="0" destOrd="0" presId="urn:microsoft.com/office/officeart/2005/8/layout/orgChart1"/>
    <dgm:cxn modelId="{F4726F03-BAB5-49BD-B490-A2E3CE2E5FE1}" type="presOf" srcId="{2009D153-703C-4699-8521-98EE37617B01}" destId="{92FBEC73-F69F-44FF-B3FF-C7909DEC1774}" srcOrd="0" destOrd="0" presId="urn:microsoft.com/office/officeart/2005/8/layout/orgChart1"/>
    <dgm:cxn modelId="{2CF9E060-CFEB-4CC9-A5F4-45E664E05432}" type="presOf" srcId="{00BE3F31-3F28-4884-B3C0-9697CFBECDBF}" destId="{2D435EB0-151C-499F-955D-7DC6CE5B350A}" srcOrd="0" destOrd="0" presId="urn:microsoft.com/office/officeart/2005/8/layout/orgChart1"/>
    <dgm:cxn modelId="{B9AF6A6B-4D97-4E7E-8B7E-48C678FC50DB}" srcId="{CD587C70-DE32-41FF-A429-084A8BA5B4A0}" destId="{9CA5621C-5CDF-4E0D-87A9-80D51A0979FC}" srcOrd="1" destOrd="0" parTransId="{FD78B765-2AB1-4876-9AA2-4214700FEC4E}" sibTransId="{449D8CBE-07F5-4FDA-B9ED-D52C1524C73C}"/>
    <dgm:cxn modelId="{D82D079B-96C3-4280-A0EA-C51C4F4F11F2}" srcId="{E4C59FA6-7502-4F81-80DB-AF6CD4F7599C}" destId="{CC16A68A-D77D-4DD5-BE84-03723D897346}" srcOrd="1" destOrd="0" parTransId="{F9B87FCE-5B9A-46F7-ACC8-A0E8E9849B38}" sibTransId="{E6A551E6-CB50-4388-A80C-67968C1DCCAB}"/>
    <dgm:cxn modelId="{C89F4049-132E-42C5-88A0-B40A87AF816D}" type="presOf" srcId="{DB59BA87-3B8A-4A85-8E27-624C900740AB}" destId="{C409B6E9-E94D-4335-80BD-254BE05928CD}" srcOrd="1" destOrd="0" presId="urn:microsoft.com/office/officeart/2005/8/layout/orgChart1"/>
    <dgm:cxn modelId="{568F8957-070D-4097-AC85-DB4194777343}" type="presOf" srcId="{7F82FAA6-3731-4B9B-B220-1320F15764BA}" destId="{582C8062-CE64-4E95-923F-B117FA342854}" srcOrd="0" destOrd="0" presId="urn:microsoft.com/office/officeart/2005/8/layout/orgChart1"/>
    <dgm:cxn modelId="{C603784F-BBF5-4CEF-97FC-E5BCFFF73F64}" type="presOf" srcId="{30C86309-C792-49D9-94FA-6EC07B2287D3}" destId="{2577D79B-75F8-43F8-BEA0-E7B17D238013}" srcOrd="0" destOrd="0" presId="urn:microsoft.com/office/officeart/2005/8/layout/orgChart1"/>
    <dgm:cxn modelId="{18D4B0E9-6639-4E94-B059-9C12ADC257C1}" srcId="{F045128F-D91D-4072-85F6-8EA2D36C8959}" destId="{EFC5993B-A93A-4697-A974-E4F9A7ADE282}" srcOrd="1" destOrd="0" parTransId="{4C9757E8-FC19-4B5C-A092-279DE61BAE5F}" sibTransId="{81E25020-394F-41F3-960C-23B3A8395F6E}"/>
    <dgm:cxn modelId="{5EB3B66C-5538-47EF-888D-609D2C4FABA5}" srcId="{F045128F-D91D-4072-85F6-8EA2D36C8959}" destId="{4796784A-C0C4-493E-841A-6B0981EB2B8B}" srcOrd="0" destOrd="0" parTransId="{DE4E2E33-0CAB-4390-9F64-F6925D82A172}" sibTransId="{2FAC7ADE-1E13-4CE1-8CE1-A3F109E8FCDA}"/>
    <dgm:cxn modelId="{7880B432-77F9-46AB-BBD5-9BB9126C4282}" type="presOf" srcId="{AEF20BA8-2800-437D-B4B3-3CD876371E38}" destId="{2F882193-E707-49D3-8AF5-33220C14F6E0}" srcOrd="1" destOrd="0" presId="urn:microsoft.com/office/officeart/2005/8/layout/orgChart1"/>
    <dgm:cxn modelId="{47DE9CE0-8077-4082-A5B3-8E8BD06B410A}" type="presOf" srcId="{C425AC3D-FB10-41CD-9FF5-8AC5C5869B66}" destId="{54FC85EB-E348-477C-88AE-29440BE1100D}" srcOrd="0" destOrd="0" presId="urn:microsoft.com/office/officeart/2005/8/layout/orgChart1"/>
    <dgm:cxn modelId="{BAA866E2-884A-4F66-A231-D095B07C1423}" type="presOf" srcId="{6BBBF10F-97C2-4C63-91BF-9467324272E5}" destId="{E3DF3A78-76CA-4574-B189-D92611B9A89A}" srcOrd="0" destOrd="0" presId="urn:microsoft.com/office/officeart/2005/8/layout/orgChart1"/>
    <dgm:cxn modelId="{DB013A1E-BFD4-41CB-BD70-77E872154CCB}" type="presOf" srcId="{EB590471-EB34-4766-9A81-2AEA0A8005C5}" destId="{03D8673B-AB44-4A30-A7C6-EDB4A175EA8A}" srcOrd="0" destOrd="0" presId="urn:microsoft.com/office/officeart/2005/8/layout/orgChart1"/>
    <dgm:cxn modelId="{6840D7B9-6B32-4223-A1F7-F2BA261458B5}" srcId="{F045128F-D91D-4072-85F6-8EA2D36C8959}" destId="{89FABE7F-5571-48A9-A072-F6FE1FA21019}" srcOrd="3" destOrd="0" parTransId="{66C5F7BB-FE1D-40DB-9447-5A27683495C1}" sibTransId="{8BDA7EFF-A811-43A1-887E-3DEEAE6B3E42}"/>
    <dgm:cxn modelId="{4314EF33-DA21-4B60-BF7C-C99E6242D053}" srcId="{CA55D654-E7E3-48E4-925F-4AF55B18D8DC}" destId="{59DEB28B-3832-4B9E-91A9-79245772CDE5}" srcOrd="0" destOrd="0" parTransId="{7F82FAA6-3731-4B9B-B220-1320F15764BA}" sibTransId="{4BC5D569-F77A-4AF5-BB6F-97C49E26D95E}"/>
    <dgm:cxn modelId="{0993D6A7-2D7E-46A4-B0F1-3A21A590C324}" srcId="{BBFE9672-FA27-46B0-8935-7D993D2A2939}" destId="{4A251782-68A2-4D6A-BCC9-64A197E1D22A}" srcOrd="2" destOrd="0" parTransId="{4CF9C50F-EC0A-4316-AE3E-CFB35562217E}" sibTransId="{07B1EB8B-8234-4FF6-81C1-5DD3E094C8E6}"/>
    <dgm:cxn modelId="{2D5E2393-53C9-41AD-807D-E3450E9191D1}" srcId="{7908A1B7-EAD8-4D91-81F4-3A3E453B18BE}" destId="{F045128F-D91D-4072-85F6-8EA2D36C8959}" srcOrd="3" destOrd="0" parTransId="{3C9E846C-98E8-4D62-9BE4-F40C853CC6E1}" sibTransId="{C83C57BC-A6B4-4B3D-863D-35626251363F}"/>
    <dgm:cxn modelId="{9FA8EC2B-1EDD-45A4-9EB5-AFBBB15D5319}" type="presOf" srcId="{D880B434-5E19-4753-A752-067ACD7D5A84}" destId="{A06FD2D1-D92E-4F75-AFE2-1A5E000404CF}" srcOrd="1" destOrd="0" presId="urn:microsoft.com/office/officeart/2005/8/layout/orgChart1"/>
    <dgm:cxn modelId="{AE9615DD-9ADC-4EA6-98C5-E0B5E9B19F72}" type="presOf" srcId="{7908A1B7-EAD8-4D91-81F4-3A3E453B18BE}" destId="{EE4AC8F5-58C5-45EA-925C-F2A9A2C91E05}" srcOrd="0" destOrd="0" presId="urn:microsoft.com/office/officeart/2005/8/layout/orgChart1"/>
    <dgm:cxn modelId="{BCD0C1A7-8C58-47BB-AF22-4345EB4F5D0C}" type="presOf" srcId="{CA55D654-E7E3-48E4-925F-4AF55B18D8DC}" destId="{5BBFC5D6-E1DA-4AF1-899B-EE506441A80F}" srcOrd="0" destOrd="0" presId="urn:microsoft.com/office/officeart/2005/8/layout/orgChart1"/>
    <dgm:cxn modelId="{039A5818-D516-4088-85A6-8072F441FA35}" type="presOf" srcId="{9D51425F-9D01-4066-8F56-1D9521BBB183}" destId="{F031373C-D3E9-457D-9FC0-86C95E881A42}" srcOrd="0" destOrd="0" presId="urn:microsoft.com/office/officeart/2005/8/layout/orgChart1"/>
    <dgm:cxn modelId="{455B66EE-1BB1-4C9E-A1A4-634B05CB0E69}" type="presOf" srcId="{CD587C70-DE32-41FF-A429-084A8BA5B4A0}" destId="{C6157B7E-207F-4070-9882-2F3AF09A6325}" srcOrd="1" destOrd="0" presId="urn:microsoft.com/office/officeart/2005/8/layout/orgChart1"/>
    <dgm:cxn modelId="{E1F7B76F-9A3E-4D07-A525-A9CE1D87716A}" srcId="{DB8B0B04-5897-4C9F-B9FA-9AAEB0E85DA9}" destId="{E4C59FA6-7502-4F81-80DB-AF6CD4F7599C}" srcOrd="2" destOrd="0" parTransId="{30C86309-C792-49D9-94FA-6EC07B2287D3}" sibTransId="{2C91F9EC-0C9C-4DE8-963F-8DA56F2C978A}"/>
    <dgm:cxn modelId="{1BA1845B-8256-496C-9B13-7986C8E7B7E2}" type="presOf" srcId="{A380FFDB-E31A-488B-BC16-1FE382706118}" destId="{1ADDFB1A-E562-4661-883E-89D583F23D8E}" srcOrd="1" destOrd="0" presId="urn:microsoft.com/office/officeart/2005/8/layout/orgChart1"/>
    <dgm:cxn modelId="{5389B556-593E-4B34-9168-CAF21369C51E}" type="presOf" srcId="{D880B434-5E19-4753-A752-067ACD7D5A84}" destId="{F9C3B978-C163-47ED-8795-00A453218467}" srcOrd="0" destOrd="0" presId="urn:microsoft.com/office/officeart/2005/8/layout/orgChart1"/>
    <dgm:cxn modelId="{B7FCBA2F-AC15-41AD-92E1-C627446DE6F2}" type="presOf" srcId="{DB59BA87-3B8A-4A85-8E27-624C900740AB}" destId="{0C6F0D6B-1474-498C-9BE4-6CD2096E90A1}" srcOrd="0" destOrd="0" presId="urn:microsoft.com/office/officeart/2005/8/layout/orgChart1"/>
    <dgm:cxn modelId="{9C6F87E2-2EF9-493A-BB10-51B1D0C17D27}" srcId="{7908A1B7-EAD8-4D91-81F4-3A3E453B18BE}" destId="{33DDA7D3-031F-4396-B7F4-E7D47F5CD661}" srcOrd="4" destOrd="0" parTransId="{2136F32D-9FB4-47B2-9952-8D113B813C95}" sibTransId="{295C534A-96CB-48D1-8EAD-01062A74E93D}"/>
    <dgm:cxn modelId="{ADA7C6F0-FC7C-4367-B2D3-F6CCE9533F11}" type="presOf" srcId="{A5C207A6-9CF1-47F0-8229-37112CC49F0E}" destId="{B032ACFC-16A3-45A1-860F-68F7BC381DF2}" srcOrd="0" destOrd="0" presId="urn:microsoft.com/office/officeart/2005/8/layout/orgChart1"/>
    <dgm:cxn modelId="{4AA48D9D-62E7-4AC8-AD55-8C8DDC553A98}" srcId="{E4C59FA6-7502-4F81-80DB-AF6CD4F7599C}" destId="{AEF20BA8-2800-437D-B4B3-3CD876371E38}" srcOrd="0" destOrd="0" parTransId="{3A94122B-1BB1-4E84-8596-6F943F8D7D2C}" sibTransId="{65CF35F7-287D-45EB-A347-A2D301AD53D3}"/>
    <dgm:cxn modelId="{25460245-D97F-47E5-91E1-4156E2B0D1C2}" type="presOf" srcId="{8D6743C1-E4D6-4821-8FF2-08E3119F0A69}" destId="{9F8015B9-DD08-4D19-8491-2B097F6EAECE}" srcOrd="1" destOrd="0" presId="urn:microsoft.com/office/officeart/2005/8/layout/orgChart1"/>
    <dgm:cxn modelId="{4C660B25-884E-4C50-A484-61960E5DD5D4}" type="presOf" srcId="{6A886229-366D-4040-9396-1789ACEBD97F}" destId="{B486A122-18E7-4E80-8E0B-029F33A30A47}" srcOrd="0" destOrd="0" presId="urn:microsoft.com/office/officeart/2005/8/layout/orgChart1"/>
    <dgm:cxn modelId="{F916A448-D2E0-4211-AD80-A98F8D7F9520}" type="presOf" srcId="{BBFE9672-FA27-46B0-8935-7D993D2A2939}" destId="{790E41FF-595A-4578-9C13-A7F6B9BE5FDC}" srcOrd="0" destOrd="0" presId="urn:microsoft.com/office/officeart/2005/8/layout/orgChart1"/>
    <dgm:cxn modelId="{AEC7D708-4E0B-4FE2-B950-8EF71771EE4C}" type="presOf" srcId="{DB8B0B04-5897-4C9F-B9FA-9AAEB0E85DA9}" destId="{3688D8A4-CC83-4A76-830F-18744FFB0209}" srcOrd="1" destOrd="0" presId="urn:microsoft.com/office/officeart/2005/8/layout/orgChart1"/>
    <dgm:cxn modelId="{A5E48ED7-B85A-4022-9D77-8C25A5D5FCAD}" type="presOf" srcId="{4D3D18F2-9E70-4EEE-AAD8-448A977C0191}" destId="{F8535664-1D0C-4D71-B214-8FC392EEC094}" srcOrd="0" destOrd="0" presId="urn:microsoft.com/office/officeart/2005/8/layout/orgChart1"/>
    <dgm:cxn modelId="{D81395E8-E617-4DB5-A434-1752FE162D11}" type="presOf" srcId="{8449F109-DEAA-4961-B0CD-3CF9D41F86AB}" destId="{22B80B76-3A09-47D7-B515-63C709CB56BD}" srcOrd="0" destOrd="0" presId="urn:microsoft.com/office/officeart/2005/8/layout/orgChart1"/>
    <dgm:cxn modelId="{D8A0599C-A80B-47BD-849A-155DF11C272D}" type="presOf" srcId="{89FABE7F-5571-48A9-A072-F6FE1FA21019}" destId="{0AA069F3-D87E-4929-B69C-B3ADD171EC8F}" srcOrd="0" destOrd="0" presId="urn:microsoft.com/office/officeart/2005/8/layout/orgChart1"/>
    <dgm:cxn modelId="{8C10D759-F9D1-4C07-A782-E42BC66D8370}" type="presOf" srcId="{6933679D-9901-4281-843C-A147CCC1FFA7}" destId="{1CC48670-0213-4C2D-B39D-A8CA4F775FE3}" srcOrd="0" destOrd="0" presId="urn:microsoft.com/office/officeart/2005/8/layout/orgChart1"/>
    <dgm:cxn modelId="{E9B78445-3166-4E4E-A2F6-FFCAEAAF159B}" type="presOf" srcId="{AE113D24-9D2A-4CA6-B8C8-3B1C1CAC0A6F}" destId="{7E8ABDE7-655A-4652-903A-18347F57DA11}" srcOrd="0" destOrd="0" presId="urn:microsoft.com/office/officeart/2005/8/layout/orgChart1"/>
    <dgm:cxn modelId="{CB9318F7-8326-45BF-8267-29B3134B6A5D}" type="presOf" srcId="{3625A410-F5FD-4B15-A76E-1178F6659BA2}" destId="{95165186-A360-43B2-B240-F738C2A31DDC}" srcOrd="0" destOrd="0" presId="urn:microsoft.com/office/officeart/2005/8/layout/orgChart1"/>
    <dgm:cxn modelId="{003D3EFD-B06D-43D5-84AD-C41E9696ADCC}" type="presOf" srcId="{7B080C21-F2B0-4364-BDDF-4E2A6ABF827D}" destId="{C23B2C3F-872F-4EA3-BFAC-BE59F57D2CE2}" srcOrd="0" destOrd="0" presId="urn:microsoft.com/office/officeart/2005/8/layout/orgChart1"/>
    <dgm:cxn modelId="{2859D09E-AD31-4FE5-BAEC-5A627C295FE6}" type="presOf" srcId="{CA55D654-E7E3-48E4-925F-4AF55B18D8DC}" destId="{2211422F-3481-4BBE-B2DC-9F45BB725C43}" srcOrd="1" destOrd="0" presId="urn:microsoft.com/office/officeart/2005/8/layout/orgChart1"/>
    <dgm:cxn modelId="{3C34A6C2-1887-4045-BE78-5848C274A537}" type="presOf" srcId="{66B6C385-CCC1-42A1-AE26-BD60B4314CAA}" destId="{A5FD7A66-8F57-4762-A93E-5B99EE29EBB7}" srcOrd="0" destOrd="0" presId="urn:microsoft.com/office/officeart/2005/8/layout/orgChart1"/>
    <dgm:cxn modelId="{25E88989-FFAF-4550-AC25-553E46504EBE}" type="presOf" srcId="{4D3D18F2-9E70-4EEE-AAD8-448A977C0191}" destId="{1F4C787C-8753-4418-AAAE-6E1F8DBE4C22}" srcOrd="1" destOrd="0" presId="urn:microsoft.com/office/officeart/2005/8/layout/orgChart1"/>
    <dgm:cxn modelId="{6CFC6178-47DA-4F20-8BFE-6788032730FF}" type="presOf" srcId="{2136F32D-9FB4-47B2-9952-8D113B813C95}" destId="{B4263E44-29EE-4E16-BF13-0C4366A19933}" srcOrd="0" destOrd="0" presId="urn:microsoft.com/office/officeart/2005/8/layout/orgChart1"/>
    <dgm:cxn modelId="{AAC7F889-B2E6-4A9D-9E3B-EC87196B3615}" type="presOf" srcId="{6C65C99F-A9AD-4C3F-9015-A5BDED6335BD}" destId="{5A6949AF-0B92-4269-A3B2-322F418CD89F}" srcOrd="1" destOrd="0" presId="urn:microsoft.com/office/officeart/2005/8/layout/orgChart1"/>
    <dgm:cxn modelId="{D4FD63D1-3884-4834-A693-2026D9667B06}" type="presOf" srcId="{CD587C70-DE32-41FF-A429-084A8BA5B4A0}" destId="{205BF5CE-00CA-46AE-89BE-CA2DC9DC4D23}" srcOrd="0" destOrd="0" presId="urn:microsoft.com/office/officeart/2005/8/layout/orgChart1"/>
    <dgm:cxn modelId="{204196B2-64C4-4677-A2D5-DC3BEC258705}" type="presOf" srcId="{8754BB78-DF3F-4B31-99DE-3968B2E5FF62}" destId="{5BC68385-1BB6-4ADA-A33E-EA679C2FF6F6}" srcOrd="0" destOrd="0" presId="urn:microsoft.com/office/officeart/2005/8/layout/orgChart1"/>
    <dgm:cxn modelId="{C8369CBA-52DD-4ACC-9DC1-E4EC48314805}" type="presOf" srcId="{66C5F7BB-FE1D-40DB-9447-5A27683495C1}" destId="{60F1B456-08E8-4E3D-A5F2-C18FB9364F02}" srcOrd="0" destOrd="0" presId="urn:microsoft.com/office/officeart/2005/8/layout/orgChart1"/>
    <dgm:cxn modelId="{F30F3AE0-A5C5-4C1F-891D-4D074E555C17}" type="presOf" srcId="{0EF4B3BB-9D5C-428D-97E8-60516DFEA0A4}" destId="{A5D52406-9F85-4AA0-88C9-52A7608524C9}" srcOrd="0" destOrd="0" presId="urn:microsoft.com/office/officeart/2005/8/layout/orgChart1"/>
    <dgm:cxn modelId="{416E5642-E989-4BFC-A59E-C13E0EE64169}" type="presOf" srcId="{4796784A-C0C4-493E-841A-6B0981EB2B8B}" destId="{A77ECBC5-1BF0-48B4-B2E3-FCF683367022}" srcOrd="1" destOrd="0" presId="urn:microsoft.com/office/officeart/2005/8/layout/orgChart1"/>
    <dgm:cxn modelId="{788F50B1-6346-4F6F-8FB1-24F508ED5A13}" type="presOf" srcId="{B7B1A134-552E-4EE8-9D4E-5440DBBBB220}" destId="{A7F656B1-090E-4D4D-9661-124FEF45F7C8}" srcOrd="0" destOrd="0" presId="urn:microsoft.com/office/officeart/2005/8/layout/orgChart1"/>
    <dgm:cxn modelId="{84F2CF3A-C4F1-4751-895C-A11FBC580D33}" srcId="{C425AC3D-FB10-41CD-9FF5-8AC5C5869B66}" destId="{C74E31EF-AA9F-4B3E-AA77-E185352CB861}" srcOrd="0" destOrd="0" parTransId="{B433F3A5-59B2-4BBD-A4F4-01B95975FA0D}" sibTransId="{D682D8A8-AF8B-4BFF-A394-D56318A39EB8}"/>
    <dgm:cxn modelId="{44970790-AE64-4C99-B335-66329ED09CFD}" type="presOf" srcId="{C7E3ACD4-7DC5-48DF-9581-120B193DCDFD}" destId="{3196F63A-A26C-44EC-BA31-965CA18D2CA4}" srcOrd="1" destOrd="0" presId="urn:microsoft.com/office/officeart/2005/8/layout/orgChart1"/>
    <dgm:cxn modelId="{D167E34F-E08A-4C43-969C-07058A9A18B8}" type="presOf" srcId="{8D6743C1-E4D6-4821-8FF2-08E3119F0A69}" destId="{D6A3E651-7F38-4ED1-B10D-3B0896191082}" srcOrd="0" destOrd="0" presId="urn:microsoft.com/office/officeart/2005/8/layout/orgChart1"/>
    <dgm:cxn modelId="{D927EAC8-8DD1-4796-8EB4-76AEA4F6C691}" type="presOf" srcId="{F2491298-F879-4065-91CB-820D2C039770}" destId="{45A665EF-A028-4B5D-B730-FBE8532E6E83}" srcOrd="0" destOrd="0" presId="urn:microsoft.com/office/officeart/2005/8/layout/orgChart1"/>
    <dgm:cxn modelId="{9D3A5B91-C27C-4E49-B311-F3C7369BDAA2}" type="presOf" srcId="{DE4E2E33-0CAB-4390-9F64-F6925D82A172}" destId="{4588CA5E-C29A-4473-B30B-9C51D3A0F831}" srcOrd="0" destOrd="0" presId="urn:microsoft.com/office/officeart/2005/8/layout/orgChart1"/>
    <dgm:cxn modelId="{29B50CA1-D340-4CF2-A61A-AD2EEA190101}" type="presOf" srcId="{6C65C99F-A9AD-4C3F-9015-A5BDED6335BD}" destId="{C3BDF792-1929-4D20-A99E-943F92FEE64A}" srcOrd="0" destOrd="0" presId="urn:microsoft.com/office/officeart/2005/8/layout/orgChart1"/>
    <dgm:cxn modelId="{93ECDFDF-9522-46B0-8DFF-06F270D0A153}" type="presOf" srcId="{F045128F-D91D-4072-85F6-8EA2D36C8959}" destId="{F9BF7C93-D45C-44DB-85FD-86C27368366D}" srcOrd="1" destOrd="0" presId="urn:microsoft.com/office/officeart/2005/8/layout/orgChart1"/>
    <dgm:cxn modelId="{B5273A58-3EF0-4BFF-83E1-B47B86F9CFFA}" srcId="{D880B434-5E19-4753-A752-067ACD7D5A84}" destId="{EB590471-EB34-4766-9A81-2AEA0A8005C5}" srcOrd="0" destOrd="0" parTransId="{9D51425F-9D01-4066-8F56-1D9521BBB183}" sibTransId="{685C5F28-C652-4D53-8DCC-6F143387E35D}"/>
    <dgm:cxn modelId="{4751CE6D-536B-4CC6-8BB9-64EC4A6EC7DA}" type="presOf" srcId="{89FABE7F-5571-48A9-A072-F6FE1FA21019}" destId="{EE7D315F-E1CE-4280-B67F-183A3FB62110}" srcOrd="1" destOrd="0" presId="urn:microsoft.com/office/officeart/2005/8/layout/orgChart1"/>
    <dgm:cxn modelId="{77AF799B-3D22-4964-8D53-430FE983CDF2}" type="presOf" srcId="{33DDA7D3-031F-4396-B7F4-E7D47F5CD661}" destId="{BD9F7804-CB14-424F-AB5F-684D5E865630}" srcOrd="0" destOrd="0" presId="urn:microsoft.com/office/officeart/2005/8/layout/orgChart1"/>
    <dgm:cxn modelId="{04392090-0BCA-4B6F-90B4-B938EA12C3E5}" type="presOf" srcId="{59DEB28B-3832-4B9E-91A9-79245772CDE5}" destId="{5BD463F9-CB31-4376-89CC-C862E41BA731}" srcOrd="0" destOrd="0" presId="urn:microsoft.com/office/officeart/2005/8/layout/orgChart1"/>
    <dgm:cxn modelId="{AE167CCE-3F84-4AD9-A5B6-666401A61274}" srcId="{CD587C70-DE32-41FF-A429-084A8BA5B4A0}" destId="{4D3D18F2-9E70-4EEE-AAD8-448A977C0191}" srcOrd="0" destOrd="0" parTransId="{1F624C45-F7FA-4235-B01D-5409F8692CB8}" sibTransId="{F166D309-05F3-4044-8B1B-A7D0C69B4FB3}"/>
    <dgm:cxn modelId="{8F34F1B5-2AD4-442E-8A21-BBCE674EBEC1}" type="presOf" srcId="{60A50DA9-3CFB-4764-9983-B3346344FBE7}" destId="{605ADBA8-9FFD-41C3-A474-ED648719045F}" srcOrd="0" destOrd="0" presId="urn:microsoft.com/office/officeart/2005/8/layout/orgChart1"/>
    <dgm:cxn modelId="{5B3AE81B-AD3D-4039-B967-1EA7D6F0BF8A}" srcId="{BBFE9672-FA27-46B0-8935-7D993D2A2939}" destId="{0EF4B3BB-9D5C-428D-97E8-60516DFEA0A4}" srcOrd="0" destOrd="0" parTransId="{8754BB78-DF3F-4B31-99DE-3968B2E5FF62}" sibTransId="{85F437DE-CB68-4865-BBD8-A2FFE56B1E57}"/>
    <dgm:cxn modelId="{B2BC3A8C-070B-4F28-B782-59795609C62B}" srcId="{7908A1B7-EAD8-4D91-81F4-3A3E453B18BE}" destId="{DB8B0B04-5897-4C9F-B9FA-9AAEB0E85DA9}" srcOrd="1" destOrd="0" parTransId="{0985809F-4190-42D1-896E-B27788E42391}" sibTransId="{638F5860-91DA-4930-9547-DE5BC19447D7}"/>
    <dgm:cxn modelId="{BFE5220B-FB3A-48F7-96D1-B8E8EC7042E8}" type="presOf" srcId="{0985809F-4190-42D1-896E-B27788E42391}" destId="{B2379DE4-36B7-4809-8C95-D1BC178820A8}" srcOrd="0" destOrd="0" presId="urn:microsoft.com/office/officeart/2005/8/layout/orgChart1"/>
    <dgm:cxn modelId="{78413B94-89DF-43EA-B2A7-BDA6897B502B}" srcId="{CD587C70-DE32-41FF-A429-084A8BA5B4A0}" destId="{C7E3ACD4-7DC5-48DF-9581-120B193DCDFD}" srcOrd="2" destOrd="0" parTransId="{CDC024C1-1DB1-4353-8CBF-FE7A0E180DEA}" sibTransId="{354FFC5C-14C7-41CB-8863-46AF5A620BC1}"/>
    <dgm:cxn modelId="{2E59D4E9-62F8-4251-A88C-112D3E508F89}" type="presOf" srcId="{3A94122B-1BB1-4E84-8596-6F943F8D7D2C}" destId="{2DC8DB83-C1A0-45A3-9745-C27DCC8622D1}" srcOrd="0" destOrd="0" presId="urn:microsoft.com/office/officeart/2005/8/layout/orgChart1"/>
    <dgm:cxn modelId="{3F7B76DE-B5E1-452C-A280-0D12942EC075}" srcId="{BBFE9672-FA27-46B0-8935-7D993D2A2939}" destId="{36705CC3-D153-4623-B477-A83114FCCF6E}" srcOrd="1" destOrd="0" parTransId="{66B6C385-CCC1-42A1-AE26-BD60B4314CAA}" sibTransId="{DF49584B-92F4-4055-BCBF-868A902B9602}"/>
    <dgm:cxn modelId="{D7AEA0D7-D62A-4116-ABFD-FFEBD774C31F}" type="presOf" srcId="{9CA5621C-5CDF-4E0D-87A9-80D51A0979FC}" destId="{40503CF6-F62C-4109-8954-ACF86C0F3B28}" srcOrd="1" destOrd="0" presId="urn:microsoft.com/office/officeart/2005/8/layout/orgChart1"/>
    <dgm:cxn modelId="{4E6C1E3B-BD7F-440F-B0F7-C378BA49DFDD}" type="presOf" srcId="{4BAAE03D-EB58-497F-A8F4-6164C6689A86}" destId="{72241E96-BF60-4B83-8122-04BFFD9921DD}" srcOrd="1" destOrd="0" presId="urn:microsoft.com/office/officeart/2005/8/layout/orgChart1"/>
    <dgm:cxn modelId="{00BD3CBC-F0E5-408F-BBEA-630CB32255A5}" type="presOf" srcId="{D4CA35F6-C437-481E-ABC1-330E0EFBA4C9}" destId="{29CBB17F-7828-4510-8E3E-7D9C5B9A7937}" srcOrd="0" destOrd="0" presId="urn:microsoft.com/office/officeart/2005/8/layout/orgChart1"/>
    <dgm:cxn modelId="{80E0D237-BF99-46AD-A389-ACF115A39ED3}" type="presOf" srcId="{6A886229-366D-4040-9396-1789ACEBD97F}" destId="{575E7C28-17AD-4F23-BF59-9E68E3552F1B}" srcOrd="1" destOrd="0" presId="urn:microsoft.com/office/officeart/2005/8/layout/orgChart1"/>
    <dgm:cxn modelId="{6634EAAA-9B6B-4295-B266-5B6CD34C3C2C}" type="presOf" srcId="{A380FFDB-E31A-488B-BC16-1FE382706118}" destId="{AAB1AA5A-42C0-40BB-A753-FCD443BFB9C1}" srcOrd="0" destOrd="0" presId="urn:microsoft.com/office/officeart/2005/8/layout/orgChart1"/>
    <dgm:cxn modelId="{64FFE724-243F-409F-8C11-82BC71A54399}" type="presOf" srcId="{E4C59FA6-7502-4F81-80DB-AF6CD4F7599C}" destId="{EA4E945D-C7CD-423F-BE5D-951209CFE37A}" srcOrd="1" destOrd="0" presId="urn:microsoft.com/office/officeart/2005/8/layout/orgChart1"/>
    <dgm:cxn modelId="{F329E43B-6A53-43FC-BE71-E284BE5E66A8}" type="presOf" srcId="{D113591C-0812-4964-B0BB-A375B650A3A4}" destId="{5F4754DC-953F-496C-9068-F78F39CFB605}" srcOrd="0" destOrd="0" presId="urn:microsoft.com/office/officeart/2005/8/layout/orgChart1"/>
    <dgm:cxn modelId="{07CC0C18-54C5-4342-9FEA-CE7911B578A4}" type="presOf" srcId="{2009D153-703C-4699-8521-98EE37617B01}" destId="{5994C815-27A8-42F0-8E74-86E653F43B9E}" srcOrd="1" destOrd="0" presId="urn:microsoft.com/office/officeart/2005/8/layout/orgChart1"/>
    <dgm:cxn modelId="{701F086A-F925-4E96-8D41-A7771CA03221}" type="presOf" srcId="{1F624C45-F7FA-4235-B01D-5409F8692CB8}" destId="{FFC5A5E8-5467-404E-8A29-FC3806C3CAAC}" srcOrd="0" destOrd="0" presId="urn:microsoft.com/office/officeart/2005/8/layout/orgChart1"/>
    <dgm:cxn modelId="{3FD035B3-0AE8-488A-BF5D-3234176B1E99}" type="presOf" srcId="{C74E31EF-AA9F-4B3E-AA77-E185352CB861}" destId="{691ACEBD-E02E-480C-9C0A-326580715617}" srcOrd="1" destOrd="0" presId="urn:microsoft.com/office/officeart/2005/8/layout/orgChart1"/>
    <dgm:cxn modelId="{BB8AD0D9-E7A6-4B5E-B04B-29E2AC620DA4}" type="presOf" srcId="{36705CC3-D153-4623-B477-A83114FCCF6E}" destId="{5F957C67-ABAC-4C7D-A01B-207A74673F6C}" srcOrd="0" destOrd="0" presId="urn:microsoft.com/office/officeart/2005/8/layout/orgChart1"/>
    <dgm:cxn modelId="{0B4475A5-40A6-4747-BA8D-8F2D55DB73CF}" type="presOf" srcId="{59DEB28B-3832-4B9E-91A9-79245772CDE5}" destId="{1620C995-CD68-4779-ABD8-2560456471E8}" srcOrd="1" destOrd="0" presId="urn:microsoft.com/office/officeart/2005/8/layout/orgChart1"/>
    <dgm:cxn modelId="{45301BC6-7CAD-4F7D-8648-5C4EA265B2D8}" type="presOf" srcId="{CC16A68A-D77D-4DD5-BE84-03723D897346}" destId="{131A6912-E275-4650-ADD4-2075F7207905}" srcOrd="0" destOrd="0" presId="urn:microsoft.com/office/officeart/2005/8/layout/orgChart1"/>
    <dgm:cxn modelId="{9E557273-DD80-400E-9098-C5B0BE49D195}" type="presOf" srcId="{00BE3F31-3F28-4884-B3C0-9697CFBECDBF}" destId="{83C40582-E9D0-41E8-AA6E-A1CDBF329DCB}" srcOrd="1" destOrd="0" presId="urn:microsoft.com/office/officeart/2005/8/layout/orgChart1"/>
    <dgm:cxn modelId="{20790078-B98C-4F80-9DD3-A3A366D1DFE8}" srcId="{C74E31EF-AA9F-4B3E-AA77-E185352CB861}" destId="{7908A1B7-EAD8-4D91-81F4-3A3E453B18BE}" srcOrd="0" destOrd="0" parTransId="{F2491298-F879-4065-91CB-820D2C039770}" sibTransId="{8F416655-BA19-41F0-A222-FFDA744F9B15}"/>
    <dgm:cxn modelId="{187CD465-DE43-465D-B3BB-24F62C40D4C7}" srcId="{2009D153-703C-4699-8521-98EE37617B01}" destId="{4BAAE03D-EB58-497F-A8F4-6164C6689A86}" srcOrd="0" destOrd="0" parTransId="{BE93FEEA-6506-40C0-85A3-492E613AD389}" sibTransId="{9E51B6F8-BB65-4DCB-BB39-A2114A8A7C16}"/>
    <dgm:cxn modelId="{E5DE15FE-AF87-4A7B-BDBC-214AE1E4BFDB}" type="presOf" srcId="{FD78B765-2AB1-4876-9AA2-4214700FEC4E}" destId="{579B98B4-3802-4B86-999C-D6009B9D8D77}" srcOrd="0" destOrd="0" presId="urn:microsoft.com/office/officeart/2005/8/layout/orgChart1"/>
    <dgm:cxn modelId="{4501F113-5D6F-4407-AA3C-587721A9EA5D}" srcId="{33DDA7D3-031F-4396-B7F4-E7D47F5CD661}" destId="{A380FFDB-E31A-488B-BC16-1FE382706118}" srcOrd="0" destOrd="0" parTransId="{4A1C23A8-9ECE-463E-8CA3-08B682DABF9B}" sibTransId="{CAC6A685-8726-4C92-9CDC-A0150E93CD5D}"/>
    <dgm:cxn modelId="{28E10B4E-5777-4BB3-9030-F921BBD8D8A3}" srcId="{60A50DA9-3CFB-4764-9983-B3346344FBE7}" destId="{00BE3F31-3F28-4884-B3C0-9697CFBECDBF}" srcOrd="1" destOrd="0" parTransId="{6BBBF10F-97C2-4C63-91BF-9467324272E5}" sibTransId="{99ACB4DF-C455-4035-8A8C-467E25A6C971}"/>
    <dgm:cxn modelId="{6F2A6517-CAF0-4315-A1EB-819864EA5A2D}" type="presOf" srcId="{D113591C-0812-4964-B0BB-A375B650A3A4}" destId="{D95AFEE0-3594-4922-8529-093AFFFAB2AE}" srcOrd="1" destOrd="0" presId="urn:microsoft.com/office/officeart/2005/8/layout/orgChart1"/>
    <dgm:cxn modelId="{2FECECF9-5D50-4960-A045-592F232F65CF}" type="presOf" srcId="{B4C63CC3-EB92-477E-A767-B85095A703CA}" destId="{EE552F00-C5C5-4DA3-810E-324D15E78228}" srcOrd="0" destOrd="0" presId="urn:microsoft.com/office/officeart/2005/8/layout/orgChart1"/>
    <dgm:cxn modelId="{2881B496-4BE3-476B-AB55-5CB853113200}" type="presOf" srcId="{C7FADEDD-0185-40DD-A6C5-B6E3CFA12E8E}" destId="{469BDF5B-7EF0-4754-B1DC-2B4A46D30B09}" srcOrd="0" destOrd="0" presId="urn:microsoft.com/office/officeart/2005/8/layout/orgChart1"/>
    <dgm:cxn modelId="{D376DAE9-16BB-4A06-93F7-FE2D02B4B341}" srcId="{D880B434-5E19-4753-A752-067ACD7D5A84}" destId="{3625A410-F5FD-4B15-A76E-1178F6659BA2}" srcOrd="2" destOrd="0" parTransId="{A5C207A6-9CF1-47F0-8229-37112CC49F0E}" sibTransId="{B7F8650D-000E-43B3-8147-F06834B36CE8}"/>
    <dgm:cxn modelId="{B97773A3-C6D4-4446-95B5-57D87116B0D0}" type="presOf" srcId="{EFC5993B-A93A-4697-A974-E4F9A7ADE282}" destId="{3B04AEF9-E19E-4831-9D9A-FDF3B9CC699C}" srcOrd="0" destOrd="0" presId="urn:microsoft.com/office/officeart/2005/8/layout/orgChart1"/>
    <dgm:cxn modelId="{E160F811-315C-4238-8964-4CACA2CBCFC5}" type="presOf" srcId="{7908A1B7-EAD8-4D91-81F4-3A3E453B18BE}" destId="{43301B1C-EE44-4BF8-8BFA-01A6A1D3B724}" srcOrd="1" destOrd="0" presId="urn:microsoft.com/office/officeart/2005/8/layout/orgChart1"/>
    <dgm:cxn modelId="{16A79586-3B0E-4D26-B350-5181D1086BE3}" type="presOf" srcId="{4A251782-68A2-4D6A-BCC9-64A197E1D22A}" destId="{C89585DF-C6A6-46FA-9C70-B60656C49ECA}" srcOrd="0" destOrd="0" presId="urn:microsoft.com/office/officeart/2005/8/layout/orgChart1"/>
    <dgm:cxn modelId="{30808E82-BB82-42F9-9FA1-7FFE0B074B3B}" type="presOf" srcId="{CDC024C1-1DB1-4353-8CBF-FE7A0E180DEA}" destId="{7D9DF426-E7A7-4663-8BBC-41235A0110DC}" srcOrd="0" destOrd="0" presId="urn:microsoft.com/office/officeart/2005/8/layout/orgChart1"/>
    <dgm:cxn modelId="{13CAD1EB-A3C2-40BE-8E5B-59217E75EC9D}" type="presOf" srcId="{0455D856-8BB9-4A2E-873A-326934DDF8C1}" destId="{3F8D5B8C-A911-4308-BAE4-3E2A933C4BBB}" srcOrd="0" destOrd="0" presId="urn:microsoft.com/office/officeart/2005/8/layout/orgChart1"/>
    <dgm:cxn modelId="{CF57E348-5DB5-4BEC-BBC7-DD5904E6C3E5}" type="presOf" srcId="{C7E3ACD4-7DC5-48DF-9581-120B193DCDFD}" destId="{0126F285-BC17-4404-B025-3B79290E960A}" srcOrd="0" destOrd="0" presId="urn:microsoft.com/office/officeart/2005/8/layout/orgChart1"/>
    <dgm:cxn modelId="{BD039191-A954-47D8-A654-65F73CE2AF3F}" type="presOf" srcId="{3ED2B70B-AA1E-4BBF-BA95-3BFC52937381}" destId="{FBFF8D1C-7F8D-4243-B0FF-EA8E756320A4}" srcOrd="0" destOrd="0" presId="urn:microsoft.com/office/officeart/2005/8/layout/orgChart1"/>
    <dgm:cxn modelId="{D086E44D-3B13-4153-A853-4C15AC90FA75}" type="presOf" srcId="{33DDA7D3-031F-4396-B7F4-E7D47F5CD661}" destId="{15685954-F548-4496-80DD-568D87D13475}" srcOrd="1" destOrd="0" presId="urn:microsoft.com/office/officeart/2005/8/layout/orgChart1"/>
    <dgm:cxn modelId="{01BBF58D-D209-4C00-83E5-413D23D0D360}" type="presOf" srcId="{C74E31EF-AA9F-4B3E-AA77-E185352CB861}" destId="{EEE0BEC6-0266-415D-AEDD-0E36CCE604A6}" srcOrd="0" destOrd="0" presId="urn:microsoft.com/office/officeart/2005/8/layout/orgChart1"/>
    <dgm:cxn modelId="{19E9AF2D-6266-45CD-BB2E-22C76BBD272B}" type="presOf" srcId="{C39F095F-EC64-4EFF-BC34-85FFA76017B5}" destId="{10B164F2-AAEF-4DFB-91C0-19AE972CFE81}" srcOrd="0" destOrd="0" presId="urn:microsoft.com/office/officeart/2005/8/layout/orgChart1"/>
    <dgm:cxn modelId="{2E2266E5-C41C-40C2-832A-B91D0B5DFC5B}" srcId="{2009D153-703C-4699-8521-98EE37617B01}" destId="{6C65C99F-A9AD-4C3F-9015-A5BDED6335BD}" srcOrd="2" destOrd="0" parTransId="{68CE0730-BA7D-489C-8C98-E2249A1B740E}" sibTransId="{4328FF54-1CE6-4B84-BAB1-664EE49920C0}"/>
    <dgm:cxn modelId="{978E6AD4-1A87-4C8F-BC86-8788D512E427}" srcId="{DB8B0B04-5897-4C9F-B9FA-9AAEB0E85DA9}" destId="{2009D153-703C-4699-8521-98EE37617B01}" srcOrd="1" destOrd="0" parTransId="{C39F095F-EC64-4EFF-BC34-85FFA76017B5}" sibTransId="{EE66DE72-2242-47FD-A009-70C4D225FC6A}"/>
    <dgm:cxn modelId="{4CBA47BE-E2A6-4963-BDEC-12F82B17EFEB}" type="presOf" srcId="{3625A410-F5FD-4B15-A76E-1178F6659BA2}" destId="{CB0B6A75-4391-421E-90FB-809C91E662D5}" srcOrd="1" destOrd="0" presId="urn:microsoft.com/office/officeart/2005/8/layout/orgChart1"/>
    <dgm:cxn modelId="{028D30D8-08B4-46A2-A5AE-D5DE369379A3}" srcId="{2009D153-703C-4699-8521-98EE37617B01}" destId="{8D6743C1-E4D6-4821-8FF2-08E3119F0A69}" srcOrd="1" destOrd="0" parTransId="{C7FADEDD-0185-40DD-A6C5-B6E3CFA12E8E}" sibTransId="{31E2F4E7-EEF7-46CC-9791-8463180EC518}"/>
    <dgm:cxn modelId="{DFDD9C4D-C9FB-41A9-951D-EC300B9D99E8}" type="presOf" srcId="{4A251782-68A2-4D6A-BCC9-64A197E1D22A}" destId="{CE8ADB99-6F1A-4FCF-9D67-FC77EB86E93A}" srcOrd="1" destOrd="0" presId="urn:microsoft.com/office/officeart/2005/8/layout/orgChart1"/>
    <dgm:cxn modelId="{8126C5EB-56C1-4CE5-AA18-695CD97B83A7}" type="presOf" srcId="{EB590471-EB34-4766-9A81-2AEA0A8005C5}" destId="{DF3C06A8-F81A-49F2-A3E0-6A81201728F5}" srcOrd="1" destOrd="0" presId="urn:microsoft.com/office/officeart/2005/8/layout/orgChart1"/>
    <dgm:cxn modelId="{A787C0B9-E52A-4C95-8EBC-65C0FEEE0CBD}" type="presOf" srcId="{CC16A68A-D77D-4DD5-BE84-03723D897346}" destId="{C8442E50-A3EA-4BC6-A269-109E43995CE0}" srcOrd="1" destOrd="0" presId="urn:microsoft.com/office/officeart/2005/8/layout/orgChart1"/>
    <dgm:cxn modelId="{0C76F2ED-0C57-4B1C-9170-99006FDDB5C5}" type="presOf" srcId="{E4C59FA6-7502-4F81-80DB-AF6CD4F7599C}" destId="{52CB0453-3506-4740-AE3E-AAA2F659E6BC}" srcOrd="0" destOrd="0" presId="urn:microsoft.com/office/officeart/2005/8/layout/orgChart1"/>
    <dgm:cxn modelId="{4FF46A09-8828-4017-825A-5993A3E1BBEB}" type="presOf" srcId="{AEF20BA8-2800-437D-B4B3-3CD876371E38}" destId="{BB30B681-0DA6-478E-86C8-40D035009A6B}" srcOrd="0" destOrd="0" presId="urn:microsoft.com/office/officeart/2005/8/layout/orgChart1"/>
    <dgm:cxn modelId="{DE178FDA-E2C4-4443-B83D-C5CC6BD1695B}" srcId="{DB8B0B04-5897-4C9F-B9FA-9AAEB0E85DA9}" destId="{CD587C70-DE32-41FF-A429-084A8BA5B4A0}" srcOrd="0" destOrd="0" parTransId="{AE113D24-9D2A-4CA6-B8C8-3B1C1CAC0A6F}" sibTransId="{D83C77A9-674E-4443-87E9-712DD6B0F918}"/>
    <dgm:cxn modelId="{CB272A95-5F15-48B2-A7B6-ED098DE65B46}" srcId="{7908A1B7-EAD8-4D91-81F4-3A3E453B18BE}" destId="{60A50DA9-3CFB-4764-9983-B3346344FBE7}" srcOrd="2" destOrd="0" parTransId="{7B080C21-F2B0-4364-BDDF-4E2A6ABF827D}" sibTransId="{C1DA9893-58AA-47EE-8BEE-3493ACD71427}"/>
    <dgm:cxn modelId="{CB1978BE-22D5-4A83-A3E6-61E732735352}" srcId="{7908A1B7-EAD8-4D91-81F4-3A3E453B18BE}" destId="{D880B434-5E19-4753-A752-067ACD7D5A84}" srcOrd="6" destOrd="0" parTransId="{CAAFC8B6-6D5F-49D9-BE4A-88965C6B628C}" sibTransId="{381BF8FC-715E-4199-9179-D6567CC291A6}"/>
    <dgm:cxn modelId="{5C805F6E-1F09-44ED-895C-E4D70026F290}" type="presOf" srcId="{3C9E846C-98E8-4D62-9BE4-F40C853CC6E1}" destId="{CFF15267-A71F-439E-B5B0-CCF8F729CAB7}" srcOrd="0" destOrd="0" presId="urn:microsoft.com/office/officeart/2005/8/layout/orgChart1"/>
    <dgm:cxn modelId="{83CCB1DF-4BB0-45DB-B6B2-8F267159D33B}" type="presOf" srcId="{BBFE9672-FA27-46B0-8935-7D993D2A2939}" destId="{6785BF41-F1B4-4AE7-B657-7F9F7842A34A}" srcOrd="1" destOrd="0" presId="urn:microsoft.com/office/officeart/2005/8/layout/orgChart1"/>
    <dgm:cxn modelId="{061DAE68-B4D3-4281-A1A5-067E4E8778CB}" type="presOf" srcId="{3ED2B70B-AA1E-4BBF-BA95-3BFC52937381}" destId="{D01DD768-5984-4AC9-BCF0-A925B561BBA4}" srcOrd="1" destOrd="0" presId="urn:microsoft.com/office/officeart/2005/8/layout/orgChart1"/>
    <dgm:cxn modelId="{B1B5C466-FC65-40A6-ADF4-2127476CFF03}" type="presParOf" srcId="{54FC85EB-E348-477C-88AE-29440BE1100D}" destId="{0E7C735E-0360-4A60-969E-2360F0383026}" srcOrd="0" destOrd="0" presId="urn:microsoft.com/office/officeart/2005/8/layout/orgChart1"/>
    <dgm:cxn modelId="{C4747809-D3C2-49D4-A87D-A8D6DB3B8A3B}" type="presParOf" srcId="{0E7C735E-0360-4A60-969E-2360F0383026}" destId="{607A58FE-F00B-4BF9-B328-68DF77485579}" srcOrd="0" destOrd="0" presId="urn:microsoft.com/office/officeart/2005/8/layout/orgChart1"/>
    <dgm:cxn modelId="{5C933B31-814B-42A1-9819-E1C6E588B8EE}" type="presParOf" srcId="{607A58FE-F00B-4BF9-B328-68DF77485579}" destId="{EEE0BEC6-0266-415D-AEDD-0E36CCE604A6}" srcOrd="0" destOrd="0" presId="urn:microsoft.com/office/officeart/2005/8/layout/orgChart1"/>
    <dgm:cxn modelId="{1F628419-921A-46FA-827E-5584B630429D}" type="presParOf" srcId="{607A58FE-F00B-4BF9-B328-68DF77485579}" destId="{691ACEBD-E02E-480C-9C0A-326580715617}" srcOrd="1" destOrd="0" presId="urn:microsoft.com/office/officeart/2005/8/layout/orgChart1"/>
    <dgm:cxn modelId="{C9097201-B05B-4597-B5BF-02F0B4C5A00E}" type="presParOf" srcId="{0E7C735E-0360-4A60-969E-2360F0383026}" destId="{C61DA10E-A20F-43AD-8EF1-51B8E2834B62}" srcOrd="1" destOrd="0" presId="urn:microsoft.com/office/officeart/2005/8/layout/orgChart1"/>
    <dgm:cxn modelId="{4C573607-411B-4006-9F21-AACD9EAADF30}" type="presParOf" srcId="{C61DA10E-A20F-43AD-8EF1-51B8E2834B62}" destId="{45A665EF-A028-4B5D-B730-FBE8532E6E83}" srcOrd="0" destOrd="0" presId="urn:microsoft.com/office/officeart/2005/8/layout/orgChart1"/>
    <dgm:cxn modelId="{E644959B-58FA-41A7-8DCD-84C42C7A5006}" type="presParOf" srcId="{C61DA10E-A20F-43AD-8EF1-51B8E2834B62}" destId="{5322987A-7F95-44CE-AD3D-359B907322DB}" srcOrd="1" destOrd="0" presId="urn:microsoft.com/office/officeart/2005/8/layout/orgChart1"/>
    <dgm:cxn modelId="{548941E2-4B3F-4AD8-AD58-55381B3E4FA7}" type="presParOf" srcId="{5322987A-7F95-44CE-AD3D-359B907322DB}" destId="{14652372-E2FA-4E0E-A0B9-C8E77D8541B2}" srcOrd="0" destOrd="0" presId="urn:microsoft.com/office/officeart/2005/8/layout/orgChart1"/>
    <dgm:cxn modelId="{F7FAFCC2-69D8-4D9C-B484-0E1919368A86}" type="presParOf" srcId="{14652372-E2FA-4E0E-A0B9-C8E77D8541B2}" destId="{EE4AC8F5-58C5-45EA-925C-F2A9A2C91E05}" srcOrd="0" destOrd="0" presId="urn:microsoft.com/office/officeart/2005/8/layout/orgChart1"/>
    <dgm:cxn modelId="{3650FE66-B055-49E2-A70E-ABF7435C7C65}" type="presParOf" srcId="{14652372-E2FA-4E0E-A0B9-C8E77D8541B2}" destId="{43301B1C-EE44-4BF8-8BFA-01A6A1D3B724}" srcOrd="1" destOrd="0" presId="urn:microsoft.com/office/officeart/2005/8/layout/orgChart1"/>
    <dgm:cxn modelId="{507C3C29-B550-4C1F-9CB6-19760CE0846E}" type="presParOf" srcId="{5322987A-7F95-44CE-AD3D-359B907322DB}" destId="{13506791-BBD3-454F-8950-B52AFEEC1C5E}" srcOrd="1" destOrd="0" presId="urn:microsoft.com/office/officeart/2005/8/layout/orgChart1"/>
    <dgm:cxn modelId="{58B2E8E1-F246-46F8-9242-65FAB4979179}" type="presParOf" srcId="{13506791-BBD3-454F-8950-B52AFEEC1C5E}" destId="{A7F656B1-090E-4D4D-9661-124FEF45F7C8}" srcOrd="0" destOrd="0" presId="urn:microsoft.com/office/officeart/2005/8/layout/orgChart1"/>
    <dgm:cxn modelId="{F77FDC75-8EB9-437D-AFCF-0DCA1C06A1C7}" type="presParOf" srcId="{13506791-BBD3-454F-8950-B52AFEEC1C5E}" destId="{ECC99482-489D-4AD0-8C2D-FFF8AFEC1E94}" srcOrd="1" destOrd="0" presId="urn:microsoft.com/office/officeart/2005/8/layout/orgChart1"/>
    <dgm:cxn modelId="{AC344A98-2479-48F8-8AED-69B5330D2229}" type="presParOf" srcId="{ECC99482-489D-4AD0-8C2D-FFF8AFEC1E94}" destId="{E6DA722F-29E2-48C1-BB97-90B116F39F31}" srcOrd="0" destOrd="0" presId="urn:microsoft.com/office/officeart/2005/8/layout/orgChart1"/>
    <dgm:cxn modelId="{15355A8F-7CE8-4421-8CF7-72EB182DB570}" type="presParOf" srcId="{E6DA722F-29E2-48C1-BB97-90B116F39F31}" destId="{5BBFC5D6-E1DA-4AF1-899B-EE506441A80F}" srcOrd="0" destOrd="0" presId="urn:microsoft.com/office/officeart/2005/8/layout/orgChart1"/>
    <dgm:cxn modelId="{36BD8035-C19D-400E-A57D-8DF956F4038D}" type="presParOf" srcId="{E6DA722F-29E2-48C1-BB97-90B116F39F31}" destId="{2211422F-3481-4BBE-B2DC-9F45BB725C43}" srcOrd="1" destOrd="0" presId="urn:microsoft.com/office/officeart/2005/8/layout/orgChart1"/>
    <dgm:cxn modelId="{8760A6B5-39CC-427D-A691-7068C50F585C}" type="presParOf" srcId="{ECC99482-489D-4AD0-8C2D-FFF8AFEC1E94}" destId="{58425A27-B1B1-4F90-BE94-8F52A0DBEAB0}" srcOrd="1" destOrd="0" presId="urn:microsoft.com/office/officeart/2005/8/layout/orgChart1"/>
    <dgm:cxn modelId="{03BE7CF3-F661-43DA-8E30-5BF342E19902}" type="presParOf" srcId="{58425A27-B1B1-4F90-BE94-8F52A0DBEAB0}" destId="{582C8062-CE64-4E95-923F-B117FA342854}" srcOrd="0" destOrd="0" presId="urn:microsoft.com/office/officeart/2005/8/layout/orgChart1"/>
    <dgm:cxn modelId="{3E78F08A-4D0D-45DF-894A-CB3C2B539752}" type="presParOf" srcId="{58425A27-B1B1-4F90-BE94-8F52A0DBEAB0}" destId="{3A58CD7F-2A60-4D80-877D-01491CDF95DA}" srcOrd="1" destOrd="0" presId="urn:microsoft.com/office/officeart/2005/8/layout/orgChart1"/>
    <dgm:cxn modelId="{B8CD3C1A-C1BA-43F7-9DAD-CF3699F61389}" type="presParOf" srcId="{3A58CD7F-2A60-4D80-877D-01491CDF95DA}" destId="{E2A9FD5C-68B3-432D-A322-E4487A4DFE9B}" srcOrd="0" destOrd="0" presId="urn:microsoft.com/office/officeart/2005/8/layout/orgChart1"/>
    <dgm:cxn modelId="{7AFA6C48-645F-4AA8-9F87-2773CE89617E}" type="presParOf" srcId="{E2A9FD5C-68B3-432D-A322-E4487A4DFE9B}" destId="{5BD463F9-CB31-4376-89CC-C862E41BA731}" srcOrd="0" destOrd="0" presId="urn:microsoft.com/office/officeart/2005/8/layout/orgChart1"/>
    <dgm:cxn modelId="{DB72C4E1-1FA6-45DF-82DC-301456EE11DA}" type="presParOf" srcId="{E2A9FD5C-68B3-432D-A322-E4487A4DFE9B}" destId="{1620C995-CD68-4779-ABD8-2560456471E8}" srcOrd="1" destOrd="0" presId="urn:microsoft.com/office/officeart/2005/8/layout/orgChart1"/>
    <dgm:cxn modelId="{0E620CE3-25AA-46EA-BD48-6F0F97CEA738}" type="presParOf" srcId="{3A58CD7F-2A60-4D80-877D-01491CDF95DA}" destId="{C339847F-884A-4971-9962-11A9C89FB4F9}" srcOrd="1" destOrd="0" presId="urn:microsoft.com/office/officeart/2005/8/layout/orgChart1"/>
    <dgm:cxn modelId="{DD205B33-6983-47C3-80EE-F542A8826114}" type="presParOf" srcId="{3A58CD7F-2A60-4D80-877D-01491CDF95DA}" destId="{A0F1E401-C4D2-4BD2-A894-A2A04736C984}" srcOrd="2" destOrd="0" presId="urn:microsoft.com/office/officeart/2005/8/layout/orgChart1"/>
    <dgm:cxn modelId="{0948A08A-7C07-4C19-BD3C-B50E51EAB0EE}" type="presParOf" srcId="{ECC99482-489D-4AD0-8C2D-FFF8AFEC1E94}" destId="{11121DFE-F834-42E8-97B7-B6C19AC56371}" srcOrd="2" destOrd="0" presId="urn:microsoft.com/office/officeart/2005/8/layout/orgChart1"/>
    <dgm:cxn modelId="{7D7332B5-8629-4C98-A15A-6105709DAC9E}" type="presParOf" srcId="{13506791-BBD3-454F-8950-B52AFEEC1C5E}" destId="{B2379DE4-36B7-4809-8C95-D1BC178820A8}" srcOrd="2" destOrd="0" presId="urn:microsoft.com/office/officeart/2005/8/layout/orgChart1"/>
    <dgm:cxn modelId="{60726FEE-8212-4C27-AF3A-6A3C6BDE0084}" type="presParOf" srcId="{13506791-BBD3-454F-8950-B52AFEEC1C5E}" destId="{A019F40A-1ACA-4189-84A6-7FCBEC798D5D}" srcOrd="3" destOrd="0" presId="urn:microsoft.com/office/officeart/2005/8/layout/orgChart1"/>
    <dgm:cxn modelId="{599DC558-F238-4F07-BA01-4ECA6687FF14}" type="presParOf" srcId="{A019F40A-1ACA-4189-84A6-7FCBEC798D5D}" destId="{423523E1-1284-4A5C-9E2A-FCA05670D70F}" srcOrd="0" destOrd="0" presId="urn:microsoft.com/office/officeart/2005/8/layout/orgChart1"/>
    <dgm:cxn modelId="{6330E360-A09A-41C2-8491-902AB3E71B99}" type="presParOf" srcId="{423523E1-1284-4A5C-9E2A-FCA05670D70F}" destId="{8ACF4E20-8279-4F05-929B-2EC969FF5F21}" srcOrd="0" destOrd="0" presId="urn:microsoft.com/office/officeart/2005/8/layout/orgChart1"/>
    <dgm:cxn modelId="{C3CCE712-6D1A-4F13-BF23-25140104878E}" type="presParOf" srcId="{423523E1-1284-4A5C-9E2A-FCA05670D70F}" destId="{3688D8A4-CC83-4A76-830F-18744FFB0209}" srcOrd="1" destOrd="0" presId="urn:microsoft.com/office/officeart/2005/8/layout/orgChart1"/>
    <dgm:cxn modelId="{A05C0999-EF13-4EFA-8B65-56F90CAEBA21}" type="presParOf" srcId="{A019F40A-1ACA-4189-84A6-7FCBEC798D5D}" destId="{B84B1A22-F7E7-47E4-ABE5-773C18A71EAE}" srcOrd="1" destOrd="0" presId="urn:microsoft.com/office/officeart/2005/8/layout/orgChart1"/>
    <dgm:cxn modelId="{FC451145-C069-4C1F-AC30-D886261C0E2F}" type="presParOf" srcId="{B84B1A22-F7E7-47E4-ABE5-773C18A71EAE}" destId="{7E8ABDE7-655A-4652-903A-18347F57DA11}" srcOrd="0" destOrd="0" presId="urn:microsoft.com/office/officeart/2005/8/layout/orgChart1"/>
    <dgm:cxn modelId="{CC21FD21-8F44-4132-B327-A21FEBD6BEBF}" type="presParOf" srcId="{B84B1A22-F7E7-47E4-ABE5-773C18A71EAE}" destId="{B086694D-BCD5-4817-AAD9-A30A97787150}" srcOrd="1" destOrd="0" presId="urn:microsoft.com/office/officeart/2005/8/layout/orgChart1"/>
    <dgm:cxn modelId="{3C1EF2C9-15E1-4184-976D-27B0B38B25B8}" type="presParOf" srcId="{B086694D-BCD5-4817-AAD9-A30A97787150}" destId="{805DBE39-EF32-4E65-89DE-911739ED69B5}" srcOrd="0" destOrd="0" presId="urn:microsoft.com/office/officeart/2005/8/layout/orgChart1"/>
    <dgm:cxn modelId="{EBC5B939-5BEC-4D38-8752-AF924FD6438D}" type="presParOf" srcId="{805DBE39-EF32-4E65-89DE-911739ED69B5}" destId="{205BF5CE-00CA-46AE-89BE-CA2DC9DC4D23}" srcOrd="0" destOrd="0" presId="urn:microsoft.com/office/officeart/2005/8/layout/orgChart1"/>
    <dgm:cxn modelId="{74E3919B-D60C-46E7-A53D-CB0D3E4977F6}" type="presParOf" srcId="{805DBE39-EF32-4E65-89DE-911739ED69B5}" destId="{C6157B7E-207F-4070-9882-2F3AF09A6325}" srcOrd="1" destOrd="0" presId="urn:microsoft.com/office/officeart/2005/8/layout/orgChart1"/>
    <dgm:cxn modelId="{122F8726-7712-41B3-858F-F065F6476168}" type="presParOf" srcId="{B086694D-BCD5-4817-AAD9-A30A97787150}" destId="{E1DBAD94-0F34-4D5A-A4AE-8626270602B9}" srcOrd="1" destOrd="0" presId="urn:microsoft.com/office/officeart/2005/8/layout/orgChart1"/>
    <dgm:cxn modelId="{040CFDD4-3412-4027-BA4E-E62E89FFC669}" type="presParOf" srcId="{E1DBAD94-0F34-4D5A-A4AE-8626270602B9}" destId="{FFC5A5E8-5467-404E-8A29-FC3806C3CAAC}" srcOrd="0" destOrd="0" presId="urn:microsoft.com/office/officeart/2005/8/layout/orgChart1"/>
    <dgm:cxn modelId="{686DEA99-BC7B-4DC2-A317-2AEAF41D6A61}" type="presParOf" srcId="{E1DBAD94-0F34-4D5A-A4AE-8626270602B9}" destId="{8FA7840C-E70E-42BC-AB83-F912F782664B}" srcOrd="1" destOrd="0" presId="urn:microsoft.com/office/officeart/2005/8/layout/orgChart1"/>
    <dgm:cxn modelId="{19CDA5F0-02D9-4F2E-A2C1-708A1F780E70}" type="presParOf" srcId="{8FA7840C-E70E-42BC-AB83-F912F782664B}" destId="{556D1EA7-7EA3-4172-A710-237C9EA72453}" srcOrd="0" destOrd="0" presId="urn:microsoft.com/office/officeart/2005/8/layout/orgChart1"/>
    <dgm:cxn modelId="{7DDBD408-D9CA-489B-A45B-A2464980F4BD}" type="presParOf" srcId="{556D1EA7-7EA3-4172-A710-237C9EA72453}" destId="{F8535664-1D0C-4D71-B214-8FC392EEC094}" srcOrd="0" destOrd="0" presId="urn:microsoft.com/office/officeart/2005/8/layout/orgChart1"/>
    <dgm:cxn modelId="{55EA1E4E-10FC-4B06-9C86-298DAB95E319}" type="presParOf" srcId="{556D1EA7-7EA3-4172-A710-237C9EA72453}" destId="{1F4C787C-8753-4418-AAAE-6E1F8DBE4C22}" srcOrd="1" destOrd="0" presId="urn:microsoft.com/office/officeart/2005/8/layout/orgChart1"/>
    <dgm:cxn modelId="{48B27091-4F0F-44F5-9A59-AB44A2FCA2F1}" type="presParOf" srcId="{8FA7840C-E70E-42BC-AB83-F912F782664B}" destId="{3B33A64E-F896-4FCA-ABF7-E2DAF171452E}" srcOrd="1" destOrd="0" presId="urn:microsoft.com/office/officeart/2005/8/layout/orgChart1"/>
    <dgm:cxn modelId="{5622D231-003B-4C68-9E06-C8E0D06E2285}" type="presParOf" srcId="{8FA7840C-E70E-42BC-AB83-F912F782664B}" destId="{5DEE8832-D1A1-461E-9A1B-F8E648CE4A32}" srcOrd="2" destOrd="0" presId="urn:microsoft.com/office/officeart/2005/8/layout/orgChart1"/>
    <dgm:cxn modelId="{BDE49270-7260-482D-A3F5-35F1E37611EC}" type="presParOf" srcId="{E1DBAD94-0F34-4D5A-A4AE-8626270602B9}" destId="{579B98B4-3802-4B86-999C-D6009B9D8D77}" srcOrd="2" destOrd="0" presId="urn:microsoft.com/office/officeart/2005/8/layout/orgChart1"/>
    <dgm:cxn modelId="{CB8D4F91-59D8-44B2-9FE5-3301EC081F65}" type="presParOf" srcId="{E1DBAD94-0F34-4D5A-A4AE-8626270602B9}" destId="{C20477A3-C324-4346-8D1F-054942E3EA08}" srcOrd="3" destOrd="0" presId="urn:microsoft.com/office/officeart/2005/8/layout/orgChart1"/>
    <dgm:cxn modelId="{BA31B666-75EA-4FB6-8A6E-C11919C0B75F}" type="presParOf" srcId="{C20477A3-C324-4346-8D1F-054942E3EA08}" destId="{8DE96554-0733-4160-AFC2-3E52CED23F40}" srcOrd="0" destOrd="0" presId="urn:microsoft.com/office/officeart/2005/8/layout/orgChart1"/>
    <dgm:cxn modelId="{58246AD6-D958-4CB3-AADE-A999B17A1EBB}" type="presParOf" srcId="{8DE96554-0733-4160-AFC2-3E52CED23F40}" destId="{8F914BB4-D984-4A55-87B8-5488F7F55172}" srcOrd="0" destOrd="0" presId="urn:microsoft.com/office/officeart/2005/8/layout/orgChart1"/>
    <dgm:cxn modelId="{D0904D99-CFC6-4947-8119-54718C392EFF}" type="presParOf" srcId="{8DE96554-0733-4160-AFC2-3E52CED23F40}" destId="{40503CF6-F62C-4109-8954-ACF86C0F3B28}" srcOrd="1" destOrd="0" presId="urn:microsoft.com/office/officeart/2005/8/layout/orgChart1"/>
    <dgm:cxn modelId="{2B814EFB-303B-4EC6-BB29-E454EDA67771}" type="presParOf" srcId="{C20477A3-C324-4346-8D1F-054942E3EA08}" destId="{DA297A26-BA56-4C4E-9F0E-82F4C6ECE1D2}" srcOrd="1" destOrd="0" presId="urn:microsoft.com/office/officeart/2005/8/layout/orgChart1"/>
    <dgm:cxn modelId="{2C38E5CC-DB10-4EB2-8741-7D09A9D350C5}" type="presParOf" srcId="{C20477A3-C324-4346-8D1F-054942E3EA08}" destId="{FD1C58BE-9CB8-44E4-944A-C1236E06ACEA}" srcOrd="2" destOrd="0" presId="urn:microsoft.com/office/officeart/2005/8/layout/orgChart1"/>
    <dgm:cxn modelId="{6D081659-5600-452A-9B7A-3E0585FF0FCE}" type="presParOf" srcId="{E1DBAD94-0F34-4D5A-A4AE-8626270602B9}" destId="{7D9DF426-E7A7-4663-8BBC-41235A0110DC}" srcOrd="4" destOrd="0" presId="urn:microsoft.com/office/officeart/2005/8/layout/orgChart1"/>
    <dgm:cxn modelId="{CCD51AE0-D124-4007-A4F7-47D7303B08FB}" type="presParOf" srcId="{E1DBAD94-0F34-4D5A-A4AE-8626270602B9}" destId="{0D70C0AA-04ED-4715-9361-2941DB6A3151}" srcOrd="5" destOrd="0" presId="urn:microsoft.com/office/officeart/2005/8/layout/orgChart1"/>
    <dgm:cxn modelId="{53FADC0B-F780-4485-AD8E-91DEC384F9F5}" type="presParOf" srcId="{0D70C0AA-04ED-4715-9361-2941DB6A3151}" destId="{2286FA84-14D0-4D45-97C5-F5853B5489F7}" srcOrd="0" destOrd="0" presId="urn:microsoft.com/office/officeart/2005/8/layout/orgChart1"/>
    <dgm:cxn modelId="{F34CADD0-DA02-4CD1-9223-B7DEF12DAE31}" type="presParOf" srcId="{2286FA84-14D0-4D45-97C5-F5853B5489F7}" destId="{0126F285-BC17-4404-B025-3B79290E960A}" srcOrd="0" destOrd="0" presId="urn:microsoft.com/office/officeart/2005/8/layout/orgChart1"/>
    <dgm:cxn modelId="{AB81D86D-E555-43B5-9F0D-7FA69CD5527A}" type="presParOf" srcId="{2286FA84-14D0-4D45-97C5-F5853B5489F7}" destId="{3196F63A-A26C-44EC-BA31-965CA18D2CA4}" srcOrd="1" destOrd="0" presId="urn:microsoft.com/office/officeart/2005/8/layout/orgChart1"/>
    <dgm:cxn modelId="{194A95D3-500A-436F-A086-DA51CFC31665}" type="presParOf" srcId="{0D70C0AA-04ED-4715-9361-2941DB6A3151}" destId="{0912C6C6-905C-4711-9CAD-0FE8D310A48F}" srcOrd="1" destOrd="0" presId="urn:microsoft.com/office/officeart/2005/8/layout/orgChart1"/>
    <dgm:cxn modelId="{22CC63B1-CE55-40FA-86C5-E449538C7083}" type="presParOf" srcId="{0D70C0AA-04ED-4715-9361-2941DB6A3151}" destId="{D82009B6-2E17-41F7-87BA-EA27D2068B2A}" srcOrd="2" destOrd="0" presId="urn:microsoft.com/office/officeart/2005/8/layout/orgChart1"/>
    <dgm:cxn modelId="{14A30D64-C841-459A-99F0-0A2F58FDE9A0}" type="presParOf" srcId="{B086694D-BCD5-4817-AAD9-A30A97787150}" destId="{57307588-E88B-4B37-99AD-BD6CFFA63CD0}" srcOrd="2" destOrd="0" presId="urn:microsoft.com/office/officeart/2005/8/layout/orgChart1"/>
    <dgm:cxn modelId="{4E38C02F-C90B-4664-8988-4ABA0E75E874}" type="presParOf" srcId="{B84B1A22-F7E7-47E4-ABE5-773C18A71EAE}" destId="{10B164F2-AAEF-4DFB-91C0-19AE972CFE81}" srcOrd="2" destOrd="0" presId="urn:microsoft.com/office/officeart/2005/8/layout/orgChart1"/>
    <dgm:cxn modelId="{20AA464B-7E07-4B27-AB1A-BAD4CB4ECAE3}" type="presParOf" srcId="{B84B1A22-F7E7-47E4-ABE5-773C18A71EAE}" destId="{26C9AFB8-7F3D-4B70-9D46-705FB8BE9361}" srcOrd="3" destOrd="0" presId="urn:microsoft.com/office/officeart/2005/8/layout/orgChart1"/>
    <dgm:cxn modelId="{3BFEB234-1BA5-4D2D-BB75-46EFC0E5F86D}" type="presParOf" srcId="{26C9AFB8-7F3D-4B70-9D46-705FB8BE9361}" destId="{0F4D95B4-9297-4E40-8CCA-68CB8126D6B9}" srcOrd="0" destOrd="0" presId="urn:microsoft.com/office/officeart/2005/8/layout/orgChart1"/>
    <dgm:cxn modelId="{781EFE35-E246-4AD3-BF58-F5DD846F1612}" type="presParOf" srcId="{0F4D95B4-9297-4E40-8CCA-68CB8126D6B9}" destId="{92FBEC73-F69F-44FF-B3FF-C7909DEC1774}" srcOrd="0" destOrd="0" presId="urn:microsoft.com/office/officeart/2005/8/layout/orgChart1"/>
    <dgm:cxn modelId="{DC3C4F88-E4AD-45FF-BB73-D0E57199D795}" type="presParOf" srcId="{0F4D95B4-9297-4E40-8CCA-68CB8126D6B9}" destId="{5994C815-27A8-42F0-8E74-86E653F43B9E}" srcOrd="1" destOrd="0" presId="urn:microsoft.com/office/officeart/2005/8/layout/orgChart1"/>
    <dgm:cxn modelId="{6460428E-B94A-40F9-97F1-069FE734F470}" type="presParOf" srcId="{26C9AFB8-7F3D-4B70-9D46-705FB8BE9361}" destId="{9DE26241-56C5-49C3-8EC2-36903A387EA4}" srcOrd="1" destOrd="0" presId="urn:microsoft.com/office/officeart/2005/8/layout/orgChart1"/>
    <dgm:cxn modelId="{3704B669-CFDD-474E-B314-3F5780A0CFCF}" type="presParOf" srcId="{9DE26241-56C5-49C3-8EC2-36903A387EA4}" destId="{909A9DD9-B538-4182-9EBF-ACC4BBD45F18}" srcOrd="0" destOrd="0" presId="urn:microsoft.com/office/officeart/2005/8/layout/orgChart1"/>
    <dgm:cxn modelId="{8CBA6353-F3D2-4EC5-B4DF-98AA2F5AAFFF}" type="presParOf" srcId="{9DE26241-56C5-49C3-8EC2-36903A387EA4}" destId="{28AE3EC0-B1C3-465A-97C4-BFECDF0052F8}" srcOrd="1" destOrd="0" presId="urn:microsoft.com/office/officeart/2005/8/layout/orgChart1"/>
    <dgm:cxn modelId="{4327EFAC-192C-4861-8F2C-0D60C195AAAD}" type="presParOf" srcId="{28AE3EC0-B1C3-465A-97C4-BFECDF0052F8}" destId="{0C105FFF-8A33-4E51-87E2-54FF1B80E332}" srcOrd="0" destOrd="0" presId="urn:microsoft.com/office/officeart/2005/8/layout/orgChart1"/>
    <dgm:cxn modelId="{82278F58-0362-46DD-AEC3-311C2F37A771}" type="presParOf" srcId="{0C105FFF-8A33-4E51-87E2-54FF1B80E332}" destId="{B05DFF62-1416-4164-A8FE-C85302EA12B7}" srcOrd="0" destOrd="0" presId="urn:microsoft.com/office/officeart/2005/8/layout/orgChart1"/>
    <dgm:cxn modelId="{93D34350-08E3-4F77-AF08-3C5ED52D1A47}" type="presParOf" srcId="{0C105FFF-8A33-4E51-87E2-54FF1B80E332}" destId="{72241E96-BF60-4B83-8122-04BFFD9921DD}" srcOrd="1" destOrd="0" presId="urn:microsoft.com/office/officeart/2005/8/layout/orgChart1"/>
    <dgm:cxn modelId="{EF7BFB11-ED66-44A3-815D-EC5061C623FF}" type="presParOf" srcId="{28AE3EC0-B1C3-465A-97C4-BFECDF0052F8}" destId="{A8C45AA7-6ED1-41E4-B86B-0E795D294499}" srcOrd="1" destOrd="0" presId="urn:microsoft.com/office/officeart/2005/8/layout/orgChart1"/>
    <dgm:cxn modelId="{4A20A1AD-95BB-4D98-9322-57DF144AC24A}" type="presParOf" srcId="{28AE3EC0-B1C3-465A-97C4-BFECDF0052F8}" destId="{220BF54E-18DA-4BCD-BF2E-3A7DC6F27AB8}" srcOrd="2" destOrd="0" presId="urn:microsoft.com/office/officeart/2005/8/layout/orgChart1"/>
    <dgm:cxn modelId="{95F583A4-FB3E-4303-A68A-EC9F8A7D7B78}" type="presParOf" srcId="{9DE26241-56C5-49C3-8EC2-36903A387EA4}" destId="{469BDF5B-7EF0-4754-B1DC-2B4A46D30B09}" srcOrd="2" destOrd="0" presId="urn:microsoft.com/office/officeart/2005/8/layout/orgChart1"/>
    <dgm:cxn modelId="{1AB98E67-C6F1-4D61-8531-88E68848EA28}" type="presParOf" srcId="{9DE26241-56C5-49C3-8EC2-36903A387EA4}" destId="{C772BA55-BA0B-4F4C-B017-5305C5A65DF5}" srcOrd="3" destOrd="0" presId="urn:microsoft.com/office/officeart/2005/8/layout/orgChart1"/>
    <dgm:cxn modelId="{965E5506-BE74-4169-A493-AD52F3007FFF}" type="presParOf" srcId="{C772BA55-BA0B-4F4C-B017-5305C5A65DF5}" destId="{EA5DD2ED-3E7B-438D-AE5E-4597C75A272D}" srcOrd="0" destOrd="0" presId="urn:microsoft.com/office/officeart/2005/8/layout/orgChart1"/>
    <dgm:cxn modelId="{99A17ECC-8B89-4278-B262-78E837E9A6BC}" type="presParOf" srcId="{EA5DD2ED-3E7B-438D-AE5E-4597C75A272D}" destId="{D6A3E651-7F38-4ED1-B10D-3B0896191082}" srcOrd="0" destOrd="0" presId="urn:microsoft.com/office/officeart/2005/8/layout/orgChart1"/>
    <dgm:cxn modelId="{08E545D3-A063-43B4-8AB4-F1D61D5B07C4}" type="presParOf" srcId="{EA5DD2ED-3E7B-438D-AE5E-4597C75A272D}" destId="{9F8015B9-DD08-4D19-8491-2B097F6EAECE}" srcOrd="1" destOrd="0" presId="urn:microsoft.com/office/officeart/2005/8/layout/orgChart1"/>
    <dgm:cxn modelId="{A4A12AB9-67A8-4933-8BD1-D5B85A016AD3}" type="presParOf" srcId="{C772BA55-BA0B-4F4C-B017-5305C5A65DF5}" destId="{AD2F33D2-7A7D-4D8B-9607-40C8E5862BF2}" srcOrd="1" destOrd="0" presId="urn:microsoft.com/office/officeart/2005/8/layout/orgChart1"/>
    <dgm:cxn modelId="{7325224A-86F0-4352-A7FC-CD37FCE40685}" type="presParOf" srcId="{C772BA55-BA0B-4F4C-B017-5305C5A65DF5}" destId="{3BDFB15B-C83A-4BBE-9E35-4D7205044D44}" srcOrd="2" destOrd="0" presId="urn:microsoft.com/office/officeart/2005/8/layout/orgChart1"/>
    <dgm:cxn modelId="{C6CA374D-ADAA-4297-9FD8-5AFA9EF3B3DC}" type="presParOf" srcId="{9DE26241-56C5-49C3-8EC2-36903A387EA4}" destId="{38DAE9DA-2C46-4A37-A4EB-2F0E52728486}" srcOrd="4" destOrd="0" presId="urn:microsoft.com/office/officeart/2005/8/layout/orgChart1"/>
    <dgm:cxn modelId="{2A32D50D-37B3-423B-83AF-6E0B313CCB0E}" type="presParOf" srcId="{9DE26241-56C5-49C3-8EC2-36903A387EA4}" destId="{F8D88115-3D88-4011-9626-FE1106E832C8}" srcOrd="5" destOrd="0" presId="urn:microsoft.com/office/officeart/2005/8/layout/orgChart1"/>
    <dgm:cxn modelId="{D8EF2187-EB9B-4B9D-9EF1-B188EF1CD3B6}" type="presParOf" srcId="{F8D88115-3D88-4011-9626-FE1106E832C8}" destId="{C339BADA-48D0-4BE0-BB6F-4AD107DC8970}" srcOrd="0" destOrd="0" presId="urn:microsoft.com/office/officeart/2005/8/layout/orgChart1"/>
    <dgm:cxn modelId="{91EBC8C2-A41B-422F-A9E4-1012AA42CAC9}" type="presParOf" srcId="{C339BADA-48D0-4BE0-BB6F-4AD107DC8970}" destId="{C3BDF792-1929-4D20-A99E-943F92FEE64A}" srcOrd="0" destOrd="0" presId="urn:microsoft.com/office/officeart/2005/8/layout/orgChart1"/>
    <dgm:cxn modelId="{B0E48359-7AD7-406A-8809-04AFEF9E593A}" type="presParOf" srcId="{C339BADA-48D0-4BE0-BB6F-4AD107DC8970}" destId="{5A6949AF-0B92-4269-A3B2-322F418CD89F}" srcOrd="1" destOrd="0" presId="urn:microsoft.com/office/officeart/2005/8/layout/orgChart1"/>
    <dgm:cxn modelId="{E9F823ED-7F86-4992-AAFC-1B44BBBEC323}" type="presParOf" srcId="{F8D88115-3D88-4011-9626-FE1106E832C8}" destId="{758B4517-CFA1-4ED8-A520-7EFE2CD311A8}" srcOrd="1" destOrd="0" presId="urn:microsoft.com/office/officeart/2005/8/layout/orgChart1"/>
    <dgm:cxn modelId="{AC21381F-72C6-4AA6-8963-E232882F8277}" type="presParOf" srcId="{F8D88115-3D88-4011-9626-FE1106E832C8}" destId="{25C7148D-19C5-4FB0-8DC8-894527E4609B}" srcOrd="2" destOrd="0" presId="urn:microsoft.com/office/officeart/2005/8/layout/orgChart1"/>
    <dgm:cxn modelId="{C363B354-9A2C-4F76-926D-CBA6B40A3823}" type="presParOf" srcId="{26C9AFB8-7F3D-4B70-9D46-705FB8BE9361}" destId="{A2F5F7FC-B292-4DFA-9F41-ACC18A493A18}" srcOrd="2" destOrd="0" presId="urn:microsoft.com/office/officeart/2005/8/layout/orgChart1"/>
    <dgm:cxn modelId="{E9EA0920-D04A-46E7-97CA-D88988630520}" type="presParOf" srcId="{B84B1A22-F7E7-47E4-ABE5-773C18A71EAE}" destId="{2577D79B-75F8-43F8-BEA0-E7B17D238013}" srcOrd="4" destOrd="0" presId="urn:microsoft.com/office/officeart/2005/8/layout/orgChart1"/>
    <dgm:cxn modelId="{2D15AB94-E0B0-4423-BF4C-605EA32C50F5}" type="presParOf" srcId="{B84B1A22-F7E7-47E4-ABE5-773C18A71EAE}" destId="{3964B986-B0F2-4225-A74A-871C99661DC2}" srcOrd="5" destOrd="0" presId="urn:microsoft.com/office/officeart/2005/8/layout/orgChart1"/>
    <dgm:cxn modelId="{B5D815A2-64F4-48BC-B3CF-03C2FD2A51CE}" type="presParOf" srcId="{3964B986-B0F2-4225-A74A-871C99661DC2}" destId="{782210DA-8685-47D6-94BB-9EA085B01D61}" srcOrd="0" destOrd="0" presId="urn:microsoft.com/office/officeart/2005/8/layout/orgChart1"/>
    <dgm:cxn modelId="{06E3734E-9045-4687-99E5-6CE2C837A611}" type="presParOf" srcId="{782210DA-8685-47D6-94BB-9EA085B01D61}" destId="{52CB0453-3506-4740-AE3E-AAA2F659E6BC}" srcOrd="0" destOrd="0" presId="urn:microsoft.com/office/officeart/2005/8/layout/orgChart1"/>
    <dgm:cxn modelId="{3E62C258-6D9E-4DB6-9D7E-5B0E797B066A}" type="presParOf" srcId="{782210DA-8685-47D6-94BB-9EA085B01D61}" destId="{EA4E945D-C7CD-423F-BE5D-951209CFE37A}" srcOrd="1" destOrd="0" presId="urn:microsoft.com/office/officeart/2005/8/layout/orgChart1"/>
    <dgm:cxn modelId="{3289ECE4-0A15-4D22-A94B-0DAE9F8EAF2B}" type="presParOf" srcId="{3964B986-B0F2-4225-A74A-871C99661DC2}" destId="{23147A13-5509-45BF-8A30-6903898307B6}" srcOrd="1" destOrd="0" presId="urn:microsoft.com/office/officeart/2005/8/layout/orgChart1"/>
    <dgm:cxn modelId="{08B8CB54-B172-4C03-8790-A4E66DB5D95D}" type="presParOf" srcId="{23147A13-5509-45BF-8A30-6903898307B6}" destId="{2DC8DB83-C1A0-45A3-9745-C27DCC8622D1}" srcOrd="0" destOrd="0" presId="urn:microsoft.com/office/officeart/2005/8/layout/orgChart1"/>
    <dgm:cxn modelId="{A6DE83AF-1BE6-4865-B76F-57B235207BFC}" type="presParOf" srcId="{23147A13-5509-45BF-8A30-6903898307B6}" destId="{A0A3DA6B-2FBF-48C0-8EDB-443858E8036A}" srcOrd="1" destOrd="0" presId="urn:microsoft.com/office/officeart/2005/8/layout/orgChart1"/>
    <dgm:cxn modelId="{20457B82-AF52-4A04-A6ED-9C283BE5A371}" type="presParOf" srcId="{A0A3DA6B-2FBF-48C0-8EDB-443858E8036A}" destId="{6E0C9824-8201-4B3F-9127-01DFAD6ADE94}" srcOrd="0" destOrd="0" presId="urn:microsoft.com/office/officeart/2005/8/layout/orgChart1"/>
    <dgm:cxn modelId="{46F5D8F5-0FCE-4C7A-9EC2-BBACF3A14DDD}" type="presParOf" srcId="{6E0C9824-8201-4B3F-9127-01DFAD6ADE94}" destId="{BB30B681-0DA6-478E-86C8-40D035009A6B}" srcOrd="0" destOrd="0" presId="urn:microsoft.com/office/officeart/2005/8/layout/orgChart1"/>
    <dgm:cxn modelId="{0F46761C-2752-454D-AFED-0BD758514697}" type="presParOf" srcId="{6E0C9824-8201-4B3F-9127-01DFAD6ADE94}" destId="{2F882193-E707-49D3-8AF5-33220C14F6E0}" srcOrd="1" destOrd="0" presId="urn:microsoft.com/office/officeart/2005/8/layout/orgChart1"/>
    <dgm:cxn modelId="{8A044ED1-9470-4354-B367-DE51972B218C}" type="presParOf" srcId="{A0A3DA6B-2FBF-48C0-8EDB-443858E8036A}" destId="{7D6D5735-76F3-4550-992E-6979908E2EAC}" srcOrd="1" destOrd="0" presId="urn:microsoft.com/office/officeart/2005/8/layout/orgChart1"/>
    <dgm:cxn modelId="{CFDEB4D5-C8CA-4D8F-ADAA-D2652376C644}" type="presParOf" srcId="{A0A3DA6B-2FBF-48C0-8EDB-443858E8036A}" destId="{9AD128F6-BC09-4018-B292-672C870C518D}" srcOrd="2" destOrd="0" presId="urn:microsoft.com/office/officeart/2005/8/layout/orgChart1"/>
    <dgm:cxn modelId="{BFEE0FF8-20E1-4FA6-B63D-86EB50DC5EE8}" type="presParOf" srcId="{23147A13-5509-45BF-8A30-6903898307B6}" destId="{1E4AE4E1-DADD-4E2E-A434-42E1BB8FD71F}" srcOrd="2" destOrd="0" presId="urn:microsoft.com/office/officeart/2005/8/layout/orgChart1"/>
    <dgm:cxn modelId="{0B4556D9-4FB8-4823-B3CC-7D9D353241F3}" type="presParOf" srcId="{23147A13-5509-45BF-8A30-6903898307B6}" destId="{72540D35-6FE1-4809-9D1A-4C84FEDB0CC3}" srcOrd="3" destOrd="0" presId="urn:microsoft.com/office/officeart/2005/8/layout/orgChart1"/>
    <dgm:cxn modelId="{92234C34-56A6-43DD-9153-7678C9AEFFE6}" type="presParOf" srcId="{72540D35-6FE1-4809-9D1A-4C84FEDB0CC3}" destId="{B1FF2A55-BE7D-4CB4-BC66-DA7C2B77DC1A}" srcOrd="0" destOrd="0" presId="urn:microsoft.com/office/officeart/2005/8/layout/orgChart1"/>
    <dgm:cxn modelId="{745B8B74-BDD9-4CA4-9168-13E22ECC53D9}" type="presParOf" srcId="{B1FF2A55-BE7D-4CB4-BC66-DA7C2B77DC1A}" destId="{131A6912-E275-4650-ADD4-2075F7207905}" srcOrd="0" destOrd="0" presId="urn:microsoft.com/office/officeart/2005/8/layout/orgChart1"/>
    <dgm:cxn modelId="{9BED0CFD-08E5-4FD9-92F0-C55E68650E67}" type="presParOf" srcId="{B1FF2A55-BE7D-4CB4-BC66-DA7C2B77DC1A}" destId="{C8442E50-A3EA-4BC6-A269-109E43995CE0}" srcOrd="1" destOrd="0" presId="urn:microsoft.com/office/officeart/2005/8/layout/orgChart1"/>
    <dgm:cxn modelId="{601E6C9B-F7CE-4AD3-8AEB-0EE6EABBABBB}" type="presParOf" srcId="{72540D35-6FE1-4809-9D1A-4C84FEDB0CC3}" destId="{E434A70C-9EFD-4FAA-9BA4-45258B0929FB}" srcOrd="1" destOrd="0" presId="urn:microsoft.com/office/officeart/2005/8/layout/orgChart1"/>
    <dgm:cxn modelId="{B1EB94D3-3E6C-4274-917A-8082520DD4C6}" type="presParOf" srcId="{72540D35-6FE1-4809-9D1A-4C84FEDB0CC3}" destId="{413A3520-C84A-4A7D-95CB-90936C07B073}" srcOrd="2" destOrd="0" presId="urn:microsoft.com/office/officeart/2005/8/layout/orgChart1"/>
    <dgm:cxn modelId="{4A64D8CE-C744-41EA-8960-6BA076FC10F8}" type="presParOf" srcId="{3964B986-B0F2-4225-A74A-871C99661DC2}" destId="{9610FA52-216D-4E6C-B33C-A66D0A7B54F2}" srcOrd="2" destOrd="0" presId="urn:microsoft.com/office/officeart/2005/8/layout/orgChart1"/>
    <dgm:cxn modelId="{BBB6B087-60C7-49FF-A766-94E16EC83C74}" type="presParOf" srcId="{A019F40A-1ACA-4189-84A6-7FCBEC798D5D}" destId="{2E62348C-212D-4E10-A08F-81E6FCFAFC89}" srcOrd="2" destOrd="0" presId="urn:microsoft.com/office/officeart/2005/8/layout/orgChart1"/>
    <dgm:cxn modelId="{C674BD20-5A39-4BF1-9CE0-12C671E19BC6}" type="presParOf" srcId="{13506791-BBD3-454F-8950-B52AFEEC1C5E}" destId="{C23B2C3F-872F-4EA3-BFAC-BE59F57D2CE2}" srcOrd="4" destOrd="0" presId="urn:microsoft.com/office/officeart/2005/8/layout/orgChart1"/>
    <dgm:cxn modelId="{D3B1B136-3D13-48B6-8DA3-962EC966299A}" type="presParOf" srcId="{13506791-BBD3-454F-8950-B52AFEEC1C5E}" destId="{B7CB3E25-BA00-49EB-B6AF-445C68ED1FCC}" srcOrd="5" destOrd="0" presId="urn:microsoft.com/office/officeart/2005/8/layout/orgChart1"/>
    <dgm:cxn modelId="{FEFF6E45-D55F-4D47-AF42-3FCBDA969A2B}" type="presParOf" srcId="{B7CB3E25-BA00-49EB-B6AF-445C68ED1FCC}" destId="{3DF98D7E-B153-4A46-B38D-DF569E8E255A}" srcOrd="0" destOrd="0" presId="urn:microsoft.com/office/officeart/2005/8/layout/orgChart1"/>
    <dgm:cxn modelId="{5EA603A2-F146-4179-A342-0A556EE83709}" type="presParOf" srcId="{3DF98D7E-B153-4A46-B38D-DF569E8E255A}" destId="{605ADBA8-9FFD-41C3-A474-ED648719045F}" srcOrd="0" destOrd="0" presId="urn:microsoft.com/office/officeart/2005/8/layout/orgChart1"/>
    <dgm:cxn modelId="{150E436C-D2E2-461B-A724-C5E48D78F360}" type="presParOf" srcId="{3DF98D7E-B153-4A46-B38D-DF569E8E255A}" destId="{1AF62035-2653-4CCA-B666-E9A94C6629CD}" srcOrd="1" destOrd="0" presId="urn:microsoft.com/office/officeart/2005/8/layout/orgChart1"/>
    <dgm:cxn modelId="{11E25AA1-7AA6-4650-A518-03E062A73769}" type="presParOf" srcId="{B7CB3E25-BA00-49EB-B6AF-445C68ED1FCC}" destId="{CBF60172-86E1-444D-8BE9-E875A5CE37C9}" srcOrd="1" destOrd="0" presId="urn:microsoft.com/office/officeart/2005/8/layout/orgChart1"/>
    <dgm:cxn modelId="{EDAB207F-DA78-4ABF-8BD8-2E08417C539D}" type="presParOf" srcId="{CBF60172-86E1-444D-8BE9-E875A5CE37C9}" destId="{29CBB17F-7828-4510-8E3E-7D9C5B9A7937}" srcOrd="0" destOrd="0" presId="urn:microsoft.com/office/officeart/2005/8/layout/orgChart1"/>
    <dgm:cxn modelId="{DD6DD0C8-85D9-4D4B-8130-695A7434631E}" type="presParOf" srcId="{CBF60172-86E1-444D-8BE9-E875A5CE37C9}" destId="{CFB1B7C6-6E8C-4A23-BA6F-B66F7A1F265E}" srcOrd="1" destOrd="0" presId="urn:microsoft.com/office/officeart/2005/8/layout/orgChart1"/>
    <dgm:cxn modelId="{ECE14680-5DF7-4F0E-BDD0-DB3E187EEEAE}" type="presParOf" srcId="{CFB1B7C6-6E8C-4A23-BA6F-B66F7A1F265E}" destId="{5C688F28-99D4-4FD4-9301-E0E00989D4AA}" srcOrd="0" destOrd="0" presId="urn:microsoft.com/office/officeart/2005/8/layout/orgChart1"/>
    <dgm:cxn modelId="{89B4E930-D6F4-437B-97D3-8A50AA162C59}" type="presParOf" srcId="{5C688F28-99D4-4FD4-9301-E0E00989D4AA}" destId="{5F4754DC-953F-496C-9068-F78F39CFB605}" srcOrd="0" destOrd="0" presId="urn:microsoft.com/office/officeart/2005/8/layout/orgChart1"/>
    <dgm:cxn modelId="{FAC821A5-BFD1-489B-9F29-45C108EACE10}" type="presParOf" srcId="{5C688F28-99D4-4FD4-9301-E0E00989D4AA}" destId="{D95AFEE0-3594-4922-8529-093AFFFAB2AE}" srcOrd="1" destOrd="0" presId="urn:microsoft.com/office/officeart/2005/8/layout/orgChart1"/>
    <dgm:cxn modelId="{DD8EFC77-63C4-412D-ACB7-B78C4618E106}" type="presParOf" srcId="{CFB1B7C6-6E8C-4A23-BA6F-B66F7A1F265E}" destId="{ADE4ED25-A357-46DC-A2D9-12369FBAF1A5}" srcOrd="1" destOrd="0" presId="urn:microsoft.com/office/officeart/2005/8/layout/orgChart1"/>
    <dgm:cxn modelId="{1E159DEB-FB64-4E49-AF58-742D370F79A5}" type="presParOf" srcId="{CFB1B7C6-6E8C-4A23-BA6F-B66F7A1F265E}" destId="{C7F07D53-ED69-43D4-A4F6-00DA2FB4A62B}" srcOrd="2" destOrd="0" presId="urn:microsoft.com/office/officeart/2005/8/layout/orgChart1"/>
    <dgm:cxn modelId="{707A693F-760C-4000-AA4D-2DE07AAAFE78}" type="presParOf" srcId="{CBF60172-86E1-444D-8BE9-E875A5CE37C9}" destId="{E3DF3A78-76CA-4574-B189-D92611B9A89A}" srcOrd="2" destOrd="0" presId="urn:microsoft.com/office/officeart/2005/8/layout/orgChart1"/>
    <dgm:cxn modelId="{1141A08F-1293-43EF-BADF-6548AD9F9CCC}" type="presParOf" srcId="{CBF60172-86E1-444D-8BE9-E875A5CE37C9}" destId="{9C300C9B-22FE-480B-93EF-459B491C7291}" srcOrd="3" destOrd="0" presId="urn:microsoft.com/office/officeart/2005/8/layout/orgChart1"/>
    <dgm:cxn modelId="{A3927E80-BC7A-4601-8BAF-8BB33CF2BBF5}" type="presParOf" srcId="{9C300C9B-22FE-480B-93EF-459B491C7291}" destId="{A87482FC-A59B-48DA-8F06-A5C8585444DC}" srcOrd="0" destOrd="0" presId="urn:microsoft.com/office/officeart/2005/8/layout/orgChart1"/>
    <dgm:cxn modelId="{99DD42B2-F9CF-42C6-BBEE-CA1BA578B0E2}" type="presParOf" srcId="{A87482FC-A59B-48DA-8F06-A5C8585444DC}" destId="{2D435EB0-151C-499F-955D-7DC6CE5B350A}" srcOrd="0" destOrd="0" presId="urn:microsoft.com/office/officeart/2005/8/layout/orgChart1"/>
    <dgm:cxn modelId="{8D9741EC-7D3E-4394-8B1B-EE287D61D3AB}" type="presParOf" srcId="{A87482FC-A59B-48DA-8F06-A5C8585444DC}" destId="{83C40582-E9D0-41E8-AA6E-A1CDBF329DCB}" srcOrd="1" destOrd="0" presId="urn:microsoft.com/office/officeart/2005/8/layout/orgChart1"/>
    <dgm:cxn modelId="{F9183838-4CC0-424A-9532-1E6DAA8711E8}" type="presParOf" srcId="{9C300C9B-22FE-480B-93EF-459B491C7291}" destId="{C1ED0936-BF7D-4EE7-B66D-CE0A4BBE60D8}" srcOrd="1" destOrd="0" presId="urn:microsoft.com/office/officeart/2005/8/layout/orgChart1"/>
    <dgm:cxn modelId="{EA3F617B-2EE5-4909-BF7D-C5AA80B43C1C}" type="presParOf" srcId="{9C300C9B-22FE-480B-93EF-459B491C7291}" destId="{D807B871-0700-450B-9909-32771CAE9B10}" srcOrd="2" destOrd="0" presId="urn:microsoft.com/office/officeart/2005/8/layout/orgChart1"/>
    <dgm:cxn modelId="{8E234420-14E9-459B-802C-2FC7B1F04F3C}" type="presParOf" srcId="{CBF60172-86E1-444D-8BE9-E875A5CE37C9}" destId="{1CC48670-0213-4C2D-B39D-A8CA4F775FE3}" srcOrd="4" destOrd="0" presId="urn:microsoft.com/office/officeart/2005/8/layout/orgChart1"/>
    <dgm:cxn modelId="{882FC22E-EF59-4EE4-90E1-1B41482E2108}" type="presParOf" srcId="{CBF60172-86E1-444D-8BE9-E875A5CE37C9}" destId="{79408145-FC88-4226-8400-953C33FD2911}" srcOrd="5" destOrd="0" presId="urn:microsoft.com/office/officeart/2005/8/layout/orgChart1"/>
    <dgm:cxn modelId="{420B25C8-411F-4F86-98D1-B5981AC44858}" type="presParOf" srcId="{79408145-FC88-4226-8400-953C33FD2911}" destId="{A1A2D946-710A-4D19-A0DC-A2932CFB1875}" srcOrd="0" destOrd="0" presId="urn:microsoft.com/office/officeart/2005/8/layout/orgChart1"/>
    <dgm:cxn modelId="{002847C8-07F4-4163-86C4-370D389E0A09}" type="presParOf" srcId="{A1A2D946-710A-4D19-A0DC-A2932CFB1875}" destId="{FBFF8D1C-7F8D-4243-B0FF-EA8E756320A4}" srcOrd="0" destOrd="0" presId="urn:microsoft.com/office/officeart/2005/8/layout/orgChart1"/>
    <dgm:cxn modelId="{C4ED79B4-E795-4F47-8C9A-A36941AA7857}" type="presParOf" srcId="{A1A2D946-710A-4D19-A0DC-A2932CFB1875}" destId="{D01DD768-5984-4AC9-BCF0-A925B561BBA4}" srcOrd="1" destOrd="0" presId="urn:microsoft.com/office/officeart/2005/8/layout/orgChart1"/>
    <dgm:cxn modelId="{281C0EB4-F6E4-4C3D-A115-47669234A515}" type="presParOf" srcId="{79408145-FC88-4226-8400-953C33FD2911}" destId="{51DB92E5-853E-4D77-B397-ED62A210C124}" srcOrd="1" destOrd="0" presId="urn:microsoft.com/office/officeart/2005/8/layout/orgChart1"/>
    <dgm:cxn modelId="{75A47971-E0EC-4F0A-8800-AB6CA04D45D1}" type="presParOf" srcId="{79408145-FC88-4226-8400-953C33FD2911}" destId="{1518915E-7DC1-4E30-9806-566496D6DD27}" srcOrd="2" destOrd="0" presId="urn:microsoft.com/office/officeart/2005/8/layout/orgChart1"/>
    <dgm:cxn modelId="{02F4B0A8-AA69-482B-B1C5-F34777C8AD49}" type="presParOf" srcId="{B7CB3E25-BA00-49EB-B6AF-445C68ED1FCC}" destId="{979CBDB6-DACC-421E-9409-2A2C78AF5CF5}" srcOrd="2" destOrd="0" presId="urn:microsoft.com/office/officeart/2005/8/layout/orgChart1"/>
    <dgm:cxn modelId="{808CBC72-29A9-4C93-8825-BD83B15FD80F}" type="presParOf" srcId="{13506791-BBD3-454F-8950-B52AFEEC1C5E}" destId="{CFF15267-A71F-439E-B5B0-CCF8F729CAB7}" srcOrd="6" destOrd="0" presId="urn:microsoft.com/office/officeart/2005/8/layout/orgChart1"/>
    <dgm:cxn modelId="{6F4C2F94-11DD-4C4B-9873-E88A638AAC50}" type="presParOf" srcId="{13506791-BBD3-454F-8950-B52AFEEC1C5E}" destId="{A952277A-C6E6-4DF9-9F8C-6B0121E8BC40}" srcOrd="7" destOrd="0" presId="urn:microsoft.com/office/officeart/2005/8/layout/orgChart1"/>
    <dgm:cxn modelId="{C00C52AB-8F7C-451B-A292-FE5AA58B61C2}" type="presParOf" srcId="{A952277A-C6E6-4DF9-9F8C-6B0121E8BC40}" destId="{E1DD5F41-2DF3-420C-A5A3-5328037A748E}" srcOrd="0" destOrd="0" presId="urn:microsoft.com/office/officeart/2005/8/layout/orgChart1"/>
    <dgm:cxn modelId="{24D2575E-8CAE-4DE5-AE68-4369C8C950D4}" type="presParOf" srcId="{E1DD5F41-2DF3-420C-A5A3-5328037A748E}" destId="{FB6E1076-7F8A-43C3-8906-AB6FC84EBDA8}" srcOrd="0" destOrd="0" presId="urn:microsoft.com/office/officeart/2005/8/layout/orgChart1"/>
    <dgm:cxn modelId="{AFF87B0F-A9D9-4552-8228-4E3EF6E95EBE}" type="presParOf" srcId="{E1DD5F41-2DF3-420C-A5A3-5328037A748E}" destId="{F9BF7C93-D45C-44DB-85FD-86C27368366D}" srcOrd="1" destOrd="0" presId="urn:microsoft.com/office/officeart/2005/8/layout/orgChart1"/>
    <dgm:cxn modelId="{DA6918DB-CF60-4A2C-B1A7-BDAE80C1988E}" type="presParOf" srcId="{A952277A-C6E6-4DF9-9F8C-6B0121E8BC40}" destId="{4E6523EF-0E2B-4F96-865F-15131915217E}" srcOrd="1" destOrd="0" presId="urn:microsoft.com/office/officeart/2005/8/layout/orgChart1"/>
    <dgm:cxn modelId="{47174BAA-84B3-4691-836A-0AA2EA54476C}" type="presParOf" srcId="{4E6523EF-0E2B-4F96-865F-15131915217E}" destId="{4588CA5E-C29A-4473-B30B-9C51D3A0F831}" srcOrd="0" destOrd="0" presId="urn:microsoft.com/office/officeart/2005/8/layout/orgChart1"/>
    <dgm:cxn modelId="{E16FBF5B-36EF-40FD-8DB2-11E280AAB840}" type="presParOf" srcId="{4E6523EF-0E2B-4F96-865F-15131915217E}" destId="{C0D2AC39-51C3-4772-A345-EB674FF573AE}" srcOrd="1" destOrd="0" presId="urn:microsoft.com/office/officeart/2005/8/layout/orgChart1"/>
    <dgm:cxn modelId="{D03F8C36-976E-4E67-A552-23732DD3AA53}" type="presParOf" srcId="{C0D2AC39-51C3-4772-A345-EB674FF573AE}" destId="{6B837E16-0F46-42D0-B7A1-14D20C06D5DA}" srcOrd="0" destOrd="0" presId="urn:microsoft.com/office/officeart/2005/8/layout/orgChart1"/>
    <dgm:cxn modelId="{41D65935-F986-47A1-B7B0-F1827EC91EDF}" type="presParOf" srcId="{6B837E16-0F46-42D0-B7A1-14D20C06D5DA}" destId="{518D2F8C-80E7-48EA-A98F-CECB4BCF8F99}" srcOrd="0" destOrd="0" presId="urn:microsoft.com/office/officeart/2005/8/layout/orgChart1"/>
    <dgm:cxn modelId="{EDEE8CF0-317D-4428-A353-6074F4980FBD}" type="presParOf" srcId="{6B837E16-0F46-42D0-B7A1-14D20C06D5DA}" destId="{A77ECBC5-1BF0-48B4-B2E3-FCF683367022}" srcOrd="1" destOrd="0" presId="urn:microsoft.com/office/officeart/2005/8/layout/orgChart1"/>
    <dgm:cxn modelId="{5DBFFDDD-4722-43E0-AAFE-0F41E58487D7}" type="presParOf" srcId="{C0D2AC39-51C3-4772-A345-EB674FF573AE}" destId="{601775E2-9324-4517-BA56-810D0BC7D201}" srcOrd="1" destOrd="0" presId="urn:microsoft.com/office/officeart/2005/8/layout/orgChart1"/>
    <dgm:cxn modelId="{E680195B-1314-4F85-B0BA-112D7210D37B}" type="presParOf" srcId="{C0D2AC39-51C3-4772-A345-EB674FF573AE}" destId="{3C7390B4-CCB9-461D-BC1C-F19B3D525261}" srcOrd="2" destOrd="0" presId="urn:microsoft.com/office/officeart/2005/8/layout/orgChart1"/>
    <dgm:cxn modelId="{61268E88-81C1-4984-BB6F-C4977DBCC630}" type="presParOf" srcId="{4E6523EF-0E2B-4F96-865F-15131915217E}" destId="{AF042BDB-089F-4F8E-B402-B791A19F05AC}" srcOrd="2" destOrd="0" presId="urn:microsoft.com/office/officeart/2005/8/layout/orgChart1"/>
    <dgm:cxn modelId="{66AC14A6-8350-4A1B-A87A-E2C3A131679B}" type="presParOf" srcId="{4E6523EF-0E2B-4F96-865F-15131915217E}" destId="{6BD2BBAA-E7D6-44E4-BA1B-3AF13B734B9E}" srcOrd="3" destOrd="0" presId="urn:microsoft.com/office/officeart/2005/8/layout/orgChart1"/>
    <dgm:cxn modelId="{31F18568-B3D6-4BE1-A3EB-4B5A4E19640C}" type="presParOf" srcId="{6BD2BBAA-E7D6-44E4-BA1B-3AF13B734B9E}" destId="{563047DB-7353-492A-B50D-E30072CCEFCC}" srcOrd="0" destOrd="0" presId="urn:microsoft.com/office/officeart/2005/8/layout/orgChart1"/>
    <dgm:cxn modelId="{B5D871F6-1CCC-4AB5-B689-4546B023EF4A}" type="presParOf" srcId="{563047DB-7353-492A-B50D-E30072CCEFCC}" destId="{3B04AEF9-E19E-4831-9D9A-FDF3B9CC699C}" srcOrd="0" destOrd="0" presId="urn:microsoft.com/office/officeart/2005/8/layout/orgChart1"/>
    <dgm:cxn modelId="{30808EF8-2260-483B-8B0C-5C68449741D2}" type="presParOf" srcId="{563047DB-7353-492A-B50D-E30072CCEFCC}" destId="{0A987228-CC7F-449D-861E-F105B5CC3E52}" srcOrd="1" destOrd="0" presId="urn:microsoft.com/office/officeart/2005/8/layout/orgChart1"/>
    <dgm:cxn modelId="{C0E7B3EF-47D0-4F6F-846C-A13844378E93}" type="presParOf" srcId="{6BD2BBAA-E7D6-44E4-BA1B-3AF13B734B9E}" destId="{B3DC7005-0B49-4A21-BC7B-F30C8D11F214}" srcOrd="1" destOrd="0" presId="urn:microsoft.com/office/officeart/2005/8/layout/orgChart1"/>
    <dgm:cxn modelId="{4401381E-A432-446C-829D-DCD2924D9906}" type="presParOf" srcId="{6BD2BBAA-E7D6-44E4-BA1B-3AF13B734B9E}" destId="{43B1BB1C-B5A8-417E-8B70-A7DC6ADC17AD}" srcOrd="2" destOrd="0" presId="urn:microsoft.com/office/officeart/2005/8/layout/orgChart1"/>
    <dgm:cxn modelId="{B5B4BACA-A6AE-4E71-9759-C079D497ECCA}" type="presParOf" srcId="{4E6523EF-0E2B-4F96-865F-15131915217E}" destId="{EE552F00-C5C5-4DA3-810E-324D15E78228}" srcOrd="4" destOrd="0" presId="urn:microsoft.com/office/officeart/2005/8/layout/orgChart1"/>
    <dgm:cxn modelId="{24BCF4F1-77BA-4E67-8B82-01FA2AF26641}" type="presParOf" srcId="{4E6523EF-0E2B-4F96-865F-15131915217E}" destId="{033D9545-A743-4253-B551-6749524D54A6}" srcOrd="5" destOrd="0" presId="urn:microsoft.com/office/officeart/2005/8/layout/orgChart1"/>
    <dgm:cxn modelId="{7AC132AC-48A7-4C4F-A696-A011EC2166B4}" type="presParOf" srcId="{033D9545-A743-4253-B551-6749524D54A6}" destId="{A9EFFBFA-7100-431D-B5DA-2C9652D87C1A}" srcOrd="0" destOrd="0" presId="urn:microsoft.com/office/officeart/2005/8/layout/orgChart1"/>
    <dgm:cxn modelId="{18183E26-736B-4378-8F12-F64EBB243893}" type="presParOf" srcId="{A9EFFBFA-7100-431D-B5DA-2C9652D87C1A}" destId="{0C6F0D6B-1474-498C-9BE4-6CD2096E90A1}" srcOrd="0" destOrd="0" presId="urn:microsoft.com/office/officeart/2005/8/layout/orgChart1"/>
    <dgm:cxn modelId="{C296CCC0-5CF6-4234-8FBB-F3B7ADF91F64}" type="presParOf" srcId="{A9EFFBFA-7100-431D-B5DA-2C9652D87C1A}" destId="{C409B6E9-E94D-4335-80BD-254BE05928CD}" srcOrd="1" destOrd="0" presId="urn:microsoft.com/office/officeart/2005/8/layout/orgChart1"/>
    <dgm:cxn modelId="{1209F2EF-B894-484A-8D1A-73A18B007711}" type="presParOf" srcId="{033D9545-A743-4253-B551-6749524D54A6}" destId="{2BAA0950-E137-44FA-98A6-32D0D5E901E7}" srcOrd="1" destOrd="0" presId="urn:microsoft.com/office/officeart/2005/8/layout/orgChart1"/>
    <dgm:cxn modelId="{7BFAD571-5E41-41D6-A10A-37E51AF902AD}" type="presParOf" srcId="{033D9545-A743-4253-B551-6749524D54A6}" destId="{B2DE9CC4-67AC-4834-804D-50ED4BF0F404}" srcOrd="2" destOrd="0" presId="urn:microsoft.com/office/officeart/2005/8/layout/orgChart1"/>
    <dgm:cxn modelId="{821FFD66-531C-432F-A82D-B12ABC3DDAB8}" type="presParOf" srcId="{4E6523EF-0E2B-4F96-865F-15131915217E}" destId="{60F1B456-08E8-4E3D-A5F2-C18FB9364F02}" srcOrd="6" destOrd="0" presId="urn:microsoft.com/office/officeart/2005/8/layout/orgChart1"/>
    <dgm:cxn modelId="{D674D594-4B01-4B34-A8E4-05A78EA52AFC}" type="presParOf" srcId="{4E6523EF-0E2B-4F96-865F-15131915217E}" destId="{FEC9C192-09EC-4B61-BFD5-A381FBF76158}" srcOrd="7" destOrd="0" presId="urn:microsoft.com/office/officeart/2005/8/layout/orgChart1"/>
    <dgm:cxn modelId="{6F33BC13-73B6-4088-92F4-F07A1CF3A2D1}" type="presParOf" srcId="{FEC9C192-09EC-4B61-BFD5-A381FBF76158}" destId="{55061A74-B9FB-4C1B-B8EF-D998742153A4}" srcOrd="0" destOrd="0" presId="urn:microsoft.com/office/officeart/2005/8/layout/orgChart1"/>
    <dgm:cxn modelId="{3B1E7D63-ED1D-47C7-A008-5DC00746AB17}" type="presParOf" srcId="{55061A74-B9FB-4C1B-B8EF-D998742153A4}" destId="{0AA069F3-D87E-4929-B69C-B3ADD171EC8F}" srcOrd="0" destOrd="0" presId="urn:microsoft.com/office/officeart/2005/8/layout/orgChart1"/>
    <dgm:cxn modelId="{170A71B9-2537-4DC9-9460-42901A53C856}" type="presParOf" srcId="{55061A74-B9FB-4C1B-B8EF-D998742153A4}" destId="{EE7D315F-E1CE-4280-B67F-183A3FB62110}" srcOrd="1" destOrd="0" presId="urn:microsoft.com/office/officeart/2005/8/layout/orgChart1"/>
    <dgm:cxn modelId="{6A6ED965-02FC-4114-999E-5E40DB82C79E}" type="presParOf" srcId="{FEC9C192-09EC-4B61-BFD5-A381FBF76158}" destId="{A028C655-5E61-4F40-ABEA-DAF8A48A33E5}" srcOrd="1" destOrd="0" presId="urn:microsoft.com/office/officeart/2005/8/layout/orgChart1"/>
    <dgm:cxn modelId="{38D47094-EEAB-43BC-B8D0-53C8E34CF170}" type="presParOf" srcId="{FEC9C192-09EC-4B61-BFD5-A381FBF76158}" destId="{E8E14F48-E753-4CA5-B54C-EEB57FAD00A5}" srcOrd="2" destOrd="0" presId="urn:microsoft.com/office/officeart/2005/8/layout/orgChart1"/>
    <dgm:cxn modelId="{532E15AA-AD2F-492D-97B7-00378A896933}" type="presParOf" srcId="{A952277A-C6E6-4DF9-9F8C-6B0121E8BC40}" destId="{777D3179-F33B-428B-9436-EC7279277A29}" srcOrd="2" destOrd="0" presId="urn:microsoft.com/office/officeart/2005/8/layout/orgChart1"/>
    <dgm:cxn modelId="{F5BB139F-F186-472A-8C75-BABF88E0062A}" type="presParOf" srcId="{13506791-BBD3-454F-8950-B52AFEEC1C5E}" destId="{B4263E44-29EE-4E16-BF13-0C4366A19933}" srcOrd="8" destOrd="0" presId="urn:microsoft.com/office/officeart/2005/8/layout/orgChart1"/>
    <dgm:cxn modelId="{F18028A0-D1FD-4B42-AF7D-8A1B9D973713}" type="presParOf" srcId="{13506791-BBD3-454F-8950-B52AFEEC1C5E}" destId="{67155816-7F15-46A6-A09D-1775F0685C7C}" srcOrd="9" destOrd="0" presId="urn:microsoft.com/office/officeart/2005/8/layout/orgChart1"/>
    <dgm:cxn modelId="{1304931E-3A43-49E3-A3D8-8B4A587135AE}" type="presParOf" srcId="{67155816-7F15-46A6-A09D-1775F0685C7C}" destId="{981DFF7C-1639-4DC2-968A-1BC39CBB607A}" srcOrd="0" destOrd="0" presId="urn:microsoft.com/office/officeart/2005/8/layout/orgChart1"/>
    <dgm:cxn modelId="{8E8C2583-886B-4877-9841-6857BE15C9B5}" type="presParOf" srcId="{981DFF7C-1639-4DC2-968A-1BC39CBB607A}" destId="{BD9F7804-CB14-424F-AB5F-684D5E865630}" srcOrd="0" destOrd="0" presId="urn:microsoft.com/office/officeart/2005/8/layout/orgChart1"/>
    <dgm:cxn modelId="{99746FCA-7545-4D14-9E45-AF495C1BCC12}" type="presParOf" srcId="{981DFF7C-1639-4DC2-968A-1BC39CBB607A}" destId="{15685954-F548-4496-80DD-568D87D13475}" srcOrd="1" destOrd="0" presId="urn:microsoft.com/office/officeart/2005/8/layout/orgChart1"/>
    <dgm:cxn modelId="{704C8835-0700-4A1F-928C-77934023458A}" type="presParOf" srcId="{67155816-7F15-46A6-A09D-1775F0685C7C}" destId="{3EAFC844-1066-4F8D-AB56-D6AE8A568148}" srcOrd="1" destOrd="0" presId="urn:microsoft.com/office/officeart/2005/8/layout/orgChart1"/>
    <dgm:cxn modelId="{E9401BA7-35F2-4E76-A88A-C386A2EC7BDB}" type="presParOf" srcId="{3EAFC844-1066-4F8D-AB56-D6AE8A568148}" destId="{88A478A0-3970-4576-A74E-F97C5389A3BD}" srcOrd="0" destOrd="0" presId="urn:microsoft.com/office/officeart/2005/8/layout/orgChart1"/>
    <dgm:cxn modelId="{B2191DF5-471F-4239-BF63-98CE4EFA1268}" type="presParOf" srcId="{3EAFC844-1066-4F8D-AB56-D6AE8A568148}" destId="{87060177-F9C5-4F87-AEB4-26AF21A1536F}" srcOrd="1" destOrd="0" presId="urn:microsoft.com/office/officeart/2005/8/layout/orgChart1"/>
    <dgm:cxn modelId="{D8E2A10D-3E5C-4B22-9374-6E2368F7798D}" type="presParOf" srcId="{87060177-F9C5-4F87-AEB4-26AF21A1536F}" destId="{BCF4DDC1-36EE-4D3C-926C-E13CA155262C}" srcOrd="0" destOrd="0" presId="urn:microsoft.com/office/officeart/2005/8/layout/orgChart1"/>
    <dgm:cxn modelId="{CB4B41B7-E2A1-44C3-9C73-F2E3893FBF9B}" type="presParOf" srcId="{BCF4DDC1-36EE-4D3C-926C-E13CA155262C}" destId="{AAB1AA5A-42C0-40BB-A753-FCD443BFB9C1}" srcOrd="0" destOrd="0" presId="urn:microsoft.com/office/officeart/2005/8/layout/orgChart1"/>
    <dgm:cxn modelId="{7628DE52-0ECA-4105-8299-B757B49988F5}" type="presParOf" srcId="{BCF4DDC1-36EE-4D3C-926C-E13CA155262C}" destId="{1ADDFB1A-E562-4661-883E-89D583F23D8E}" srcOrd="1" destOrd="0" presId="urn:microsoft.com/office/officeart/2005/8/layout/orgChart1"/>
    <dgm:cxn modelId="{F17BB8E8-3075-448D-B0D3-3BEF982174DD}" type="presParOf" srcId="{87060177-F9C5-4F87-AEB4-26AF21A1536F}" destId="{09242EF7-C373-4AA1-9BFF-037529E9F93D}" srcOrd="1" destOrd="0" presId="urn:microsoft.com/office/officeart/2005/8/layout/orgChart1"/>
    <dgm:cxn modelId="{BF97C409-1E46-4543-8D91-B2C6488FAC9C}" type="presParOf" srcId="{87060177-F9C5-4F87-AEB4-26AF21A1536F}" destId="{17F834EE-41D6-4925-A057-F0C8A5831076}" srcOrd="2" destOrd="0" presId="urn:microsoft.com/office/officeart/2005/8/layout/orgChart1"/>
    <dgm:cxn modelId="{0BB0B2BD-926A-4A3B-8604-F47D31C769E8}" type="presParOf" srcId="{67155816-7F15-46A6-A09D-1775F0685C7C}" destId="{F0080E18-8C7E-4D39-9D91-560F6479A16D}" srcOrd="2" destOrd="0" presId="urn:microsoft.com/office/officeart/2005/8/layout/orgChart1"/>
    <dgm:cxn modelId="{80D33135-2580-4756-BE70-997F47C17561}" type="presParOf" srcId="{13506791-BBD3-454F-8950-B52AFEEC1C5E}" destId="{22B80B76-3A09-47D7-B515-63C709CB56BD}" srcOrd="10" destOrd="0" presId="urn:microsoft.com/office/officeart/2005/8/layout/orgChart1"/>
    <dgm:cxn modelId="{0BD45182-5367-473F-ADA8-4086990AEB77}" type="presParOf" srcId="{13506791-BBD3-454F-8950-B52AFEEC1C5E}" destId="{969658D7-72FA-418A-849F-2A7C432AC6D5}" srcOrd="11" destOrd="0" presId="urn:microsoft.com/office/officeart/2005/8/layout/orgChart1"/>
    <dgm:cxn modelId="{28A11FFE-FCAA-4920-AC06-883965A4495C}" type="presParOf" srcId="{969658D7-72FA-418A-849F-2A7C432AC6D5}" destId="{CF07F7AC-5D4D-48EC-831F-0FB354172F95}" srcOrd="0" destOrd="0" presId="urn:microsoft.com/office/officeart/2005/8/layout/orgChart1"/>
    <dgm:cxn modelId="{6FB57AB0-23EC-4046-8C0D-7274F463D3BC}" type="presParOf" srcId="{CF07F7AC-5D4D-48EC-831F-0FB354172F95}" destId="{790E41FF-595A-4578-9C13-A7F6B9BE5FDC}" srcOrd="0" destOrd="0" presId="urn:microsoft.com/office/officeart/2005/8/layout/orgChart1"/>
    <dgm:cxn modelId="{A2491DAC-E33C-477C-90B2-601D509CA70B}" type="presParOf" srcId="{CF07F7AC-5D4D-48EC-831F-0FB354172F95}" destId="{6785BF41-F1B4-4AE7-B657-7F9F7842A34A}" srcOrd="1" destOrd="0" presId="urn:microsoft.com/office/officeart/2005/8/layout/orgChart1"/>
    <dgm:cxn modelId="{EC8B1691-C4FE-4088-8656-D09BE3D398F7}" type="presParOf" srcId="{969658D7-72FA-418A-849F-2A7C432AC6D5}" destId="{1FC33761-9192-4412-B702-0F8E9242B6EB}" srcOrd="1" destOrd="0" presId="urn:microsoft.com/office/officeart/2005/8/layout/orgChart1"/>
    <dgm:cxn modelId="{4855C9EA-8EAA-4F61-8DEE-3EB47D9A4181}" type="presParOf" srcId="{1FC33761-9192-4412-B702-0F8E9242B6EB}" destId="{5BC68385-1BB6-4ADA-A33E-EA679C2FF6F6}" srcOrd="0" destOrd="0" presId="urn:microsoft.com/office/officeart/2005/8/layout/orgChart1"/>
    <dgm:cxn modelId="{CCEE76F7-EDEF-4DA8-A7D6-48838F6B38AF}" type="presParOf" srcId="{1FC33761-9192-4412-B702-0F8E9242B6EB}" destId="{F99EB08D-4D24-40A1-A9F0-48D617D056EA}" srcOrd="1" destOrd="0" presId="urn:microsoft.com/office/officeart/2005/8/layout/orgChart1"/>
    <dgm:cxn modelId="{D0F7BDB5-9FA6-4667-82B8-94CF3A55E6AF}" type="presParOf" srcId="{F99EB08D-4D24-40A1-A9F0-48D617D056EA}" destId="{2E02BACC-DEF2-4DB1-9CFA-34FC560F9413}" srcOrd="0" destOrd="0" presId="urn:microsoft.com/office/officeart/2005/8/layout/orgChart1"/>
    <dgm:cxn modelId="{8BE12C54-31CE-43D3-ACD6-3EB763BF7956}" type="presParOf" srcId="{2E02BACC-DEF2-4DB1-9CFA-34FC560F9413}" destId="{A5D52406-9F85-4AA0-88C9-52A7608524C9}" srcOrd="0" destOrd="0" presId="urn:microsoft.com/office/officeart/2005/8/layout/orgChart1"/>
    <dgm:cxn modelId="{A0F4A07D-6730-48C2-B189-B61884332848}" type="presParOf" srcId="{2E02BACC-DEF2-4DB1-9CFA-34FC560F9413}" destId="{8D0B63D0-D9B7-4D78-9AE4-ACDC4EAC8342}" srcOrd="1" destOrd="0" presId="urn:microsoft.com/office/officeart/2005/8/layout/orgChart1"/>
    <dgm:cxn modelId="{835F7F0B-A4EB-49D9-BED4-ECE48A0BCC0A}" type="presParOf" srcId="{F99EB08D-4D24-40A1-A9F0-48D617D056EA}" destId="{48CBFB0A-B07A-49B5-89DE-42270BA4FB99}" srcOrd="1" destOrd="0" presId="urn:microsoft.com/office/officeart/2005/8/layout/orgChart1"/>
    <dgm:cxn modelId="{538AC7F7-718A-4EA7-A255-F3E17F355B3B}" type="presParOf" srcId="{F99EB08D-4D24-40A1-A9F0-48D617D056EA}" destId="{B9967B0A-60C6-4E67-9D44-529A66527C39}" srcOrd="2" destOrd="0" presId="urn:microsoft.com/office/officeart/2005/8/layout/orgChart1"/>
    <dgm:cxn modelId="{70AC24A4-5930-4F2C-9431-7873D3272D7D}" type="presParOf" srcId="{1FC33761-9192-4412-B702-0F8E9242B6EB}" destId="{A5FD7A66-8F57-4762-A93E-5B99EE29EBB7}" srcOrd="2" destOrd="0" presId="urn:microsoft.com/office/officeart/2005/8/layout/orgChart1"/>
    <dgm:cxn modelId="{B977C514-F3E0-4193-BF63-673D0E123450}" type="presParOf" srcId="{1FC33761-9192-4412-B702-0F8E9242B6EB}" destId="{8D3CA6F7-1ADA-41B2-AAAE-A308F26A64AD}" srcOrd="3" destOrd="0" presId="urn:microsoft.com/office/officeart/2005/8/layout/orgChart1"/>
    <dgm:cxn modelId="{4A8CCE32-FB78-4E54-BD60-9FB0AE514FBD}" type="presParOf" srcId="{8D3CA6F7-1ADA-41B2-AAAE-A308F26A64AD}" destId="{8CDA92EA-A3BD-45BB-B2AE-B3F1B7490D38}" srcOrd="0" destOrd="0" presId="urn:microsoft.com/office/officeart/2005/8/layout/orgChart1"/>
    <dgm:cxn modelId="{E9A2369F-7537-474B-A947-45891973080C}" type="presParOf" srcId="{8CDA92EA-A3BD-45BB-B2AE-B3F1B7490D38}" destId="{5F957C67-ABAC-4C7D-A01B-207A74673F6C}" srcOrd="0" destOrd="0" presId="urn:microsoft.com/office/officeart/2005/8/layout/orgChart1"/>
    <dgm:cxn modelId="{C4659A84-A81F-489C-B9FD-E0BFA093C3C9}" type="presParOf" srcId="{8CDA92EA-A3BD-45BB-B2AE-B3F1B7490D38}" destId="{45F315DC-DACD-49FA-B38C-E61BEAF9AB1B}" srcOrd="1" destOrd="0" presId="urn:microsoft.com/office/officeart/2005/8/layout/orgChart1"/>
    <dgm:cxn modelId="{CD429E9A-0FEB-454B-BC70-18793C10A0F1}" type="presParOf" srcId="{8D3CA6F7-1ADA-41B2-AAAE-A308F26A64AD}" destId="{39CBA805-DC3F-4D6C-9AEB-5F12879D6CFB}" srcOrd="1" destOrd="0" presId="urn:microsoft.com/office/officeart/2005/8/layout/orgChart1"/>
    <dgm:cxn modelId="{858BF22F-87A3-44D2-A31E-974307505646}" type="presParOf" srcId="{8D3CA6F7-1ADA-41B2-AAAE-A308F26A64AD}" destId="{C2B8DB77-0081-4550-B7C3-7BF0CF4A354C}" srcOrd="2" destOrd="0" presId="urn:microsoft.com/office/officeart/2005/8/layout/orgChart1"/>
    <dgm:cxn modelId="{79AAF486-99AD-4496-980F-D6B03DE8714F}" type="presParOf" srcId="{1FC33761-9192-4412-B702-0F8E9242B6EB}" destId="{573F6960-0525-4F36-B339-119F77FEC42E}" srcOrd="4" destOrd="0" presId="urn:microsoft.com/office/officeart/2005/8/layout/orgChart1"/>
    <dgm:cxn modelId="{5CEDFD99-FFA7-4397-A0B5-BB6902DC4D68}" type="presParOf" srcId="{1FC33761-9192-4412-B702-0F8E9242B6EB}" destId="{C2016472-F1B6-4CB9-BFB2-9F3A3B7B64C6}" srcOrd="5" destOrd="0" presId="urn:microsoft.com/office/officeart/2005/8/layout/orgChart1"/>
    <dgm:cxn modelId="{A9F225D8-9E14-48FF-B77A-42382E4AF747}" type="presParOf" srcId="{C2016472-F1B6-4CB9-BFB2-9F3A3B7B64C6}" destId="{9D5C491C-6F8C-4CDD-9389-9102B198BBC6}" srcOrd="0" destOrd="0" presId="urn:microsoft.com/office/officeart/2005/8/layout/orgChart1"/>
    <dgm:cxn modelId="{4D3F19F6-64B0-4B5B-A456-98A0722BC721}" type="presParOf" srcId="{9D5C491C-6F8C-4CDD-9389-9102B198BBC6}" destId="{C89585DF-C6A6-46FA-9C70-B60656C49ECA}" srcOrd="0" destOrd="0" presId="urn:microsoft.com/office/officeart/2005/8/layout/orgChart1"/>
    <dgm:cxn modelId="{6F180E90-D89E-4E5B-876C-5BB728482E24}" type="presParOf" srcId="{9D5C491C-6F8C-4CDD-9389-9102B198BBC6}" destId="{CE8ADB99-6F1A-4FCF-9D67-FC77EB86E93A}" srcOrd="1" destOrd="0" presId="urn:microsoft.com/office/officeart/2005/8/layout/orgChart1"/>
    <dgm:cxn modelId="{A77D987B-3F0B-4E90-8E47-9DE8C988AECE}" type="presParOf" srcId="{C2016472-F1B6-4CB9-BFB2-9F3A3B7B64C6}" destId="{4B16263B-2F66-4080-A3AF-5C07D8F16C3D}" srcOrd="1" destOrd="0" presId="urn:microsoft.com/office/officeart/2005/8/layout/orgChart1"/>
    <dgm:cxn modelId="{2E1F431E-02CC-48A0-BB23-4273DE0E9813}" type="presParOf" srcId="{C2016472-F1B6-4CB9-BFB2-9F3A3B7B64C6}" destId="{5225A055-DFAF-494A-AF63-5E0AD08FF2FD}" srcOrd="2" destOrd="0" presId="urn:microsoft.com/office/officeart/2005/8/layout/orgChart1"/>
    <dgm:cxn modelId="{1E4A5224-EC22-41D6-A613-82E4828AC878}" type="presParOf" srcId="{969658D7-72FA-418A-849F-2A7C432AC6D5}" destId="{0941A306-D14E-4C5D-9473-D70ED8710B66}" srcOrd="2" destOrd="0" presId="urn:microsoft.com/office/officeart/2005/8/layout/orgChart1"/>
    <dgm:cxn modelId="{95C46515-35EC-463B-AFAA-4070C3AE91F1}" type="presParOf" srcId="{13506791-BBD3-454F-8950-B52AFEEC1C5E}" destId="{CFB168FD-8024-41E9-8D13-9E313A8EB844}" srcOrd="12" destOrd="0" presId="urn:microsoft.com/office/officeart/2005/8/layout/orgChart1"/>
    <dgm:cxn modelId="{0DA7F479-A3F4-4283-9FE7-0677D76295B7}" type="presParOf" srcId="{13506791-BBD3-454F-8950-B52AFEEC1C5E}" destId="{D697A070-7ECB-47DD-A7FC-A261495C5893}" srcOrd="13" destOrd="0" presId="urn:microsoft.com/office/officeart/2005/8/layout/orgChart1"/>
    <dgm:cxn modelId="{64EF6F6B-79FF-45E8-82CF-6AEF01883BEA}" type="presParOf" srcId="{D697A070-7ECB-47DD-A7FC-A261495C5893}" destId="{55400D0D-94B9-4C30-B97B-A9767BC03543}" srcOrd="0" destOrd="0" presId="urn:microsoft.com/office/officeart/2005/8/layout/orgChart1"/>
    <dgm:cxn modelId="{4BB55A12-BD6E-4CC3-8B08-35A133995D26}" type="presParOf" srcId="{55400D0D-94B9-4C30-B97B-A9767BC03543}" destId="{F9C3B978-C163-47ED-8795-00A453218467}" srcOrd="0" destOrd="0" presId="urn:microsoft.com/office/officeart/2005/8/layout/orgChart1"/>
    <dgm:cxn modelId="{5415AF89-710C-4B4D-8A42-F2017D31DE5E}" type="presParOf" srcId="{55400D0D-94B9-4C30-B97B-A9767BC03543}" destId="{A06FD2D1-D92E-4F75-AFE2-1A5E000404CF}" srcOrd="1" destOrd="0" presId="urn:microsoft.com/office/officeart/2005/8/layout/orgChart1"/>
    <dgm:cxn modelId="{3A1F92C2-3A06-477D-82C2-8FF33AF75A9B}" type="presParOf" srcId="{D697A070-7ECB-47DD-A7FC-A261495C5893}" destId="{8015E477-4E58-4D88-88E4-2398AC2970D6}" srcOrd="1" destOrd="0" presId="urn:microsoft.com/office/officeart/2005/8/layout/orgChart1"/>
    <dgm:cxn modelId="{098DC59B-126D-4A89-A1C0-2ABD28709C36}" type="presParOf" srcId="{8015E477-4E58-4D88-88E4-2398AC2970D6}" destId="{F031373C-D3E9-457D-9FC0-86C95E881A42}" srcOrd="0" destOrd="0" presId="urn:microsoft.com/office/officeart/2005/8/layout/orgChart1"/>
    <dgm:cxn modelId="{204A238E-9AAF-4917-819D-5930C08B224D}" type="presParOf" srcId="{8015E477-4E58-4D88-88E4-2398AC2970D6}" destId="{FAB423CC-6C13-4D5D-93E3-A35D8AE92E54}" srcOrd="1" destOrd="0" presId="urn:microsoft.com/office/officeart/2005/8/layout/orgChart1"/>
    <dgm:cxn modelId="{D3CA63C2-9F89-4213-B52C-5B8BF1A48EC3}" type="presParOf" srcId="{FAB423CC-6C13-4D5D-93E3-A35D8AE92E54}" destId="{4E38E1EF-43EC-4E8F-8027-97DCBBE6A5EF}" srcOrd="0" destOrd="0" presId="urn:microsoft.com/office/officeart/2005/8/layout/orgChart1"/>
    <dgm:cxn modelId="{E19AE42B-B325-477C-99C3-DDFBB2EE3D1B}" type="presParOf" srcId="{4E38E1EF-43EC-4E8F-8027-97DCBBE6A5EF}" destId="{03D8673B-AB44-4A30-A7C6-EDB4A175EA8A}" srcOrd="0" destOrd="0" presId="urn:microsoft.com/office/officeart/2005/8/layout/orgChart1"/>
    <dgm:cxn modelId="{A66062E6-F9BD-4405-994C-9EF7F68456EA}" type="presParOf" srcId="{4E38E1EF-43EC-4E8F-8027-97DCBBE6A5EF}" destId="{DF3C06A8-F81A-49F2-A3E0-6A81201728F5}" srcOrd="1" destOrd="0" presId="urn:microsoft.com/office/officeart/2005/8/layout/orgChart1"/>
    <dgm:cxn modelId="{6429AA7E-B45F-4725-AB7F-748FAB012FD5}" type="presParOf" srcId="{FAB423CC-6C13-4D5D-93E3-A35D8AE92E54}" destId="{21864258-A244-4FC0-9179-0DE13DE8E2E9}" srcOrd="1" destOrd="0" presId="urn:microsoft.com/office/officeart/2005/8/layout/orgChart1"/>
    <dgm:cxn modelId="{66478888-3670-488B-9D7F-684D7B5D2D07}" type="presParOf" srcId="{FAB423CC-6C13-4D5D-93E3-A35D8AE92E54}" destId="{8C8EEB3C-0B00-46DC-8B08-BF8571E97FE2}" srcOrd="2" destOrd="0" presId="urn:microsoft.com/office/officeart/2005/8/layout/orgChart1"/>
    <dgm:cxn modelId="{5AE000ED-DE7E-4426-BEFB-2BF5B77BD017}" type="presParOf" srcId="{8015E477-4E58-4D88-88E4-2398AC2970D6}" destId="{3F8D5B8C-A911-4308-BAE4-3E2A933C4BBB}" srcOrd="2" destOrd="0" presId="urn:microsoft.com/office/officeart/2005/8/layout/orgChart1"/>
    <dgm:cxn modelId="{ED191655-7B4B-4F46-8806-8E67B3899B9E}" type="presParOf" srcId="{8015E477-4E58-4D88-88E4-2398AC2970D6}" destId="{EE5BDDEC-B059-4938-BBA4-D22506DE468C}" srcOrd="3" destOrd="0" presId="urn:microsoft.com/office/officeart/2005/8/layout/orgChart1"/>
    <dgm:cxn modelId="{88BEE02C-CE1D-4F1E-9CCD-8E781B952E23}" type="presParOf" srcId="{EE5BDDEC-B059-4938-BBA4-D22506DE468C}" destId="{4BEC09BF-838C-430A-B568-650281ADE33E}" srcOrd="0" destOrd="0" presId="urn:microsoft.com/office/officeart/2005/8/layout/orgChart1"/>
    <dgm:cxn modelId="{3AA3595C-3961-48AB-9C69-BA4747FDB962}" type="presParOf" srcId="{4BEC09BF-838C-430A-B568-650281ADE33E}" destId="{B486A122-18E7-4E80-8E0B-029F33A30A47}" srcOrd="0" destOrd="0" presId="urn:microsoft.com/office/officeart/2005/8/layout/orgChart1"/>
    <dgm:cxn modelId="{0B0CCA15-8A85-4B37-A747-69A212E9BFFB}" type="presParOf" srcId="{4BEC09BF-838C-430A-B568-650281ADE33E}" destId="{575E7C28-17AD-4F23-BF59-9E68E3552F1B}" srcOrd="1" destOrd="0" presId="urn:microsoft.com/office/officeart/2005/8/layout/orgChart1"/>
    <dgm:cxn modelId="{AF437264-8A20-4C53-80E2-93FD241E1E0B}" type="presParOf" srcId="{EE5BDDEC-B059-4938-BBA4-D22506DE468C}" destId="{2F6A8632-8E18-4395-AB32-6381C0647189}" srcOrd="1" destOrd="0" presId="urn:microsoft.com/office/officeart/2005/8/layout/orgChart1"/>
    <dgm:cxn modelId="{83702F56-D2E2-42F8-AA6B-AE269E4A1FA6}" type="presParOf" srcId="{EE5BDDEC-B059-4938-BBA4-D22506DE468C}" destId="{E3CB4E74-F874-4940-8C38-64D3F04504C5}" srcOrd="2" destOrd="0" presId="urn:microsoft.com/office/officeart/2005/8/layout/orgChart1"/>
    <dgm:cxn modelId="{6913DDCD-3228-4612-B308-3169742FAE9D}" type="presParOf" srcId="{8015E477-4E58-4D88-88E4-2398AC2970D6}" destId="{B032ACFC-16A3-45A1-860F-68F7BC381DF2}" srcOrd="4" destOrd="0" presId="urn:microsoft.com/office/officeart/2005/8/layout/orgChart1"/>
    <dgm:cxn modelId="{EB141D98-CF65-488B-8144-EEFDBC98E8CD}" type="presParOf" srcId="{8015E477-4E58-4D88-88E4-2398AC2970D6}" destId="{F3DC74FB-27D2-414B-A083-6AD63865B35A}" srcOrd="5" destOrd="0" presId="urn:microsoft.com/office/officeart/2005/8/layout/orgChart1"/>
    <dgm:cxn modelId="{015250ED-2704-421B-BE3D-C6AA643B639A}" type="presParOf" srcId="{F3DC74FB-27D2-414B-A083-6AD63865B35A}" destId="{6FFF1B52-B706-4456-B5FE-7E70B1398E91}" srcOrd="0" destOrd="0" presId="urn:microsoft.com/office/officeart/2005/8/layout/orgChart1"/>
    <dgm:cxn modelId="{7CFB8140-989E-4E13-8438-89C615F86695}" type="presParOf" srcId="{6FFF1B52-B706-4456-B5FE-7E70B1398E91}" destId="{95165186-A360-43B2-B240-F738C2A31DDC}" srcOrd="0" destOrd="0" presId="urn:microsoft.com/office/officeart/2005/8/layout/orgChart1"/>
    <dgm:cxn modelId="{F1B90955-9856-4A1C-B007-8F615E0AE6A7}" type="presParOf" srcId="{6FFF1B52-B706-4456-B5FE-7E70B1398E91}" destId="{CB0B6A75-4391-421E-90FB-809C91E662D5}" srcOrd="1" destOrd="0" presId="urn:microsoft.com/office/officeart/2005/8/layout/orgChart1"/>
    <dgm:cxn modelId="{3DD31D8A-295E-4AD2-9AB9-24913BC72677}" type="presParOf" srcId="{F3DC74FB-27D2-414B-A083-6AD63865B35A}" destId="{108AED7F-EB6D-4B9A-96BE-475B3AAA2E68}" srcOrd="1" destOrd="0" presId="urn:microsoft.com/office/officeart/2005/8/layout/orgChart1"/>
    <dgm:cxn modelId="{47822747-6D2D-4743-BF84-0F59354F341D}" type="presParOf" srcId="{F3DC74FB-27D2-414B-A083-6AD63865B35A}" destId="{44514DFF-605A-458A-B2DF-72E7B179EB2D}" srcOrd="2" destOrd="0" presId="urn:microsoft.com/office/officeart/2005/8/layout/orgChart1"/>
    <dgm:cxn modelId="{6F4D2702-9C12-43B0-A7CD-9D8BACC7FA6A}" type="presParOf" srcId="{D697A070-7ECB-47DD-A7FC-A261495C5893}" destId="{E1CAD42C-6EA3-4C40-AF7C-75680183F0C5}" srcOrd="2" destOrd="0" presId="urn:microsoft.com/office/officeart/2005/8/layout/orgChart1"/>
    <dgm:cxn modelId="{D44BA59D-E8FC-4E24-91BF-30B28D844E19}" type="presParOf" srcId="{5322987A-7F95-44CE-AD3D-359B907322DB}" destId="{356664AB-E97A-4A53-A659-40A40FC95CFD}" srcOrd="2" destOrd="0" presId="urn:microsoft.com/office/officeart/2005/8/layout/orgChart1"/>
    <dgm:cxn modelId="{0CB4AA79-0B9C-4621-90B7-78972FC10118}" type="presParOf" srcId="{0E7C735E-0360-4A60-969E-2360F0383026}" destId="{A00841B0-9343-41AD-8139-849DAF60813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32ACFC-16A3-45A1-860F-68F7BC381DF2}">
      <dsp:nvSpPr>
        <dsp:cNvPr id="0" name=""/>
        <dsp:cNvSpPr/>
      </dsp:nvSpPr>
      <dsp:spPr>
        <a:xfrm>
          <a:off x="7792140" y="2500198"/>
          <a:ext cx="116511" cy="146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277"/>
              </a:lnTo>
              <a:lnTo>
                <a:pt x="116511" y="1460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D5B8C-A911-4308-BAE4-3E2A933C4BBB}">
      <dsp:nvSpPr>
        <dsp:cNvPr id="0" name=""/>
        <dsp:cNvSpPr/>
      </dsp:nvSpPr>
      <dsp:spPr>
        <a:xfrm>
          <a:off x="7792140" y="2500198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1373C-D3E9-457D-9FC0-86C95E881A42}">
      <dsp:nvSpPr>
        <dsp:cNvPr id="0" name=""/>
        <dsp:cNvSpPr/>
      </dsp:nvSpPr>
      <dsp:spPr>
        <a:xfrm>
          <a:off x="7792140" y="2500198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168FD-8024-41E9-8D13-9E313A8EB844}">
      <dsp:nvSpPr>
        <dsp:cNvPr id="0" name=""/>
        <dsp:cNvSpPr/>
      </dsp:nvSpPr>
      <dsp:spPr>
        <a:xfrm>
          <a:off x="4246307" y="1948710"/>
          <a:ext cx="3856530" cy="16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58"/>
              </a:lnTo>
              <a:lnTo>
                <a:pt x="3856530" y="81558"/>
              </a:lnTo>
              <a:lnTo>
                <a:pt x="3856530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F6960-0525-4F36-B339-119F77FEC42E}">
      <dsp:nvSpPr>
        <dsp:cNvPr id="0" name=""/>
        <dsp:cNvSpPr/>
      </dsp:nvSpPr>
      <dsp:spPr>
        <a:xfrm>
          <a:off x="6852280" y="2500198"/>
          <a:ext cx="116511" cy="146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277"/>
              </a:lnTo>
              <a:lnTo>
                <a:pt x="116511" y="1460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FD7A66-8F57-4762-A93E-5B99EE29EBB7}">
      <dsp:nvSpPr>
        <dsp:cNvPr id="0" name=""/>
        <dsp:cNvSpPr/>
      </dsp:nvSpPr>
      <dsp:spPr>
        <a:xfrm>
          <a:off x="6852280" y="2500198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C68385-1BB6-4ADA-A33E-EA679C2FF6F6}">
      <dsp:nvSpPr>
        <dsp:cNvPr id="0" name=""/>
        <dsp:cNvSpPr/>
      </dsp:nvSpPr>
      <dsp:spPr>
        <a:xfrm>
          <a:off x="6852280" y="2500198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80B76-3A09-47D7-B515-63C709CB56BD}">
      <dsp:nvSpPr>
        <dsp:cNvPr id="0" name=""/>
        <dsp:cNvSpPr/>
      </dsp:nvSpPr>
      <dsp:spPr>
        <a:xfrm>
          <a:off x="4246307" y="1948710"/>
          <a:ext cx="2916671" cy="16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58"/>
              </a:lnTo>
              <a:lnTo>
                <a:pt x="2916671" y="81558"/>
              </a:lnTo>
              <a:lnTo>
                <a:pt x="2916671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478A0-3970-4576-A74E-F97C5389A3BD}">
      <dsp:nvSpPr>
        <dsp:cNvPr id="0" name=""/>
        <dsp:cNvSpPr/>
      </dsp:nvSpPr>
      <dsp:spPr>
        <a:xfrm>
          <a:off x="5912421" y="2500198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63E44-29EE-4E16-BF13-0C4366A19933}">
      <dsp:nvSpPr>
        <dsp:cNvPr id="0" name=""/>
        <dsp:cNvSpPr/>
      </dsp:nvSpPr>
      <dsp:spPr>
        <a:xfrm>
          <a:off x="4246307" y="1948710"/>
          <a:ext cx="1976811" cy="16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58"/>
              </a:lnTo>
              <a:lnTo>
                <a:pt x="1976811" y="81558"/>
              </a:lnTo>
              <a:lnTo>
                <a:pt x="1976811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F1B456-08E8-4E3D-A5F2-C18FB9364F02}">
      <dsp:nvSpPr>
        <dsp:cNvPr id="0" name=""/>
        <dsp:cNvSpPr/>
      </dsp:nvSpPr>
      <dsp:spPr>
        <a:xfrm>
          <a:off x="4972562" y="2500198"/>
          <a:ext cx="116511" cy="2011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1765"/>
              </a:lnTo>
              <a:lnTo>
                <a:pt x="116511" y="20117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552F00-C5C5-4DA3-810E-324D15E78228}">
      <dsp:nvSpPr>
        <dsp:cNvPr id="0" name=""/>
        <dsp:cNvSpPr/>
      </dsp:nvSpPr>
      <dsp:spPr>
        <a:xfrm>
          <a:off x="4972562" y="2500198"/>
          <a:ext cx="116511" cy="146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277"/>
              </a:lnTo>
              <a:lnTo>
                <a:pt x="116511" y="1460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042BDB-089F-4F8E-B402-B791A19F05AC}">
      <dsp:nvSpPr>
        <dsp:cNvPr id="0" name=""/>
        <dsp:cNvSpPr/>
      </dsp:nvSpPr>
      <dsp:spPr>
        <a:xfrm>
          <a:off x="4972562" y="2500198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8CA5E-C29A-4473-B30B-9C51D3A0F831}">
      <dsp:nvSpPr>
        <dsp:cNvPr id="0" name=""/>
        <dsp:cNvSpPr/>
      </dsp:nvSpPr>
      <dsp:spPr>
        <a:xfrm>
          <a:off x="4972562" y="2500198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15267-A71F-439E-B5B0-CCF8F729CAB7}">
      <dsp:nvSpPr>
        <dsp:cNvPr id="0" name=""/>
        <dsp:cNvSpPr/>
      </dsp:nvSpPr>
      <dsp:spPr>
        <a:xfrm>
          <a:off x="4246307" y="1948710"/>
          <a:ext cx="1036952" cy="16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58"/>
              </a:lnTo>
              <a:lnTo>
                <a:pt x="1036952" y="81558"/>
              </a:lnTo>
              <a:lnTo>
                <a:pt x="1036952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48670-0213-4C2D-B39D-A8CA4F775FE3}">
      <dsp:nvSpPr>
        <dsp:cNvPr id="0" name=""/>
        <dsp:cNvSpPr/>
      </dsp:nvSpPr>
      <dsp:spPr>
        <a:xfrm>
          <a:off x="4032702" y="2500198"/>
          <a:ext cx="116511" cy="146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277"/>
              </a:lnTo>
              <a:lnTo>
                <a:pt x="116511" y="1460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F3A78-76CA-4574-B189-D92611B9A89A}">
      <dsp:nvSpPr>
        <dsp:cNvPr id="0" name=""/>
        <dsp:cNvSpPr/>
      </dsp:nvSpPr>
      <dsp:spPr>
        <a:xfrm>
          <a:off x="4032702" y="2500198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BB17F-7828-4510-8E3E-7D9C5B9A7937}">
      <dsp:nvSpPr>
        <dsp:cNvPr id="0" name=""/>
        <dsp:cNvSpPr/>
      </dsp:nvSpPr>
      <dsp:spPr>
        <a:xfrm>
          <a:off x="4032702" y="2500198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B2C3F-872F-4EA3-BFAC-BE59F57D2CE2}">
      <dsp:nvSpPr>
        <dsp:cNvPr id="0" name=""/>
        <dsp:cNvSpPr/>
      </dsp:nvSpPr>
      <dsp:spPr>
        <a:xfrm>
          <a:off x="4246307" y="1948710"/>
          <a:ext cx="97092" cy="16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58"/>
              </a:lnTo>
              <a:lnTo>
                <a:pt x="97092" y="81558"/>
              </a:lnTo>
              <a:lnTo>
                <a:pt x="97092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AE4E1-DADD-4E2E-A434-42E1BB8FD71F}">
      <dsp:nvSpPr>
        <dsp:cNvPr id="0" name=""/>
        <dsp:cNvSpPr/>
      </dsp:nvSpPr>
      <dsp:spPr>
        <a:xfrm>
          <a:off x="3092843" y="3051685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C8DB83-C1A0-45A3-9745-C27DCC8622D1}">
      <dsp:nvSpPr>
        <dsp:cNvPr id="0" name=""/>
        <dsp:cNvSpPr/>
      </dsp:nvSpPr>
      <dsp:spPr>
        <a:xfrm>
          <a:off x="3092843" y="3051685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7D79B-75F8-43F8-BEA0-E7B17D238013}">
      <dsp:nvSpPr>
        <dsp:cNvPr id="0" name=""/>
        <dsp:cNvSpPr/>
      </dsp:nvSpPr>
      <dsp:spPr>
        <a:xfrm>
          <a:off x="2463681" y="2500198"/>
          <a:ext cx="939859" cy="16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58"/>
              </a:lnTo>
              <a:lnTo>
                <a:pt x="939859" y="81558"/>
              </a:lnTo>
              <a:lnTo>
                <a:pt x="939859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AE9DA-2C46-4A37-A4EB-2F0E52728486}">
      <dsp:nvSpPr>
        <dsp:cNvPr id="0" name=""/>
        <dsp:cNvSpPr/>
      </dsp:nvSpPr>
      <dsp:spPr>
        <a:xfrm>
          <a:off x="2152983" y="3051685"/>
          <a:ext cx="116511" cy="146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277"/>
              </a:lnTo>
              <a:lnTo>
                <a:pt x="116511" y="1460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9BDF5B-7EF0-4754-B1DC-2B4A46D30B09}">
      <dsp:nvSpPr>
        <dsp:cNvPr id="0" name=""/>
        <dsp:cNvSpPr/>
      </dsp:nvSpPr>
      <dsp:spPr>
        <a:xfrm>
          <a:off x="2152983" y="3051685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A9DD9-B538-4182-9EBF-ACC4BBD45F18}">
      <dsp:nvSpPr>
        <dsp:cNvPr id="0" name=""/>
        <dsp:cNvSpPr/>
      </dsp:nvSpPr>
      <dsp:spPr>
        <a:xfrm>
          <a:off x="2152983" y="3051685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164F2-AAEF-4DFB-91C0-19AE972CFE81}">
      <dsp:nvSpPr>
        <dsp:cNvPr id="0" name=""/>
        <dsp:cNvSpPr/>
      </dsp:nvSpPr>
      <dsp:spPr>
        <a:xfrm>
          <a:off x="2417961" y="2500198"/>
          <a:ext cx="91440" cy="1631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DF426-E7A7-4663-8BBC-41235A0110DC}">
      <dsp:nvSpPr>
        <dsp:cNvPr id="0" name=""/>
        <dsp:cNvSpPr/>
      </dsp:nvSpPr>
      <dsp:spPr>
        <a:xfrm>
          <a:off x="1213124" y="3051685"/>
          <a:ext cx="116511" cy="146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277"/>
              </a:lnTo>
              <a:lnTo>
                <a:pt x="116511" y="1460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B98B4-3802-4B86-999C-D6009B9D8D77}">
      <dsp:nvSpPr>
        <dsp:cNvPr id="0" name=""/>
        <dsp:cNvSpPr/>
      </dsp:nvSpPr>
      <dsp:spPr>
        <a:xfrm>
          <a:off x="1213124" y="3051685"/>
          <a:ext cx="116511" cy="90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789"/>
              </a:lnTo>
              <a:lnTo>
                <a:pt x="116511" y="90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5A5E8-5467-404E-8A29-FC3806C3CAAC}">
      <dsp:nvSpPr>
        <dsp:cNvPr id="0" name=""/>
        <dsp:cNvSpPr/>
      </dsp:nvSpPr>
      <dsp:spPr>
        <a:xfrm>
          <a:off x="1213124" y="3051685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ABDE7-655A-4652-903A-18347F57DA11}">
      <dsp:nvSpPr>
        <dsp:cNvPr id="0" name=""/>
        <dsp:cNvSpPr/>
      </dsp:nvSpPr>
      <dsp:spPr>
        <a:xfrm>
          <a:off x="1523821" y="2500198"/>
          <a:ext cx="939859" cy="163116"/>
        </a:xfrm>
        <a:custGeom>
          <a:avLst/>
          <a:gdLst/>
          <a:ahLst/>
          <a:cxnLst/>
          <a:rect l="0" t="0" r="0" b="0"/>
          <a:pathLst>
            <a:path>
              <a:moveTo>
                <a:pt x="939859" y="0"/>
              </a:moveTo>
              <a:lnTo>
                <a:pt x="939859" y="81558"/>
              </a:lnTo>
              <a:lnTo>
                <a:pt x="0" y="81558"/>
              </a:lnTo>
              <a:lnTo>
                <a:pt x="0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379DE4-36B7-4809-8C95-D1BC178820A8}">
      <dsp:nvSpPr>
        <dsp:cNvPr id="0" name=""/>
        <dsp:cNvSpPr/>
      </dsp:nvSpPr>
      <dsp:spPr>
        <a:xfrm>
          <a:off x="2463681" y="1948710"/>
          <a:ext cx="1782625" cy="163116"/>
        </a:xfrm>
        <a:custGeom>
          <a:avLst/>
          <a:gdLst/>
          <a:ahLst/>
          <a:cxnLst/>
          <a:rect l="0" t="0" r="0" b="0"/>
          <a:pathLst>
            <a:path>
              <a:moveTo>
                <a:pt x="1782625" y="0"/>
              </a:moveTo>
              <a:lnTo>
                <a:pt x="1782625" y="81558"/>
              </a:lnTo>
              <a:lnTo>
                <a:pt x="0" y="81558"/>
              </a:lnTo>
              <a:lnTo>
                <a:pt x="0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C8062-CE64-4E95-923F-B117FA342854}">
      <dsp:nvSpPr>
        <dsp:cNvPr id="0" name=""/>
        <dsp:cNvSpPr/>
      </dsp:nvSpPr>
      <dsp:spPr>
        <a:xfrm>
          <a:off x="79079" y="2500198"/>
          <a:ext cx="116511" cy="357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01"/>
              </a:lnTo>
              <a:lnTo>
                <a:pt x="116511" y="357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656B1-090E-4D4D-9661-124FEF45F7C8}">
      <dsp:nvSpPr>
        <dsp:cNvPr id="0" name=""/>
        <dsp:cNvSpPr/>
      </dsp:nvSpPr>
      <dsp:spPr>
        <a:xfrm>
          <a:off x="389776" y="1948710"/>
          <a:ext cx="3856530" cy="163116"/>
        </a:xfrm>
        <a:custGeom>
          <a:avLst/>
          <a:gdLst/>
          <a:ahLst/>
          <a:cxnLst/>
          <a:rect l="0" t="0" r="0" b="0"/>
          <a:pathLst>
            <a:path>
              <a:moveTo>
                <a:pt x="3856530" y="0"/>
              </a:moveTo>
              <a:lnTo>
                <a:pt x="3856530" y="81558"/>
              </a:lnTo>
              <a:lnTo>
                <a:pt x="0" y="81558"/>
              </a:lnTo>
              <a:lnTo>
                <a:pt x="0" y="1631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A665EF-A028-4B5D-B730-FBE8532E6E83}">
      <dsp:nvSpPr>
        <dsp:cNvPr id="0" name=""/>
        <dsp:cNvSpPr/>
      </dsp:nvSpPr>
      <dsp:spPr>
        <a:xfrm>
          <a:off x="4200587" y="1397222"/>
          <a:ext cx="91440" cy="1631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1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E0BEC6-0266-415D-AEDD-0E36CCE604A6}">
      <dsp:nvSpPr>
        <dsp:cNvPr id="0" name=""/>
        <dsp:cNvSpPr/>
      </dsp:nvSpPr>
      <dsp:spPr>
        <a:xfrm>
          <a:off x="3857935" y="1008850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Board of Directors</a:t>
          </a:r>
        </a:p>
      </dsp:txBody>
      <dsp:txXfrm>
        <a:off x="3857935" y="1008850"/>
        <a:ext cx="776743" cy="388371"/>
      </dsp:txXfrm>
    </dsp:sp>
    <dsp:sp modelId="{EE4AC8F5-58C5-45EA-925C-F2A9A2C91E05}">
      <dsp:nvSpPr>
        <dsp:cNvPr id="0" name=""/>
        <dsp:cNvSpPr/>
      </dsp:nvSpPr>
      <dsp:spPr>
        <a:xfrm>
          <a:off x="3857935" y="1560338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smtClean="0">
              <a:solidFill>
                <a:schemeClr val="bg1"/>
              </a:solidFill>
            </a:rPr>
            <a:t>President</a:t>
          </a:r>
          <a:endParaRPr lang="en-US" sz="900" b="1" kern="1200" dirty="0" smtClean="0">
            <a:solidFill>
              <a:schemeClr val="bg1"/>
            </a:solidFill>
          </a:endParaRPr>
        </a:p>
      </dsp:txBody>
      <dsp:txXfrm>
        <a:off x="3857935" y="1560338"/>
        <a:ext cx="776743" cy="388371"/>
      </dsp:txXfrm>
    </dsp:sp>
    <dsp:sp modelId="{5BBFC5D6-E1DA-4AF1-899B-EE506441A80F}">
      <dsp:nvSpPr>
        <dsp:cNvPr id="0" name=""/>
        <dsp:cNvSpPr/>
      </dsp:nvSpPr>
      <dsp:spPr>
        <a:xfrm>
          <a:off x="1405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Head of Schools</a:t>
          </a:r>
        </a:p>
      </dsp:txBody>
      <dsp:txXfrm>
        <a:off x="1405" y="2111826"/>
        <a:ext cx="776743" cy="388371"/>
      </dsp:txXfrm>
    </dsp:sp>
    <dsp:sp modelId="{5BD463F9-CB31-4376-89CC-C862E41BA731}">
      <dsp:nvSpPr>
        <dsp:cNvPr id="0" name=""/>
        <dsp:cNvSpPr/>
      </dsp:nvSpPr>
      <dsp:spPr>
        <a:xfrm>
          <a:off x="195590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All School Leaders</a:t>
          </a:r>
        </a:p>
      </dsp:txBody>
      <dsp:txXfrm>
        <a:off x="195590" y="2663314"/>
        <a:ext cx="776743" cy="388371"/>
      </dsp:txXfrm>
    </dsp:sp>
    <dsp:sp modelId="{8ACF4E20-8279-4F05-929B-2EC969FF5F21}">
      <dsp:nvSpPr>
        <dsp:cNvPr id="0" name=""/>
        <dsp:cNvSpPr/>
      </dsp:nvSpPr>
      <dsp:spPr>
        <a:xfrm>
          <a:off x="2075309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Sr. VP People &amp; Program </a:t>
          </a:r>
        </a:p>
      </dsp:txBody>
      <dsp:txXfrm>
        <a:off x="2075309" y="2111826"/>
        <a:ext cx="776743" cy="388371"/>
      </dsp:txXfrm>
    </dsp:sp>
    <dsp:sp modelId="{205BF5CE-00CA-46AE-89BE-CA2DC9DC4D23}">
      <dsp:nvSpPr>
        <dsp:cNvPr id="0" name=""/>
        <dsp:cNvSpPr/>
      </dsp:nvSpPr>
      <dsp:spPr>
        <a:xfrm>
          <a:off x="1135450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MD – Talent Pipeline</a:t>
          </a:r>
        </a:p>
      </dsp:txBody>
      <dsp:txXfrm>
        <a:off x="1135450" y="2663314"/>
        <a:ext cx="776743" cy="388371"/>
      </dsp:txXfrm>
    </dsp:sp>
    <dsp:sp modelId="{F8535664-1D0C-4D71-B214-8FC392EEC094}">
      <dsp:nvSpPr>
        <dsp:cNvPr id="0" name=""/>
        <dsp:cNvSpPr/>
      </dsp:nvSpPr>
      <dsp:spPr>
        <a:xfrm>
          <a:off x="1329636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Recruit &amp; Select</a:t>
          </a:r>
        </a:p>
      </dsp:txBody>
      <dsp:txXfrm>
        <a:off x="1329636" y="3214801"/>
        <a:ext cx="776743" cy="388371"/>
      </dsp:txXfrm>
    </dsp:sp>
    <dsp:sp modelId="{8F914BB4-D984-4A55-87B8-5488F7F55172}">
      <dsp:nvSpPr>
        <dsp:cNvPr id="0" name=""/>
        <dsp:cNvSpPr/>
      </dsp:nvSpPr>
      <dsp:spPr>
        <a:xfrm>
          <a:off x="1329636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Teaching Excellence</a:t>
          </a:r>
        </a:p>
      </dsp:txBody>
      <dsp:txXfrm>
        <a:off x="1329636" y="3766289"/>
        <a:ext cx="776743" cy="388371"/>
      </dsp:txXfrm>
    </dsp:sp>
    <dsp:sp modelId="{0126F285-BC17-4404-B025-3B79290E960A}">
      <dsp:nvSpPr>
        <dsp:cNvPr id="0" name=""/>
        <dsp:cNvSpPr/>
      </dsp:nvSpPr>
      <dsp:spPr>
        <a:xfrm>
          <a:off x="1329636" y="4317777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Instructional Development</a:t>
          </a:r>
        </a:p>
      </dsp:txBody>
      <dsp:txXfrm>
        <a:off x="1329636" y="4317777"/>
        <a:ext cx="776743" cy="388371"/>
      </dsp:txXfrm>
    </dsp:sp>
    <dsp:sp modelId="{92FBEC73-F69F-44FF-B3FF-C7909DEC1774}">
      <dsp:nvSpPr>
        <dsp:cNvPr id="0" name=""/>
        <dsp:cNvSpPr/>
      </dsp:nvSpPr>
      <dsp:spPr>
        <a:xfrm>
          <a:off x="2075309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MD – Academics</a:t>
          </a:r>
        </a:p>
      </dsp:txBody>
      <dsp:txXfrm>
        <a:off x="2075309" y="2663314"/>
        <a:ext cx="776743" cy="388371"/>
      </dsp:txXfrm>
    </dsp:sp>
    <dsp:sp modelId="{B05DFF62-1416-4164-A8FE-C85302EA12B7}">
      <dsp:nvSpPr>
        <dsp:cNvPr id="0" name=""/>
        <dsp:cNvSpPr/>
      </dsp:nvSpPr>
      <dsp:spPr>
        <a:xfrm>
          <a:off x="2269495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Curr</a:t>
          </a: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&amp; Assess</a:t>
          </a:r>
        </a:p>
      </dsp:txBody>
      <dsp:txXfrm>
        <a:off x="2269495" y="3214801"/>
        <a:ext cx="776743" cy="388371"/>
      </dsp:txXfrm>
    </dsp:sp>
    <dsp:sp modelId="{D6A3E651-7F38-4ED1-B10D-3B0896191082}">
      <dsp:nvSpPr>
        <dsp:cNvPr id="0" name=""/>
        <dsp:cNvSpPr/>
      </dsp:nvSpPr>
      <dsp:spPr>
        <a:xfrm>
          <a:off x="2269495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Student Support</a:t>
          </a:r>
        </a:p>
      </dsp:txBody>
      <dsp:txXfrm>
        <a:off x="2269495" y="3766289"/>
        <a:ext cx="776743" cy="388371"/>
      </dsp:txXfrm>
    </dsp:sp>
    <dsp:sp modelId="{C3BDF792-1929-4D20-A99E-943F92FEE64A}">
      <dsp:nvSpPr>
        <dsp:cNvPr id="0" name=""/>
        <dsp:cNvSpPr/>
      </dsp:nvSpPr>
      <dsp:spPr>
        <a:xfrm>
          <a:off x="2269495" y="4317777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Analytics</a:t>
          </a:r>
        </a:p>
      </dsp:txBody>
      <dsp:txXfrm>
        <a:off x="2269495" y="4317777"/>
        <a:ext cx="776743" cy="388371"/>
      </dsp:txXfrm>
    </dsp:sp>
    <dsp:sp modelId="{52CB0453-3506-4740-AE3E-AAA2F659E6BC}">
      <dsp:nvSpPr>
        <dsp:cNvPr id="0" name=""/>
        <dsp:cNvSpPr/>
      </dsp:nvSpPr>
      <dsp:spPr>
        <a:xfrm>
          <a:off x="3015168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MD – College Initiatives</a:t>
          </a:r>
        </a:p>
      </dsp:txBody>
      <dsp:txXfrm>
        <a:off x="3015168" y="2663314"/>
        <a:ext cx="776743" cy="388371"/>
      </dsp:txXfrm>
    </dsp:sp>
    <dsp:sp modelId="{BB30B681-0DA6-478E-86C8-40D035009A6B}">
      <dsp:nvSpPr>
        <dsp:cNvPr id="0" name=""/>
        <dsp:cNvSpPr/>
      </dsp:nvSpPr>
      <dsp:spPr>
        <a:xfrm>
          <a:off x="3209354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College Counseling</a:t>
          </a:r>
        </a:p>
      </dsp:txBody>
      <dsp:txXfrm>
        <a:off x="3209354" y="3214801"/>
        <a:ext cx="776743" cy="388371"/>
      </dsp:txXfrm>
    </dsp:sp>
    <dsp:sp modelId="{131A6912-E275-4650-ADD4-2075F7207905}">
      <dsp:nvSpPr>
        <dsp:cNvPr id="0" name=""/>
        <dsp:cNvSpPr/>
      </dsp:nvSpPr>
      <dsp:spPr>
        <a:xfrm>
          <a:off x="3209354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Alumni Support</a:t>
          </a:r>
        </a:p>
      </dsp:txBody>
      <dsp:txXfrm>
        <a:off x="3209354" y="3766289"/>
        <a:ext cx="776743" cy="388371"/>
      </dsp:txXfrm>
    </dsp:sp>
    <dsp:sp modelId="{605ADBA8-9FFD-41C3-A474-ED648719045F}">
      <dsp:nvSpPr>
        <dsp:cNvPr id="0" name=""/>
        <dsp:cNvSpPr/>
      </dsp:nvSpPr>
      <dsp:spPr>
        <a:xfrm>
          <a:off x="3955028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of Finance </a:t>
          </a:r>
        </a:p>
      </dsp:txBody>
      <dsp:txXfrm>
        <a:off x="3955028" y="2111826"/>
        <a:ext cx="776743" cy="388371"/>
      </dsp:txXfrm>
    </dsp:sp>
    <dsp:sp modelId="{5F4754DC-953F-496C-9068-F78F39CFB605}">
      <dsp:nvSpPr>
        <dsp:cNvPr id="0" name=""/>
        <dsp:cNvSpPr/>
      </dsp:nvSpPr>
      <dsp:spPr>
        <a:xfrm>
          <a:off x="4149214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Budgeting</a:t>
          </a:r>
        </a:p>
      </dsp:txBody>
      <dsp:txXfrm>
        <a:off x="4149214" y="2663314"/>
        <a:ext cx="776743" cy="388371"/>
      </dsp:txXfrm>
    </dsp:sp>
    <dsp:sp modelId="{2D435EB0-151C-499F-955D-7DC6CE5B350A}">
      <dsp:nvSpPr>
        <dsp:cNvPr id="0" name=""/>
        <dsp:cNvSpPr/>
      </dsp:nvSpPr>
      <dsp:spPr>
        <a:xfrm>
          <a:off x="4149214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Controller</a:t>
          </a:r>
        </a:p>
      </dsp:txBody>
      <dsp:txXfrm>
        <a:off x="4149214" y="3214801"/>
        <a:ext cx="776743" cy="388371"/>
      </dsp:txXfrm>
    </dsp:sp>
    <dsp:sp modelId="{FBFF8D1C-7F8D-4243-B0FF-EA8E756320A4}">
      <dsp:nvSpPr>
        <dsp:cNvPr id="0" name=""/>
        <dsp:cNvSpPr/>
      </dsp:nvSpPr>
      <dsp:spPr>
        <a:xfrm>
          <a:off x="4149214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Procurement</a:t>
          </a:r>
        </a:p>
      </dsp:txBody>
      <dsp:txXfrm>
        <a:off x="4149214" y="3766289"/>
        <a:ext cx="776743" cy="388371"/>
      </dsp:txXfrm>
    </dsp:sp>
    <dsp:sp modelId="{FB6E1076-7F8A-43C3-8906-AB6FC84EBDA8}">
      <dsp:nvSpPr>
        <dsp:cNvPr id="0" name=""/>
        <dsp:cNvSpPr/>
      </dsp:nvSpPr>
      <dsp:spPr>
        <a:xfrm>
          <a:off x="4894887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of Operations</a:t>
          </a:r>
        </a:p>
      </dsp:txBody>
      <dsp:txXfrm>
        <a:off x="4894887" y="2111826"/>
        <a:ext cx="776743" cy="388371"/>
      </dsp:txXfrm>
    </dsp:sp>
    <dsp:sp modelId="{518D2F8C-80E7-48EA-A98F-CECB4BCF8F99}">
      <dsp:nvSpPr>
        <dsp:cNvPr id="0" name=""/>
        <dsp:cNvSpPr/>
      </dsp:nvSpPr>
      <dsp:spPr>
        <a:xfrm>
          <a:off x="5089073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Communications</a:t>
          </a:r>
        </a:p>
      </dsp:txBody>
      <dsp:txXfrm>
        <a:off x="5089073" y="2663314"/>
        <a:ext cx="776743" cy="388371"/>
      </dsp:txXfrm>
    </dsp:sp>
    <dsp:sp modelId="{3B04AEF9-E19E-4831-9D9A-FDF3B9CC699C}">
      <dsp:nvSpPr>
        <dsp:cNvPr id="0" name=""/>
        <dsp:cNvSpPr/>
      </dsp:nvSpPr>
      <dsp:spPr>
        <a:xfrm>
          <a:off x="5089073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Facilities</a:t>
          </a:r>
        </a:p>
      </dsp:txBody>
      <dsp:txXfrm>
        <a:off x="5089073" y="3214801"/>
        <a:ext cx="776743" cy="388371"/>
      </dsp:txXfrm>
    </dsp:sp>
    <dsp:sp modelId="{0C6F0D6B-1474-498C-9BE4-6CD2096E90A1}">
      <dsp:nvSpPr>
        <dsp:cNvPr id="0" name=""/>
        <dsp:cNvSpPr/>
      </dsp:nvSpPr>
      <dsp:spPr>
        <a:xfrm>
          <a:off x="5089073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Campus Ops</a:t>
          </a:r>
        </a:p>
      </dsp:txBody>
      <dsp:txXfrm>
        <a:off x="5089073" y="3766289"/>
        <a:ext cx="776743" cy="388371"/>
      </dsp:txXfrm>
    </dsp:sp>
    <dsp:sp modelId="{0AA069F3-D87E-4929-B69C-B3ADD171EC8F}">
      <dsp:nvSpPr>
        <dsp:cNvPr id="0" name=""/>
        <dsp:cNvSpPr/>
      </dsp:nvSpPr>
      <dsp:spPr>
        <a:xfrm>
          <a:off x="5089073" y="4317777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Compliance</a:t>
          </a:r>
        </a:p>
      </dsp:txBody>
      <dsp:txXfrm>
        <a:off x="5089073" y="4317777"/>
        <a:ext cx="776743" cy="388371"/>
      </dsp:txXfrm>
    </dsp:sp>
    <dsp:sp modelId="{BD9F7804-CB14-424F-AB5F-684D5E865630}">
      <dsp:nvSpPr>
        <dsp:cNvPr id="0" name=""/>
        <dsp:cNvSpPr/>
      </dsp:nvSpPr>
      <dsp:spPr>
        <a:xfrm>
          <a:off x="5834747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General Counsel, VP of Talent Sup</a:t>
          </a:r>
        </a:p>
      </dsp:txBody>
      <dsp:txXfrm>
        <a:off x="5834747" y="2111826"/>
        <a:ext cx="776743" cy="388371"/>
      </dsp:txXfrm>
    </dsp:sp>
    <dsp:sp modelId="{AAB1AA5A-42C0-40BB-A753-FCD443BFB9C1}">
      <dsp:nvSpPr>
        <dsp:cNvPr id="0" name=""/>
        <dsp:cNvSpPr/>
      </dsp:nvSpPr>
      <dsp:spPr>
        <a:xfrm>
          <a:off x="6028932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HR</a:t>
          </a:r>
        </a:p>
      </dsp:txBody>
      <dsp:txXfrm>
        <a:off x="6028932" y="2663314"/>
        <a:ext cx="776743" cy="388371"/>
      </dsp:txXfrm>
    </dsp:sp>
    <dsp:sp modelId="{790E41FF-595A-4578-9C13-A7F6B9BE5FDC}">
      <dsp:nvSpPr>
        <dsp:cNvPr id="0" name=""/>
        <dsp:cNvSpPr/>
      </dsp:nvSpPr>
      <dsp:spPr>
        <a:xfrm>
          <a:off x="6774606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Institutional Advancement</a:t>
          </a:r>
        </a:p>
      </dsp:txBody>
      <dsp:txXfrm>
        <a:off x="6774606" y="2111826"/>
        <a:ext cx="776743" cy="388371"/>
      </dsp:txXfrm>
    </dsp:sp>
    <dsp:sp modelId="{A5D52406-9F85-4AA0-88C9-52A7608524C9}">
      <dsp:nvSpPr>
        <dsp:cNvPr id="0" name=""/>
        <dsp:cNvSpPr/>
      </dsp:nvSpPr>
      <dsp:spPr>
        <a:xfrm>
          <a:off x="6968792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Corporate &amp; </a:t>
          </a:r>
          <a:r>
            <a:rPr lang="en-US" sz="9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</a:t>
          </a: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Giving</a:t>
          </a:r>
        </a:p>
      </dsp:txBody>
      <dsp:txXfrm>
        <a:off x="6968792" y="2663314"/>
        <a:ext cx="776743" cy="388371"/>
      </dsp:txXfrm>
    </dsp:sp>
    <dsp:sp modelId="{5F957C67-ABAC-4C7D-A01B-207A74673F6C}">
      <dsp:nvSpPr>
        <dsp:cNvPr id="0" name=""/>
        <dsp:cNvSpPr/>
      </dsp:nvSpPr>
      <dsp:spPr>
        <a:xfrm>
          <a:off x="6968792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Grant writing</a:t>
          </a:r>
        </a:p>
      </dsp:txBody>
      <dsp:txXfrm>
        <a:off x="6968792" y="3214801"/>
        <a:ext cx="776743" cy="388371"/>
      </dsp:txXfrm>
    </dsp:sp>
    <dsp:sp modelId="{C89585DF-C6A6-46FA-9C70-B60656C49ECA}">
      <dsp:nvSpPr>
        <dsp:cNvPr id="0" name=""/>
        <dsp:cNvSpPr/>
      </dsp:nvSpPr>
      <dsp:spPr>
        <a:xfrm>
          <a:off x="6968792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Advocacy</a:t>
          </a:r>
        </a:p>
      </dsp:txBody>
      <dsp:txXfrm>
        <a:off x="6968792" y="3766289"/>
        <a:ext cx="776743" cy="388371"/>
      </dsp:txXfrm>
    </dsp:sp>
    <dsp:sp modelId="{F9C3B978-C163-47ED-8795-00A453218467}">
      <dsp:nvSpPr>
        <dsp:cNvPr id="0" name=""/>
        <dsp:cNvSpPr/>
      </dsp:nvSpPr>
      <dsp:spPr>
        <a:xfrm>
          <a:off x="7714465" y="2111826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VP Information Systems</a:t>
          </a:r>
        </a:p>
      </dsp:txBody>
      <dsp:txXfrm>
        <a:off x="7714465" y="2111826"/>
        <a:ext cx="776743" cy="388371"/>
      </dsp:txXfrm>
    </dsp:sp>
    <dsp:sp modelId="{03D8673B-AB44-4A30-A7C6-EDB4A175EA8A}">
      <dsp:nvSpPr>
        <dsp:cNvPr id="0" name=""/>
        <dsp:cNvSpPr/>
      </dsp:nvSpPr>
      <dsp:spPr>
        <a:xfrm>
          <a:off x="7908651" y="2663314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Help Desk</a:t>
          </a:r>
        </a:p>
      </dsp:txBody>
      <dsp:txXfrm>
        <a:off x="7908651" y="2663314"/>
        <a:ext cx="776743" cy="388371"/>
      </dsp:txXfrm>
    </dsp:sp>
    <dsp:sp modelId="{B486A122-18E7-4E80-8E0B-029F33A30A47}">
      <dsp:nvSpPr>
        <dsp:cNvPr id="0" name=""/>
        <dsp:cNvSpPr/>
      </dsp:nvSpPr>
      <dsp:spPr>
        <a:xfrm>
          <a:off x="7908651" y="3214801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Infrastructure</a:t>
          </a:r>
        </a:p>
      </dsp:txBody>
      <dsp:txXfrm>
        <a:off x="7908651" y="3214801"/>
        <a:ext cx="776743" cy="388371"/>
      </dsp:txXfrm>
    </dsp:sp>
    <dsp:sp modelId="{95165186-A360-43B2-B240-F738C2A31DDC}">
      <dsp:nvSpPr>
        <dsp:cNvPr id="0" name=""/>
        <dsp:cNvSpPr/>
      </dsp:nvSpPr>
      <dsp:spPr>
        <a:xfrm>
          <a:off x="7908651" y="3766289"/>
          <a:ext cx="776743" cy="388371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Software </a:t>
          </a:r>
          <a:r>
            <a:rPr lang="en-US" sz="9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Dev</a:t>
          </a:r>
          <a:endParaRPr lang="en-US" sz="9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908651" y="3766289"/>
        <a:ext cx="776743" cy="388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72" cy="457358"/>
          </a:xfrm>
          <a:prstGeom prst="rect">
            <a:avLst/>
          </a:prstGeom>
        </p:spPr>
        <p:txBody>
          <a:bodyPr vert="horz" lIns="90260" tIns="45130" rIns="90260" bIns="451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66" y="0"/>
            <a:ext cx="2972372" cy="457358"/>
          </a:xfrm>
          <a:prstGeom prst="rect">
            <a:avLst/>
          </a:prstGeom>
        </p:spPr>
        <p:txBody>
          <a:bodyPr vert="horz" lIns="90260" tIns="45130" rIns="90260" bIns="45130" rtlCol="0"/>
          <a:lstStyle>
            <a:lvl1pPr algn="r">
              <a:defRPr sz="1200"/>
            </a:lvl1pPr>
          </a:lstStyle>
          <a:p>
            <a:fld id="{1FB68B47-6C2E-4DC7-8FCF-5315048B71A5}" type="datetimeFigureOut">
              <a:rPr lang="en-US" smtClean="0"/>
              <a:pPr/>
              <a:t>4/11/14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071"/>
            <a:ext cx="2972372" cy="457358"/>
          </a:xfrm>
          <a:prstGeom prst="rect">
            <a:avLst/>
          </a:prstGeom>
        </p:spPr>
        <p:txBody>
          <a:bodyPr vert="horz" lIns="90260" tIns="45130" rIns="90260" bIns="451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66" y="8685071"/>
            <a:ext cx="2972372" cy="457358"/>
          </a:xfrm>
          <a:prstGeom prst="rect">
            <a:avLst/>
          </a:prstGeom>
        </p:spPr>
        <p:txBody>
          <a:bodyPr vert="horz" lIns="90260" tIns="45130" rIns="90260" bIns="45130" rtlCol="0" anchor="b"/>
          <a:lstStyle>
            <a:lvl1pPr algn="r">
              <a:defRPr sz="1200"/>
            </a:lvl1pPr>
          </a:lstStyle>
          <a:p>
            <a:fld id="{DEC79805-8D4A-4958-9DA5-B3AC31A5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06062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55EAD939-F91E-4075-A9EA-8455ADBEC3C3}" type="datetimeFigureOut">
              <a:rPr lang="en-US" smtClean="0"/>
              <a:pPr/>
              <a:t>4/11/14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BACDA513-69CC-40D0-9401-1EFE0E46C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225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87B63-AB75-4150-9DFB-CA8B68E2DA4A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10786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7A042E-DDDA-499E-A7D7-2998327424B8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420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2241A3-C7BA-4239-8BEE-EEA472A0E295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0655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>
            <a:lvl1pPr>
              <a:defRPr>
                <a:solidFill>
                  <a:srgbClr val="1D407B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 lvl="0"/>
            <a:endParaRPr lang="en-US" noProof="0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3EC2AF-EBA5-4C51-BDAE-B2EE0B88DB9C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79456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0715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EE6F2A-86DD-4C23-BADA-0D273D54A446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3723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D5D1E7-73A1-4548-A229-FC7C1BCC362E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487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D1D1F7-A192-4430-9F66-E88EB8A9C585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1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7AFC2C-101C-4B36-A2FB-5B39F58A2A06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24016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3FB930-72C0-410B-8A56-A9C630253A5E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010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8C442-4C64-43F0-B720-AC1027859F69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0786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91380-9993-4FDD-BB5E-BB352614E3DF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647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86314D-5C68-401C-B77D-DC7E08A034D9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839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48A333-EC93-4CAE-8FD9-8EF5F52AE2F9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pic>
        <p:nvPicPr>
          <p:cNvPr id="1033" name="Picture 12" descr="YesBlu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72400" y="141288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7955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1D407B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Calibri" pitchFamily="34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Calibri" pitchFamily="34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Calibri" pitchFamily="34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95400"/>
          </a:xfrm>
        </p:spPr>
        <p:txBody>
          <a:bodyPr/>
          <a:lstStyle/>
          <a:p>
            <a:r>
              <a:rPr lang="en-US" sz="2000" b="1" dirty="0" smtClean="0"/>
              <a:t>YES Prep Public Schools</a:t>
            </a:r>
            <a:br>
              <a:rPr lang="en-US" sz="2000" b="1" dirty="0" smtClean="0"/>
            </a:br>
            <a:r>
              <a:rPr lang="en-US" sz="2000" b="1" dirty="0" smtClean="0"/>
              <a:t>2012-2013</a:t>
            </a:r>
            <a:br>
              <a:rPr lang="en-US" sz="2000" b="1" dirty="0" smtClean="0"/>
            </a:br>
            <a:r>
              <a:rPr lang="en-US" sz="2000" b="1" dirty="0" smtClean="0"/>
              <a:t>11 Schools</a:t>
            </a:r>
            <a:br>
              <a:rPr lang="en-US" sz="2000" b="1" dirty="0" smtClean="0"/>
            </a:br>
            <a:r>
              <a:rPr lang="en-US" sz="2000" b="1" dirty="0" smtClean="0"/>
              <a:t>6,000 Students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EE6F2A-86DD-4C23-BADA-0D273D54A446}" type="slidenum">
              <a:rPr lang="en-US" smtClean="0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0592685"/>
              </p:ext>
            </p:extLst>
          </p:nvPr>
        </p:nvGraphicFramePr>
        <p:xfrm>
          <a:off x="228600" y="1066800"/>
          <a:ext cx="8686800" cy="5715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6967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">
      <a:dk1>
        <a:srgbClr val="000000"/>
      </a:dk1>
      <a:lt1>
        <a:srgbClr val="F8F8FF"/>
      </a:lt1>
      <a:dk2>
        <a:srgbClr val="000000"/>
      </a:dk2>
      <a:lt2>
        <a:srgbClr val="DDDDDD"/>
      </a:lt2>
      <a:accent1>
        <a:srgbClr val="EAEBFF"/>
      </a:accent1>
      <a:accent2>
        <a:srgbClr val="5DA356"/>
      </a:accent2>
      <a:accent3>
        <a:srgbClr val="FBFBFF"/>
      </a:accent3>
      <a:accent4>
        <a:srgbClr val="000000"/>
      </a:accent4>
      <a:accent5>
        <a:srgbClr val="F3F3FF"/>
      </a:accent5>
      <a:accent6>
        <a:srgbClr val="53934D"/>
      </a:accent6>
      <a:hlink>
        <a:srgbClr val="336699"/>
      </a:hlink>
      <a:folHlink>
        <a:srgbClr val="1D407B"/>
      </a:folHlink>
    </a:clrScheme>
    <a:fontScheme name="Profi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AE7DCC0BC8E345A0B63004E3D9771B" ma:contentTypeVersion="4" ma:contentTypeDescription="Create a new document." ma:contentTypeScope="" ma:versionID="0664dea18d67cf2aa826b03ec1d79aa1">
  <xsd:schema xmlns:xsd="http://www.w3.org/2001/XMLSchema" xmlns:xs="http://www.w3.org/2001/XMLSchema" xmlns:p="http://schemas.microsoft.com/office/2006/metadata/properties" xmlns:ns2="870d16f4-8048-4199-b7c0-9cbff46dc78c" xmlns:ns3="4e057819-0b9e-4654-ba9e-3dca848d228a" targetNamespace="http://schemas.microsoft.com/office/2006/metadata/properties" ma:root="true" ma:fieldsID="4c14568f36dfba4ee9fb520732b28a5a" ns2:_="" ns3:_="">
    <xsd:import namespace="870d16f4-8048-4199-b7c0-9cbff46dc78c"/>
    <xsd:import namespace="4e057819-0b9e-4654-ba9e-3dca848d228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Key_x0020_Area"/>
                <xsd:element ref="ns3:Description0" minOccurs="0"/>
                <xsd:element ref="ns3:Sub_x0020_Folder" minOccurs="0"/>
                <xsd:element ref="ns3:Sub_x0020_Folder_x0020_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d16f4-8048-4199-b7c0-9cbff46dc78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57819-0b9e-4654-ba9e-3dca848d228a" elementFormDefault="qualified">
    <xsd:import namespace="http://schemas.microsoft.com/office/2006/documentManagement/types"/>
    <xsd:import namespace="http://schemas.microsoft.com/office/infopath/2007/PartnerControls"/>
    <xsd:element name="Key_x0020_Area" ma:index="11" ma:displayName="Key Area" ma:default="Decision Making Processes and Network-Schools Relationship" ma:format="Dropdown" ma:internalName="Key_x0020_Area">
      <xsd:simpleType>
        <xsd:restriction base="dms:Choice">
          <xsd:enumeration value="Decision Making Processes and Network-Schools Relationship"/>
          <xsd:enumeration value="Diversity and Inclusiveness"/>
          <xsd:enumeration value="Expansion Plan"/>
          <xsd:enumeration value="Internal Communications"/>
          <xsd:enumeration value="Knowledge Management"/>
          <xsd:enumeration value="Long Term Strategic Planning"/>
          <xsd:enumeration value="Operations"/>
          <xsd:enumeration value="Org Culture and Core Values"/>
          <xsd:enumeration value="Talent Strategy and Practices"/>
        </xsd:restriction>
      </xsd:simpleType>
    </xsd:element>
    <xsd:element name="Description0" ma:index="12" nillable="true" ma:displayName="Description" ma:internalName="Description0">
      <xsd:simpleType>
        <xsd:restriction base="dms:Note">
          <xsd:maxLength value="255"/>
        </xsd:restriction>
      </xsd:simpleType>
    </xsd:element>
    <xsd:element name="Sub_x0020_Folder" ma:index="13" nillable="true" ma:displayName="Sub Folder" ma:internalName="Sub_x0020_Folder">
      <xsd:simpleType>
        <xsd:restriction base="dms:Text">
          <xsd:maxLength value="255"/>
        </xsd:restriction>
      </xsd:simpleType>
    </xsd:element>
    <xsd:element name="Sub_x0020_Folder_x0020_2" ma:index="14" nillable="true" ma:displayName="Sub Folder 2" ma:internalName="Sub_x0020_Folder_x0020_2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_x0020_Folder xmlns="4e057819-0b9e-4654-ba9e-3dca848d228a">Org Charts</Sub_x0020_Folder>
    <Key_x0020_Area xmlns="4e057819-0b9e-4654-ba9e-3dca848d228a">Long Term Strategic Planning</Key_x0020_Area>
    <Description0 xmlns="4e057819-0b9e-4654-ba9e-3dca848d228a" xsi:nil="true"/>
    <Sub_x0020_Folder_x0020_2 xmlns="4e057819-0b9e-4654-ba9e-3dca848d228a" xsi:nil="true"/>
    <_dlc_DocId xmlns="870d16f4-8048-4199-b7c0-9cbff46dc78c">YRZUPVWUHWXA-68-201</_dlc_DocId>
    <_dlc_DocIdUrl xmlns="870d16f4-8048-4199-b7c0-9cbff46dc78c">
      <Url>https://manyminds.achievementfirst.org/PartnerExternal/_layouts/15/DocIdRedir.aspx?ID=YRZUPVWUHWXA-68-201</Url>
      <Description>YRZUPVWUHWXA-68-201</Description>
    </_dlc_DocIdUrl>
  </documentManagement>
</p:properties>
</file>

<file path=customXml/itemProps1.xml><?xml version="1.0" encoding="utf-8"?>
<ds:datastoreItem xmlns:ds="http://schemas.openxmlformats.org/officeDocument/2006/customXml" ds:itemID="{6977E8C4-C8BA-46E4-80F3-1C3401BD80B5}"/>
</file>

<file path=customXml/itemProps2.xml><?xml version="1.0" encoding="utf-8"?>
<ds:datastoreItem xmlns:ds="http://schemas.openxmlformats.org/officeDocument/2006/customXml" ds:itemID="{6B1A669B-548E-47EE-A90A-6B7E1DA213D7}"/>
</file>

<file path=customXml/itemProps3.xml><?xml version="1.0" encoding="utf-8"?>
<ds:datastoreItem xmlns:ds="http://schemas.openxmlformats.org/officeDocument/2006/customXml" ds:itemID="{7B0A9F67-FF7F-47EC-9394-88F830A721EB}"/>
</file>

<file path=customXml/itemProps4.xml><?xml version="1.0" encoding="utf-8"?>
<ds:datastoreItem xmlns:ds="http://schemas.openxmlformats.org/officeDocument/2006/customXml" ds:itemID="{62711A19-12A7-40DF-8862-546C93B633B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6893</TotalTime>
  <Words>99</Words>
  <Application>Microsoft Macintosh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Profile</vt:lpstr>
      <vt:lpstr>YES Prep Public Schools 2012-2013 11 Schools 6,000 Students</vt:lpstr>
    </vt:vector>
  </TitlesOfParts>
  <Company>YES Prep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2012-2013_yes_prep_org_chart</dc:title>
  <dc:creator>Ann Ziker</dc:creator>
  <cp:lastModifiedBy>Administrator</cp:lastModifiedBy>
  <cp:revision>144</cp:revision>
  <cp:lastPrinted>2012-08-29T17:12:13Z</cp:lastPrinted>
  <dcterms:created xsi:type="dcterms:W3CDTF">2014-04-11T18:48:56Z</dcterms:created>
  <dcterms:modified xsi:type="dcterms:W3CDTF">2014-04-11T18:49:09Z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0x01010039AE7DCC0BC8E345A0B63004E3D9771B</vt:lpwstr>
  </property>
  <property fmtid="{D5CDD505-2E9C-101B-9397-08002B2CF9AE}" pid="3" name="_dlc_DocIdItemGuid">
    <vt:lpwstr>c7454e2b-f234-451d-84b1-c0db439fa389</vt:lpwstr>
  </property>
</Properties>
</file>